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17280000" cx="23040000"/>
  <p:notesSz cx="6858000" cy="9144000"/>
  <p:embeddedFontLst>
    <p:embeddedFont>
      <p:font typeface="Roboto Medium"/>
      <p:regular r:id="rId34"/>
      <p:bold r:id="rId35"/>
      <p:italic r:id="rId36"/>
      <p:boldItalic r:id="rId37"/>
    </p:embeddedFont>
    <p:embeddedFont>
      <p:font typeface="Amatic SC"/>
      <p:regular r:id="rId38"/>
      <p:bold r:id="rId39"/>
    </p:embeddedFont>
    <p:embeddedFont>
      <p:font typeface="Lora"/>
      <p:regular r:id="rId40"/>
      <p:bold r:id="rId41"/>
      <p:italic r:id="rId42"/>
      <p:boldItalic r:id="rId43"/>
    </p:embeddedFont>
    <p:embeddedFont>
      <p:font typeface="DM Serif Display"/>
      <p:regular r:id="rId44"/>
      <p: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43">
          <p15:clr>
            <a:srgbClr val="9AA0A6"/>
          </p15:clr>
        </p15:guide>
        <p15:guide id="2" pos="72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FE9193-E258-4F8A-9321-E06EA63A11E8}">
  <a:tblStyle styleId="{B8FE9193-E258-4F8A-9321-E06EA63A11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43" orient="horz"/>
        <p:guide pos="725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3.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5.xml"/><Relationship Id="rId44" Type="http://schemas.openxmlformats.org/officeDocument/2006/relationships/font" Target="fonts/DMSerifDisplay-regular.fntdata"/><Relationship Id="rId21" Type="http://schemas.openxmlformats.org/officeDocument/2006/relationships/slide" Target="slides/slide14.xml"/><Relationship Id="rId43" Type="http://schemas.openxmlformats.org/officeDocument/2006/relationships/font" Target="fonts/Lora-boldItalic.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DMSerif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Medium-bold.fntdata"/><Relationship Id="rId12" Type="http://schemas.openxmlformats.org/officeDocument/2006/relationships/slide" Target="slides/slide5.xml"/><Relationship Id="rId34" Type="http://schemas.openxmlformats.org/officeDocument/2006/relationships/font" Target="fonts/RobotoMedium-regular.fntdata"/><Relationship Id="rId15" Type="http://schemas.openxmlformats.org/officeDocument/2006/relationships/slide" Target="slides/slide8.xml"/><Relationship Id="rId37" Type="http://schemas.openxmlformats.org/officeDocument/2006/relationships/font" Target="fonts/RobotoMedium-boldItalic.fntdata"/><Relationship Id="rId14" Type="http://schemas.openxmlformats.org/officeDocument/2006/relationships/slide" Target="slides/slide7.xml"/><Relationship Id="rId36" Type="http://schemas.openxmlformats.org/officeDocument/2006/relationships/font" Target="fonts/RobotoMedium-italic.fntdata"/><Relationship Id="rId17" Type="http://schemas.openxmlformats.org/officeDocument/2006/relationships/slide" Target="slides/slide10.xml"/><Relationship Id="rId39" Type="http://schemas.openxmlformats.org/officeDocument/2006/relationships/font" Target="fonts/AmaticSC-bold.fntdata"/><Relationship Id="rId16" Type="http://schemas.openxmlformats.org/officeDocument/2006/relationships/slide" Target="slides/slide9.xml"/><Relationship Id="rId38" Type="http://schemas.openxmlformats.org/officeDocument/2006/relationships/font" Target="fonts/AmaticSC-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c62cdcca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3c62cdcc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13f5ab0c84a_0_872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13f5ab0c84a_0_872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3f5ab0c84a_0_8729: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3f5ab0c84a_0_872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3f5ab0c84a_0_875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3f5ab0c84a_0_875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3f5ab0c84a_0_8769: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3f5ab0c84a_0_876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13f5ab0c84a_0_9105: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13f5ab0c84a_0_9105: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g13f5ab0c84a_0_11306: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4432" name="Google Shape;4432;g13f5ab0c84a_0_1130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g13f5ab0c84a_0_1172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4851" name="Google Shape;4851;g13f5ab0c84a_0_1172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g13f5ab0c84a_0_11891: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5019" name="Google Shape;5019;g13f5ab0c84a_0_11891: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g13f5ab0c84a_0_1229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5423" name="Google Shape;5423;g13f5ab0c84a_0_1229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1" name="Shape 5801"/>
        <p:cNvGrpSpPr/>
        <p:nvPr/>
      </p:nvGrpSpPr>
      <p:grpSpPr>
        <a:xfrm>
          <a:off x="0" y="0"/>
          <a:ext cx="0" cy="0"/>
          <a:chOff x="0" y="0"/>
          <a:chExt cx="0" cy="0"/>
        </a:xfrm>
      </p:grpSpPr>
      <p:sp>
        <p:nvSpPr>
          <p:cNvPr id="5802" name="Google Shape;5802;g13f5ab0c84a_0_12673: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5803" name="Google Shape;5803;g13f5ab0c84a_0_12673: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c62cdccad_0_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c62cdcc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5" name="Shape 6215"/>
        <p:cNvGrpSpPr/>
        <p:nvPr/>
      </p:nvGrpSpPr>
      <p:grpSpPr>
        <a:xfrm>
          <a:off x="0" y="0"/>
          <a:ext cx="0" cy="0"/>
          <a:chOff x="0" y="0"/>
          <a:chExt cx="0" cy="0"/>
        </a:xfrm>
      </p:grpSpPr>
      <p:sp>
        <p:nvSpPr>
          <p:cNvPr id="6216" name="Google Shape;6216;g13f5ab0c84a_0_13086: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6217" name="Google Shape;6217;g13f5ab0c84a_0_1308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6" name="Shape 6576"/>
        <p:cNvGrpSpPr/>
        <p:nvPr/>
      </p:nvGrpSpPr>
      <p:grpSpPr>
        <a:xfrm>
          <a:off x="0" y="0"/>
          <a:ext cx="0" cy="0"/>
          <a:chOff x="0" y="0"/>
          <a:chExt cx="0" cy="0"/>
        </a:xfrm>
      </p:grpSpPr>
      <p:sp>
        <p:nvSpPr>
          <p:cNvPr id="6577" name="Google Shape;6577;g13f5ab0c84a_0_13446: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6578" name="Google Shape;6578;g13f5ab0c84a_0_1344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6" name="Shape 7086"/>
        <p:cNvGrpSpPr/>
        <p:nvPr/>
      </p:nvGrpSpPr>
      <p:grpSpPr>
        <a:xfrm>
          <a:off x="0" y="0"/>
          <a:ext cx="0" cy="0"/>
          <a:chOff x="0" y="0"/>
          <a:chExt cx="0" cy="0"/>
        </a:xfrm>
      </p:grpSpPr>
      <p:sp>
        <p:nvSpPr>
          <p:cNvPr id="7087" name="Google Shape;7087;g13f5ab0c84a_0_13955: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7088" name="Google Shape;7088;g13f5ab0c84a_0_13955: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6" name="Shape 7706"/>
        <p:cNvGrpSpPr/>
        <p:nvPr/>
      </p:nvGrpSpPr>
      <p:grpSpPr>
        <a:xfrm>
          <a:off x="0" y="0"/>
          <a:ext cx="0" cy="0"/>
          <a:chOff x="0" y="0"/>
          <a:chExt cx="0" cy="0"/>
        </a:xfrm>
      </p:grpSpPr>
      <p:sp>
        <p:nvSpPr>
          <p:cNvPr id="7707" name="Google Shape;7707;g13f5ab0c84a_0_1457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7708" name="Google Shape;7708;g13f5ab0c84a_0_1457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0" name="Shape 8300"/>
        <p:cNvGrpSpPr/>
        <p:nvPr/>
      </p:nvGrpSpPr>
      <p:grpSpPr>
        <a:xfrm>
          <a:off x="0" y="0"/>
          <a:ext cx="0" cy="0"/>
          <a:chOff x="0" y="0"/>
          <a:chExt cx="0" cy="0"/>
        </a:xfrm>
      </p:grpSpPr>
      <p:sp>
        <p:nvSpPr>
          <p:cNvPr id="8301" name="Google Shape;8301;g13f5ab0c84a_0_15167: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8302" name="Google Shape;8302;g13f5ab0c84a_0_15167: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1" name="Shape 8621"/>
        <p:cNvGrpSpPr/>
        <p:nvPr/>
      </p:nvGrpSpPr>
      <p:grpSpPr>
        <a:xfrm>
          <a:off x="0" y="0"/>
          <a:ext cx="0" cy="0"/>
          <a:chOff x="0" y="0"/>
          <a:chExt cx="0" cy="0"/>
        </a:xfrm>
      </p:grpSpPr>
      <p:sp>
        <p:nvSpPr>
          <p:cNvPr id="8622" name="Google Shape;8622;g13f5ab0c84a_0_15487: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8623" name="Google Shape;8623;g13f5ab0c84a_0_15487: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9" name="Shape 8929"/>
        <p:cNvGrpSpPr/>
        <p:nvPr/>
      </p:nvGrpSpPr>
      <p:grpSpPr>
        <a:xfrm>
          <a:off x="0" y="0"/>
          <a:ext cx="0" cy="0"/>
          <a:chOff x="0" y="0"/>
          <a:chExt cx="0" cy="0"/>
        </a:xfrm>
      </p:grpSpPr>
      <p:sp>
        <p:nvSpPr>
          <p:cNvPr id="8930" name="Google Shape;8930;g13f5ab0c84a_0_17423: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8931" name="Google Shape;8931;g13f5ab0c84a_0_17423: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c62cdccad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c62cdcca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c62cdccad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c62cdcc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3c62cdccad_0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3c62cdcca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3c62cdccad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3c62cdcca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3c62cdccad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3c62cdcca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13c62cdccad_0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13c62cdcca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13f5ab0c84a_0_8719: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13f5ab0c84a_0_871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mbian History Research Poster by Slidesgo"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601759" y="1092524"/>
            <a:ext cx="20783458" cy="15094953"/>
            <a:chOff x="4867425" y="283600"/>
            <a:chExt cx="1392200" cy="1011150"/>
          </a:xfrm>
        </p:grpSpPr>
        <p:sp>
          <p:nvSpPr>
            <p:cNvPr id="10" name="Google Shape;10;p2"/>
            <p:cNvSpPr/>
            <p:nvPr/>
          </p:nvSpPr>
          <p:spPr>
            <a:xfrm>
              <a:off x="4867425" y="298250"/>
              <a:ext cx="1336325" cy="996500"/>
            </a:xfrm>
            <a:custGeom>
              <a:rect b="b" l="l" r="r" t="t"/>
              <a:pathLst>
                <a:path extrusionOk="0" h="39860" w="53453">
                  <a:moveTo>
                    <a:pt x="36527" y="0"/>
                  </a:moveTo>
                  <a:cubicBezTo>
                    <a:pt x="35071" y="0"/>
                    <a:pt x="33609" y="171"/>
                    <a:pt x="32201" y="458"/>
                  </a:cubicBezTo>
                  <a:cubicBezTo>
                    <a:pt x="29155" y="1078"/>
                    <a:pt x="26319" y="2268"/>
                    <a:pt x="23193" y="2268"/>
                  </a:cubicBezTo>
                  <a:cubicBezTo>
                    <a:pt x="23055" y="2268"/>
                    <a:pt x="22917" y="2266"/>
                    <a:pt x="22778" y="2261"/>
                  </a:cubicBezTo>
                  <a:cubicBezTo>
                    <a:pt x="20664" y="2189"/>
                    <a:pt x="18594" y="1930"/>
                    <a:pt x="16495" y="1930"/>
                  </a:cubicBezTo>
                  <a:cubicBezTo>
                    <a:pt x="15862" y="1930"/>
                    <a:pt x="15226" y="1954"/>
                    <a:pt x="14585" y="2013"/>
                  </a:cubicBezTo>
                  <a:cubicBezTo>
                    <a:pt x="10830" y="2360"/>
                    <a:pt x="7063" y="3661"/>
                    <a:pt x="4314" y="6244"/>
                  </a:cubicBezTo>
                  <a:cubicBezTo>
                    <a:pt x="1566" y="8828"/>
                    <a:pt x="1" y="12815"/>
                    <a:pt x="876" y="16484"/>
                  </a:cubicBezTo>
                  <a:cubicBezTo>
                    <a:pt x="1666" y="19796"/>
                    <a:pt x="4303" y="22709"/>
                    <a:pt x="4002" y="26101"/>
                  </a:cubicBezTo>
                  <a:cubicBezTo>
                    <a:pt x="3849" y="27812"/>
                    <a:pt x="2941" y="29401"/>
                    <a:pt x="2885" y="31118"/>
                  </a:cubicBezTo>
                  <a:cubicBezTo>
                    <a:pt x="2810" y="33430"/>
                    <a:pt x="4316" y="35542"/>
                    <a:pt x="6164" y="36933"/>
                  </a:cubicBezTo>
                  <a:cubicBezTo>
                    <a:pt x="9030" y="39091"/>
                    <a:pt x="12640" y="39859"/>
                    <a:pt x="16275" y="39859"/>
                  </a:cubicBezTo>
                  <a:cubicBezTo>
                    <a:pt x="17639" y="39859"/>
                    <a:pt x="19006" y="39751"/>
                    <a:pt x="20340" y="39567"/>
                  </a:cubicBezTo>
                  <a:cubicBezTo>
                    <a:pt x="25227" y="38894"/>
                    <a:pt x="29976" y="37335"/>
                    <a:pt x="34893" y="36931"/>
                  </a:cubicBezTo>
                  <a:cubicBezTo>
                    <a:pt x="37398" y="36724"/>
                    <a:pt x="39925" y="36820"/>
                    <a:pt x="42424" y="36543"/>
                  </a:cubicBezTo>
                  <a:cubicBezTo>
                    <a:pt x="44922" y="36266"/>
                    <a:pt x="47457" y="35575"/>
                    <a:pt x="49415" y="33998"/>
                  </a:cubicBezTo>
                  <a:cubicBezTo>
                    <a:pt x="52245" y="31719"/>
                    <a:pt x="53452" y="27887"/>
                    <a:pt x="53400" y="24254"/>
                  </a:cubicBezTo>
                  <a:cubicBezTo>
                    <a:pt x="53349" y="20622"/>
                    <a:pt x="52206" y="17104"/>
                    <a:pt x="51075" y="13651"/>
                  </a:cubicBezTo>
                  <a:cubicBezTo>
                    <a:pt x="49721" y="9520"/>
                    <a:pt x="48189" y="5128"/>
                    <a:pt x="44727" y="2497"/>
                  </a:cubicBezTo>
                  <a:cubicBezTo>
                    <a:pt x="42345" y="687"/>
                    <a:pt x="39448" y="0"/>
                    <a:pt x="36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060700" y="283600"/>
              <a:ext cx="198925" cy="208925"/>
            </a:xfrm>
            <a:custGeom>
              <a:rect b="b" l="l" r="r" t="t"/>
              <a:pathLst>
                <a:path extrusionOk="0" h="8357" w="7957">
                  <a:moveTo>
                    <a:pt x="3307" y="1"/>
                  </a:moveTo>
                  <a:cubicBezTo>
                    <a:pt x="2525" y="1"/>
                    <a:pt x="1739" y="234"/>
                    <a:pt x="1048" y="791"/>
                  </a:cubicBezTo>
                  <a:cubicBezTo>
                    <a:pt x="193" y="1480"/>
                    <a:pt x="0" y="2463"/>
                    <a:pt x="220" y="3398"/>
                  </a:cubicBezTo>
                  <a:cubicBezTo>
                    <a:pt x="632" y="5156"/>
                    <a:pt x="2994" y="8356"/>
                    <a:pt x="5088" y="8356"/>
                  </a:cubicBezTo>
                  <a:cubicBezTo>
                    <a:pt x="5885" y="8356"/>
                    <a:pt x="6643" y="7892"/>
                    <a:pt x="7240" y="6709"/>
                  </a:cubicBezTo>
                  <a:cubicBezTo>
                    <a:pt x="7899" y="5403"/>
                    <a:pt x="7957" y="3731"/>
                    <a:pt x="7259" y="2332"/>
                  </a:cubicBezTo>
                  <a:cubicBezTo>
                    <a:pt x="6628" y="1070"/>
                    <a:pt x="4979" y="1"/>
                    <a:pt x="3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txBox="1"/>
          <p:nvPr>
            <p:ph type="ctrTitle"/>
          </p:nvPr>
        </p:nvSpPr>
        <p:spPr>
          <a:xfrm>
            <a:off x="2044475" y="4022413"/>
            <a:ext cx="13600800" cy="7500900"/>
          </a:xfrm>
          <a:prstGeom prst="rect">
            <a:avLst/>
          </a:prstGeom>
        </p:spPr>
        <p:txBody>
          <a:bodyPr anchorCtr="0" anchor="b" bIns="255950" lIns="255950" spcFirstLastPara="1" rIns="255950" wrap="square" tIns="255950">
            <a:noAutofit/>
          </a:bodyPr>
          <a:lstStyle>
            <a:lvl1pPr lvl="0">
              <a:lnSpc>
                <a:spcPct val="85000"/>
              </a:lnSpc>
              <a:spcBef>
                <a:spcPts val="0"/>
              </a:spcBef>
              <a:spcAft>
                <a:spcPts val="0"/>
              </a:spcAft>
              <a:buSzPts val="14600"/>
              <a:buNone/>
              <a:defRPr i="1" sz="1460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p:txBody>
      </p:sp>
      <p:sp>
        <p:nvSpPr>
          <p:cNvPr id="13" name="Google Shape;13;p2"/>
          <p:cNvSpPr txBox="1"/>
          <p:nvPr>
            <p:ph idx="1" type="subTitle"/>
          </p:nvPr>
        </p:nvSpPr>
        <p:spPr>
          <a:xfrm>
            <a:off x="2044475" y="11266488"/>
            <a:ext cx="13600800" cy="1991100"/>
          </a:xfrm>
          <a:prstGeom prst="rect">
            <a:avLst/>
          </a:prstGeom>
        </p:spPr>
        <p:txBody>
          <a:bodyPr anchorCtr="0" anchor="t" bIns="255950" lIns="255950" spcFirstLastPara="1" rIns="255950" wrap="square" tIns="255950">
            <a:noAutofit/>
          </a:bodyPr>
          <a:lstStyle>
            <a:lvl1pPr lvl="0">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grpSp>
        <p:nvGrpSpPr>
          <p:cNvPr id="52" name="Google Shape;52;p11"/>
          <p:cNvGrpSpPr/>
          <p:nvPr/>
        </p:nvGrpSpPr>
        <p:grpSpPr>
          <a:xfrm flipH="1" rot="10800000">
            <a:off x="2203409" y="1667284"/>
            <a:ext cx="18633329" cy="13945413"/>
            <a:chOff x="3105550" y="240350"/>
            <a:chExt cx="1535250" cy="1149000"/>
          </a:xfrm>
        </p:grpSpPr>
        <p:sp>
          <p:nvSpPr>
            <p:cNvPr id="53" name="Google Shape;53;p11"/>
            <p:cNvSpPr/>
            <p:nvPr/>
          </p:nvSpPr>
          <p:spPr>
            <a:xfrm>
              <a:off x="3105550" y="240350"/>
              <a:ext cx="1535250" cy="1149000"/>
            </a:xfrm>
            <a:custGeom>
              <a:rect b="b" l="l" r="r" t="t"/>
              <a:pathLst>
                <a:path extrusionOk="0" h="45960" w="61410">
                  <a:moveTo>
                    <a:pt x="10830" y="1"/>
                  </a:moveTo>
                  <a:cubicBezTo>
                    <a:pt x="10162" y="1"/>
                    <a:pt x="9619" y="24"/>
                    <a:pt x="9249" y="78"/>
                  </a:cubicBezTo>
                  <a:lnTo>
                    <a:pt x="9248" y="78"/>
                  </a:lnTo>
                  <a:cubicBezTo>
                    <a:pt x="6010" y="549"/>
                    <a:pt x="2777" y="2168"/>
                    <a:pt x="1253" y="4956"/>
                  </a:cubicBezTo>
                  <a:cubicBezTo>
                    <a:pt x="0" y="7243"/>
                    <a:pt x="46" y="9959"/>
                    <a:pt x="122" y="12543"/>
                  </a:cubicBezTo>
                  <a:cubicBezTo>
                    <a:pt x="336" y="19864"/>
                    <a:pt x="550" y="27185"/>
                    <a:pt x="764" y="34505"/>
                  </a:cubicBezTo>
                  <a:cubicBezTo>
                    <a:pt x="832" y="36819"/>
                    <a:pt x="928" y="39234"/>
                    <a:pt x="2094" y="41258"/>
                  </a:cubicBezTo>
                  <a:cubicBezTo>
                    <a:pt x="3313" y="43372"/>
                    <a:pt x="5592" y="44790"/>
                    <a:pt x="8013" y="45440"/>
                  </a:cubicBezTo>
                  <a:cubicBezTo>
                    <a:pt x="9427" y="45818"/>
                    <a:pt x="10890" y="45960"/>
                    <a:pt x="12360" y="45960"/>
                  </a:cubicBezTo>
                  <a:cubicBezTo>
                    <a:pt x="13408" y="45960"/>
                    <a:pt x="14460" y="45888"/>
                    <a:pt x="15500" y="45779"/>
                  </a:cubicBezTo>
                  <a:cubicBezTo>
                    <a:pt x="21200" y="45180"/>
                    <a:pt x="26708" y="43496"/>
                    <a:pt x="32313" y="42331"/>
                  </a:cubicBezTo>
                  <a:cubicBezTo>
                    <a:pt x="35594" y="41650"/>
                    <a:pt x="38975" y="41148"/>
                    <a:pt x="42323" y="41148"/>
                  </a:cubicBezTo>
                  <a:cubicBezTo>
                    <a:pt x="44695" y="41148"/>
                    <a:pt x="47050" y="41400"/>
                    <a:pt x="49340" y="42017"/>
                  </a:cubicBezTo>
                  <a:cubicBezTo>
                    <a:pt x="51153" y="42506"/>
                    <a:pt x="53024" y="43223"/>
                    <a:pt x="54859" y="43223"/>
                  </a:cubicBezTo>
                  <a:cubicBezTo>
                    <a:pt x="55406" y="43223"/>
                    <a:pt x="55951" y="43159"/>
                    <a:pt x="56490" y="43006"/>
                  </a:cubicBezTo>
                  <a:cubicBezTo>
                    <a:pt x="58571" y="42416"/>
                    <a:pt x="60059" y="40568"/>
                    <a:pt x="60734" y="38586"/>
                  </a:cubicBezTo>
                  <a:cubicBezTo>
                    <a:pt x="61409" y="36603"/>
                    <a:pt x="61402" y="34473"/>
                    <a:pt x="61388" y="32388"/>
                  </a:cubicBezTo>
                  <a:cubicBezTo>
                    <a:pt x="61347" y="25762"/>
                    <a:pt x="61304" y="19138"/>
                    <a:pt x="61261" y="12514"/>
                  </a:cubicBezTo>
                  <a:cubicBezTo>
                    <a:pt x="61250" y="10691"/>
                    <a:pt x="61229" y="8822"/>
                    <a:pt x="60550" y="7119"/>
                  </a:cubicBezTo>
                  <a:cubicBezTo>
                    <a:pt x="59430" y="4318"/>
                    <a:pt x="56645" y="2378"/>
                    <a:pt x="53675" y="1452"/>
                  </a:cubicBezTo>
                  <a:cubicBezTo>
                    <a:pt x="50707" y="526"/>
                    <a:pt x="47532" y="466"/>
                    <a:pt x="44411" y="416"/>
                  </a:cubicBezTo>
                  <a:cubicBezTo>
                    <a:pt x="44151" y="412"/>
                    <a:pt x="43883" y="410"/>
                    <a:pt x="43610" y="410"/>
                  </a:cubicBezTo>
                  <a:cubicBezTo>
                    <a:pt x="38875" y="410"/>
                    <a:pt x="32406" y="1015"/>
                    <a:pt x="27670" y="1015"/>
                  </a:cubicBezTo>
                  <a:cubicBezTo>
                    <a:pt x="27397" y="1015"/>
                    <a:pt x="27130" y="1013"/>
                    <a:pt x="26869" y="1009"/>
                  </a:cubicBezTo>
                  <a:cubicBezTo>
                    <a:pt x="24718" y="973"/>
                    <a:pt x="15150" y="1"/>
                    <a:pt x="10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a:off x="3998475" y="1296850"/>
              <a:ext cx="251100" cy="83575"/>
            </a:xfrm>
            <a:custGeom>
              <a:rect b="b" l="l" r="r" t="t"/>
              <a:pathLst>
                <a:path extrusionOk="0" h="3343" w="10044">
                  <a:moveTo>
                    <a:pt x="6462" y="0"/>
                  </a:moveTo>
                  <a:cubicBezTo>
                    <a:pt x="5444" y="0"/>
                    <a:pt x="4325" y="91"/>
                    <a:pt x="3558" y="218"/>
                  </a:cubicBezTo>
                  <a:cubicBezTo>
                    <a:pt x="2633" y="373"/>
                    <a:pt x="1850" y="551"/>
                    <a:pt x="966" y="970"/>
                  </a:cubicBezTo>
                  <a:cubicBezTo>
                    <a:pt x="708" y="1093"/>
                    <a:pt x="446" y="1232"/>
                    <a:pt x="268" y="1456"/>
                  </a:cubicBezTo>
                  <a:cubicBezTo>
                    <a:pt x="89" y="1679"/>
                    <a:pt x="0" y="2015"/>
                    <a:pt x="152" y="2258"/>
                  </a:cubicBezTo>
                  <a:cubicBezTo>
                    <a:pt x="356" y="2584"/>
                    <a:pt x="845" y="2809"/>
                    <a:pt x="1539" y="2992"/>
                  </a:cubicBezTo>
                  <a:cubicBezTo>
                    <a:pt x="2453" y="3234"/>
                    <a:pt x="3508" y="3342"/>
                    <a:pt x="4663" y="3342"/>
                  </a:cubicBezTo>
                  <a:cubicBezTo>
                    <a:pt x="5461" y="3342"/>
                    <a:pt x="6306" y="3291"/>
                    <a:pt x="7187" y="3196"/>
                  </a:cubicBezTo>
                  <a:cubicBezTo>
                    <a:pt x="7645" y="3147"/>
                    <a:pt x="8772" y="2878"/>
                    <a:pt x="9149" y="2611"/>
                  </a:cubicBezTo>
                  <a:cubicBezTo>
                    <a:pt x="9731" y="2198"/>
                    <a:pt x="10043" y="1459"/>
                    <a:pt x="9700" y="787"/>
                  </a:cubicBezTo>
                  <a:cubicBezTo>
                    <a:pt x="9470" y="339"/>
                    <a:pt x="8472" y="137"/>
                    <a:pt x="7697" y="56"/>
                  </a:cubicBezTo>
                  <a:cubicBezTo>
                    <a:pt x="7329" y="17"/>
                    <a:pt x="6905" y="0"/>
                    <a:pt x="6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11"/>
          <p:cNvSpPr txBox="1"/>
          <p:nvPr>
            <p:ph hasCustomPrompt="1" type="title"/>
          </p:nvPr>
        </p:nvSpPr>
        <p:spPr>
          <a:xfrm>
            <a:off x="785386" y="3716115"/>
            <a:ext cx="21469200" cy="6596400"/>
          </a:xfrm>
          <a:prstGeom prst="rect">
            <a:avLst/>
          </a:prstGeom>
        </p:spPr>
        <p:txBody>
          <a:bodyPr anchorCtr="0" anchor="b" bIns="255950" lIns="255950" spcFirstLastPara="1" rIns="255950" wrap="square" tIns="255950">
            <a:no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56" name="Google Shape;56;p11"/>
          <p:cNvSpPr txBox="1"/>
          <p:nvPr>
            <p:ph idx="1" type="body"/>
          </p:nvPr>
        </p:nvSpPr>
        <p:spPr>
          <a:xfrm>
            <a:off x="785386" y="10590152"/>
            <a:ext cx="21469200" cy="4370100"/>
          </a:xfrm>
          <a:prstGeom prst="rect">
            <a:avLst/>
          </a:prstGeom>
        </p:spPr>
        <p:txBody>
          <a:bodyPr anchorCtr="0" anchor="t" bIns="255950" lIns="255950" spcFirstLastPara="1" rIns="255950" wrap="square" tIns="255950">
            <a:noAutofit/>
          </a:bodyPr>
          <a:lstStyle>
            <a:lvl1pPr indent="-546100" lvl="0" marL="457200" algn="ctr">
              <a:spcBef>
                <a:spcPts val="0"/>
              </a:spcBef>
              <a:spcAft>
                <a:spcPts val="0"/>
              </a:spcAft>
              <a:buSzPts val="5000"/>
              <a:buChar char="●"/>
              <a:defRPr/>
            </a:lvl1pPr>
            <a:lvl2pPr indent="-476250" lvl="1" marL="914400" algn="ctr">
              <a:spcBef>
                <a:spcPts val="0"/>
              </a:spcBef>
              <a:spcAft>
                <a:spcPts val="0"/>
              </a:spcAft>
              <a:buSzPts val="3900"/>
              <a:buChar char="○"/>
              <a:defRPr/>
            </a:lvl2pPr>
            <a:lvl3pPr indent="-476250" lvl="2" marL="1371600" algn="ctr">
              <a:spcBef>
                <a:spcPts val="0"/>
              </a:spcBef>
              <a:spcAft>
                <a:spcPts val="0"/>
              </a:spcAft>
              <a:buSzPts val="3900"/>
              <a:buChar char="■"/>
              <a:defRPr/>
            </a:lvl3pPr>
            <a:lvl4pPr indent="-476250" lvl="3" marL="1828800" algn="ctr">
              <a:spcBef>
                <a:spcPts val="0"/>
              </a:spcBef>
              <a:spcAft>
                <a:spcPts val="0"/>
              </a:spcAft>
              <a:buSzPts val="3900"/>
              <a:buChar char="●"/>
              <a:defRPr/>
            </a:lvl4pPr>
            <a:lvl5pPr indent="-476250" lvl="4" marL="2286000" algn="ctr">
              <a:spcBef>
                <a:spcPts val="0"/>
              </a:spcBef>
              <a:spcAft>
                <a:spcPts val="0"/>
              </a:spcAft>
              <a:buSzPts val="3900"/>
              <a:buChar char="○"/>
              <a:defRPr/>
            </a:lvl5pPr>
            <a:lvl6pPr indent="-476250" lvl="5" marL="2743200" algn="ctr">
              <a:spcBef>
                <a:spcPts val="0"/>
              </a:spcBef>
              <a:spcAft>
                <a:spcPts val="0"/>
              </a:spcAft>
              <a:buSzPts val="3900"/>
              <a:buChar char="■"/>
              <a:defRPr/>
            </a:lvl6pPr>
            <a:lvl7pPr indent="-476250" lvl="6" marL="3200400" algn="ctr">
              <a:spcBef>
                <a:spcPts val="0"/>
              </a:spcBef>
              <a:spcAft>
                <a:spcPts val="0"/>
              </a:spcAft>
              <a:buSzPts val="3900"/>
              <a:buChar char="●"/>
              <a:defRPr/>
            </a:lvl7pPr>
            <a:lvl8pPr indent="-476250" lvl="7" marL="3657600" algn="ctr">
              <a:spcBef>
                <a:spcPts val="0"/>
              </a:spcBef>
              <a:spcAft>
                <a:spcPts val="0"/>
              </a:spcAft>
              <a:buSzPts val="3900"/>
              <a:buChar char="○"/>
              <a:defRPr/>
            </a:lvl8pPr>
            <a:lvl9pPr indent="-476250" lvl="8" marL="4114800" algn="ctr">
              <a:spcBef>
                <a:spcPts val="0"/>
              </a:spcBef>
              <a:spcAft>
                <a:spcPts val="0"/>
              </a:spcAft>
              <a:buSzPts val="39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8" name="Shape 58"/>
        <p:cNvGrpSpPr/>
        <p:nvPr/>
      </p:nvGrpSpPr>
      <p:grpSpPr>
        <a:xfrm>
          <a:off x="0" y="0"/>
          <a:ext cx="0" cy="0"/>
          <a:chOff x="0" y="0"/>
          <a:chExt cx="0" cy="0"/>
        </a:xfrm>
      </p:grpSpPr>
      <p:grpSp>
        <p:nvGrpSpPr>
          <p:cNvPr id="59" name="Google Shape;59;p13"/>
          <p:cNvGrpSpPr/>
          <p:nvPr/>
        </p:nvGrpSpPr>
        <p:grpSpPr>
          <a:xfrm flipH="1" rot="10800000">
            <a:off x="231769" y="233516"/>
            <a:ext cx="22576527" cy="16812957"/>
            <a:chOff x="1432175" y="238125"/>
            <a:chExt cx="1563125" cy="1134225"/>
          </a:xfrm>
        </p:grpSpPr>
        <p:sp>
          <p:nvSpPr>
            <p:cNvPr id="60" name="Google Shape;60;p13"/>
            <p:cNvSpPr/>
            <p:nvPr/>
          </p:nvSpPr>
          <p:spPr>
            <a:xfrm>
              <a:off x="1432175" y="238125"/>
              <a:ext cx="1544925" cy="1134225"/>
            </a:xfrm>
            <a:custGeom>
              <a:rect b="b" l="l" r="r" t="t"/>
              <a:pathLst>
                <a:path extrusionOk="0" h="45369" w="61797">
                  <a:moveTo>
                    <a:pt x="49963" y="0"/>
                  </a:moveTo>
                  <a:cubicBezTo>
                    <a:pt x="46601" y="0"/>
                    <a:pt x="43304" y="872"/>
                    <a:pt x="40003" y="1516"/>
                  </a:cubicBezTo>
                  <a:cubicBezTo>
                    <a:pt x="37017" y="2097"/>
                    <a:pt x="33937" y="2253"/>
                    <a:pt x="30896" y="2253"/>
                  </a:cubicBezTo>
                  <a:cubicBezTo>
                    <a:pt x="29639" y="2253"/>
                    <a:pt x="28389" y="2227"/>
                    <a:pt x="27156" y="2192"/>
                  </a:cubicBezTo>
                  <a:cubicBezTo>
                    <a:pt x="22377" y="2058"/>
                    <a:pt x="18079" y="1504"/>
                    <a:pt x="13299" y="1360"/>
                  </a:cubicBezTo>
                  <a:cubicBezTo>
                    <a:pt x="12768" y="1344"/>
                    <a:pt x="12233" y="1328"/>
                    <a:pt x="11700" y="1328"/>
                  </a:cubicBezTo>
                  <a:cubicBezTo>
                    <a:pt x="10519" y="1328"/>
                    <a:pt x="9342" y="1405"/>
                    <a:pt x="8211" y="1722"/>
                  </a:cubicBezTo>
                  <a:cubicBezTo>
                    <a:pt x="3976" y="2913"/>
                    <a:pt x="1353" y="7270"/>
                    <a:pt x="677" y="11561"/>
                  </a:cubicBezTo>
                  <a:cubicBezTo>
                    <a:pt x="1" y="15854"/>
                    <a:pt x="835" y="20215"/>
                    <a:pt x="1206" y="24544"/>
                  </a:cubicBezTo>
                  <a:cubicBezTo>
                    <a:pt x="1612" y="29288"/>
                    <a:pt x="1458" y="34078"/>
                    <a:pt x="747" y="38788"/>
                  </a:cubicBezTo>
                  <a:cubicBezTo>
                    <a:pt x="518" y="40305"/>
                    <a:pt x="253" y="41957"/>
                    <a:pt x="1019" y="43293"/>
                  </a:cubicBezTo>
                  <a:cubicBezTo>
                    <a:pt x="1722" y="44519"/>
                    <a:pt x="3169" y="45181"/>
                    <a:pt x="4591" y="45328"/>
                  </a:cubicBezTo>
                  <a:cubicBezTo>
                    <a:pt x="4857" y="45355"/>
                    <a:pt x="5123" y="45367"/>
                    <a:pt x="5389" y="45367"/>
                  </a:cubicBezTo>
                  <a:cubicBezTo>
                    <a:pt x="6544" y="45367"/>
                    <a:pt x="7700" y="45139"/>
                    <a:pt x="8842" y="44933"/>
                  </a:cubicBezTo>
                  <a:cubicBezTo>
                    <a:pt x="14083" y="43988"/>
                    <a:pt x="19411" y="43514"/>
                    <a:pt x="24740" y="43514"/>
                  </a:cubicBezTo>
                  <a:cubicBezTo>
                    <a:pt x="28537" y="43514"/>
                    <a:pt x="32334" y="43755"/>
                    <a:pt x="36099" y="44237"/>
                  </a:cubicBezTo>
                  <a:cubicBezTo>
                    <a:pt x="39491" y="44670"/>
                    <a:pt x="42871" y="45299"/>
                    <a:pt x="46291" y="45364"/>
                  </a:cubicBezTo>
                  <a:cubicBezTo>
                    <a:pt x="46466" y="45367"/>
                    <a:pt x="46642" y="45369"/>
                    <a:pt x="46818" y="45369"/>
                  </a:cubicBezTo>
                  <a:cubicBezTo>
                    <a:pt x="50072" y="45369"/>
                    <a:pt x="53386" y="44796"/>
                    <a:pt x="56164" y="43141"/>
                  </a:cubicBezTo>
                  <a:cubicBezTo>
                    <a:pt x="59093" y="41396"/>
                    <a:pt x="61327" y="38294"/>
                    <a:pt x="61370" y="34920"/>
                  </a:cubicBezTo>
                  <a:cubicBezTo>
                    <a:pt x="61406" y="32113"/>
                    <a:pt x="59993" y="29497"/>
                    <a:pt x="59534" y="26727"/>
                  </a:cubicBezTo>
                  <a:cubicBezTo>
                    <a:pt x="58897" y="22876"/>
                    <a:pt x="60130" y="19000"/>
                    <a:pt x="60882" y="15169"/>
                  </a:cubicBezTo>
                  <a:cubicBezTo>
                    <a:pt x="61633" y="11339"/>
                    <a:pt x="61796" y="7016"/>
                    <a:pt x="59399" y="3912"/>
                  </a:cubicBezTo>
                  <a:cubicBezTo>
                    <a:pt x="57308" y="1203"/>
                    <a:pt x="53670" y="47"/>
                    <a:pt x="50219" y="2"/>
                  </a:cubicBezTo>
                  <a:cubicBezTo>
                    <a:pt x="50134" y="1"/>
                    <a:pt x="50049" y="0"/>
                    <a:pt x="49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919275" y="761350"/>
              <a:ext cx="76025" cy="139400"/>
            </a:xfrm>
            <a:custGeom>
              <a:rect b="b" l="l" r="r" t="t"/>
              <a:pathLst>
                <a:path extrusionOk="0" h="5576" w="3041">
                  <a:moveTo>
                    <a:pt x="1480" y="1"/>
                  </a:moveTo>
                  <a:cubicBezTo>
                    <a:pt x="74" y="1"/>
                    <a:pt x="0" y="3975"/>
                    <a:pt x="629" y="5067"/>
                  </a:cubicBezTo>
                  <a:cubicBezTo>
                    <a:pt x="805" y="5372"/>
                    <a:pt x="1088" y="5575"/>
                    <a:pt x="1374" y="5575"/>
                  </a:cubicBezTo>
                  <a:cubicBezTo>
                    <a:pt x="1489" y="5575"/>
                    <a:pt x="1603" y="5543"/>
                    <a:pt x="1712" y="5471"/>
                  </a:cubicBezTo>
                  <a:cubicBezTo>
                    <a:pt x="2796" y="4760"/>
                    <a:pt x="3041" y="451"/>
                    <a:pt x="1742" y="43"/>
                  </a:cubicBezTo>
                  <a:cubicBezTo>
                    <a:pt x="1650" y="15"/>
                    <a:pt x="1563" y="1"/>
                    <a:pt x="1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3"/>
          <p:cNvSpPr txBox="1"/>
          <p:nvPr>
            <p:ph type="title"/>
          </p:nvPr>
        </p:nvSpPr>
        <p:spPr>
          <a:xfrm>
            <a:off x="457200" y="1194000"/>
            <a:ext cx="22125600" cy="19239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i="1"/>
            </a:lvl1pPr>
            <a:lvl2pPr lvl="1" rtl="0">
              <a:spcBef>
                <a:spcPts val="0"/>
              </a:spcBef>
              <a:spcAft>
                <a:spcPts val="0"/>
              </a:spcAft>
              <a:buSzPts val="7800"/>
              <a:buNone/>
              <a:defRPr i="1"/>
            </a:lvl2pPr>
            <a:lvl3pPr lvl="2" rtl="0">
              <a:spcBef>
                <a:spcPts val="0"/>
              </a:spcBef>
              <a:spcAft>
                <a:spcPts val="0"/>
              </a:spcAft>
              <a:buSzPts val="7800"/>
              <a:buNone/>
              <a:defRPr i="1"/>
            </a:lvl3pPr>
            <a:lvl4pPr lvl="3" rtl="0">
              <a:spcBef>
                <a:spcPts val="0"/>
              </a:spcBef>
              <a:spcAft>
                <a:spcPts val="0"/>
              </a:spcAft>
              <a:buSzPts val="7800"/>
              <a:buNone/>
              <a:defRPr i="1"/>
            </a:lvl4pPr>
            <a:lvl5pPr lvl="4" rtl="0">
              <a:spcBef>
                <a:spcPts val="0"/>
              </a:spcBef>
              <a:spcAft>
                <a:spcPts val="0"/>
              </a:spcAft>
              <a:buSzPts val="7800"/>
              <a:buNone/>
              <a:defRPr i="1"/>
            </a:lvl5pPr>
            <a:lvl6pPr lvl="5" rtl="0">
              <a:spcBef>
                <a:spcPts val="0"/>
              </a:spcBef>
              <a:spcAft>
                <a:spcPts val="0"/>
              </a:spcAft>
              <a:buSzPts val="7800"/>
              <a:buNone/>
              <a:defRPr i="1"/>
            </a:lvl6pPr>
            <a:lvl7pPr lvl="6" rtl="0">
              <a:spcBef>
                <a:spcPts val="0"/>
              </a:spcBef>
              <a:spcAft>
                <a:spcPts val="0"/>
              </a:spcAft>
              <a:buSzPts val="7800"/>
              <a:buNone/>
              <a:defRPr i="1"/>
            </a:lvl7pPr>
            <a:lvl8pPr lvl="7" rtl="0">
              <a:spcBef>
                <a:spcPts val="0"/>
              </a:spcBef>
              <a:spcAft>
                <a:spcPts val="0"/>
              </a:spcAft>
              <a:buSzPts val="7800"/>
              <a:buNone/>
              <a:defRPr i="1"/>
            </a:lvl8pPr>
            <a:lvl9pPr lvl="8" rtl="0">
              <a:spcBef>
                <a:spcPts val="0"/>
              </a:spcBef>
              <a:spcAft>
                <a:spcPts val="0"/>
              </a:spcAft>
              <a:buSzPts val="7800"/>
              <a:buNone/>
              <a:defRPr i="1"/>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63" name="Shape 63"/>
        <p:cNvGrpSpPr/>
        <p:nvPr/>
      </p:nvGrpSpPr>
      <p:grpSpPr>
        <a:xfrm>
          <a:off x="0" y="0"/>
          <a:ext cx="0" cy="0"/>
          <a:chOff x="0" y="0"/>
          <a:chExt cx="0" cy="0"/>
        </a:xfrm>
      </p:grpSpPr>
      <p:grpSp>
        <p:nvGrpSpPr>
          <p:cNvPr id="64" name="Google Shape;64;p14"/>
          <p:cNvGrpSpPr/>
          <p:nvPr/>
        </p:nvGrpSpPr>
        <p:grpSpPr>
          <a:xfrm rot="10800000">
            <a:off x="231769" y="233516"/>
            <a:ext cx="22576527" cy="16812957"/>
            <a:chOff x="1432175" y="238125"/>
            <a:chExt cx="1563125" cy="1134225"/>
          </a:xfrm>
        </p:grpSpPr>
        <p:sp>
          <p:nvSpPr>
            <p:cNvPr id="65" name="Google Shape;65;p14"/>
            <p:cNvSpPr/>
            <p:nvPr/>
          </p:nvSpPr>
          <p:spPr>
            <a:xfrm>
              <a:off x="1432175" y="238125"/>
              <a:ext cx="1544925" cy="1134225"/>
            </a:xfrm>
            <a:custGeom>
              <a:rect b="b" l="l" r="r" t="t"/>
              <a:pathLst>
                <a:path extrusionOk="0" h="45369" w="61797">
                  <a:moveTo>
                    <a:pt x="49963" y="0"/>
                  </a:moveTo>
                  <a:cubicBezTo>
                    <a:pt x="46601" y="0"/>
                    <a:pt x="43304" y="872"/>
                    <a:pt x="40003" y="1516"/>
                  </a:cubicBezTo>
                  <a:cubicBezTo>
                    <a:pt x="37017" y="2097"/>
                    <a:pt x="33937" y="2253"/>
                    <a:pt x="30896" y="2253"/>
                  </a:cubicBezTo>
                  <a:cubicBezTo>
                    <a:pt x="29639" y="2253"/>
                    <a:pt x="28389" y="2227"/>
                    <a:pt x="27156" y="2192"/>
                  </a:cubicBezTo>
                  <a:cubicBezTo>
                    <a:pt x="22377" y="2058"/>
                    <a:pt x="18079" y="1504"/>
                    <a:pt x="13299" y="1360"/>
                  </a:cubicBezTo>
                  <a:cubicBezTo>
                    <a:pt x="12768" y="1344"/>
                    <a:pt x="12233" y="1328"/>
                    <a:pt x="11700" y="1328"/>
                  </a:cubicBezTo>
                  <a:cubicBezTo>
                    <a:pt x="10519" y="1328"/>
                    <a:pt x="9342" y="1405"/>
                    <a:pt x="8211" y="1722"/>
                  </a:cubicBezTo>
                  <a:cubicBezTo>
                    <a:pt x="3976" y="2913"/>
                    <a:pt x="1353" y="7270"/>
                    <a:pt x="677" y="11561"/>
                  </a:cubicBezTo>
                  <a:cubicBezTo>
                    <a:pt x="1" y="15854"/>
                    <a:pt x="835" y="20215"/>
                    <a:pt x="1206" y="24544"/>
                  </a:cubicBezTo>
                  <a:cubicBezTo>
                    <a:pt x="1612" y="29288"/>
                    <a:pt x="1458" y="34078"/>
                    <a:pt x="747" y="38788"/>
                  </a:cubicBezTo>
                  <a:cubicBezTo>
                    <a:pt x="518" y="40305"/>
                    <a:pt x="253" y="41957"/>
                    <a:pt x="1019" y="43293"/>
                  </a:cubicBezTo>
                  <a:cubicBezTo>
                    <a:pt x="1722" y="44519"/>
                    <a:pt x="3169" y="45181"/>
                    <a:pt x="4591" y="45328"/>
                  </a:cubicBezTo>
                  <a:cubicBezTo>
                    <a:pt x="4857" y="45355"/>
                    <a:pt x="5123" y="45367"/>
                    <a:pt x="5389" y="45367"/>
                  </a:cubicBezTo>
                  <a:cubicBezTo>
                    <a:pt x="6544" y="45367"/>
                    <a:pt x="7700" y="45139"/>
                    <a:pt x="8842" y="44933"/>
                  </a:cubicBezTo>
                  <a:cubicBezTo>
                    <a:pt x="14083" y="43988"/>
                    <a:pt x="19411" y="43514"/>
                    <a:pt x="24740" y="43514"/>
                  </a:cubicBezTo>
                  <a:cubicBezTo>
                    <a:pt x="28537" y="43514"/>
                    <a:pt x="32334" y="43755"/>
                    <a:pt x="36099" y="44237"/>
                  </a:cubicBezTo>
                  <a:cubicBezTo>
                    <a:pt x="39491" y="44670"/>
                    <a:pt x="42871" y="45299"/>
                    <a:pt x="46291" y="45364"/>
                  </a:cubicBezTo>
                  <a:cubicBezTo>
                    <a:pt x="46466" y="45367"/>
                    <a:pt x="46642" y="45369"/>
                    <a:pt x="46818" y="45369"/>
                  </a:cubicBezTo>
                  <a:cubicBezTo>
                    <a:pt x="50072" y="45369"/>
                    <a:pt x="53386" y="44796"/>
                    <a:pt x="56164" y="43141"/>
                  </a:cubicBezTo>
                  <a:cubicBezTo>
                    <a:pt x="59093" y="41396"/>
                    <a:pt x="61327" y="38294"/>
                    <a:pt x="61370" y="34920"/>
                  </a:cubicBezTo>
                  <a:cubicBezTo>
                    <a:pt x="61406" y="32113"/>
                    <a:pt x="59993" y="29497"/>
                    <a:pt x="59534" y="26727"/>
                  </a:cubicBezTo>
                  <a:cubicBezTo>
                    <a:pt x="58897" y="22876"/>
                    <a:pt x="60130" y="19000"/>
                    <a:pt x="60882" y="15169"/>
                  </a:cubicBezTo>
                  <a:cubicBezTo>
                    <a:pt x="61633" y="11339"/>
                    <a:pt x="61796" y="7016"/>
                    <a:pt x="59399" y="3912"/>
                  </a:cubicBezTo>
                  <a:cubicBezTo>
                    <a:pt x="57308" y="1203"/>
                    <a:pt x="53670" y="47"/>
                    <a:pt x="50219" y="2"/>
                  </a:cubicBezTo>
                  <a:cubicBezTo>
                    <a:pt x="50134" y="1"/>
                    <a:pt x="50049" y="0"/>
                    <a:pt x="49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919275" y="761350"/>
              <a:ext cx="76025" cy="139400"/>
            </a:xfrm>
            <a:custGeom>
              <a:rect b="b" l="l" r="r" t="t"/>
              <a:pathLst>
                <a:path extrusionOk="0" h="5576" w="3041">
                  <a:moveTo>
                    <a:pt x="1480" y="1"/>
                  </a:moveTo>
                  <a:cubicBezTo>
                    <a:pt x="74" y="1"/>
                    <a:pt x="0" y="3975"/>
                    <a:pt x="629" y="5067"/>
                  </a:cubicBezTo>
                  <a:cubicBezTo>
                    <a:pt x="805" y="5372"/>
                    <a:pt x="1088" y="5575"/>
                    <a:pt x="1374" y="5575"/>
                  </a:cubicBezTo>
                  <a:cubicBezTo>
                    <a:pt x="1489" y="5575"/>
                    <a:pt x="1603" y="5543"/>
                    <a:pt x="1712" y="5471"/>
                  </a:cubicBezTo>
                  <a:cubicBezTo>
                    <a:pt x="2796" y="4760"/>
                    <a:pt x="3041" y="451"/>
                    <a:pt x="1742" y="43"/>
                  </a:cubicBezTo>
                  <a:cubicBezTo>
                    <a:pt x="1650" y="15"/>
                    <a:pt x="1563" y="1"/>
                    <a:pt x="1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txBox="1"/>
          <p:nvPr>
            <p:ph idx="1" type="subTitle"/>
          </p:nvPr>
        </p:nvSpPr>
        <p:spPr>
          <a:xfrm>
            <a:off x="1567400" y="3008376"/>
            <a:ext cx="19905300" cy="5121000"/>
          </a:xfrm>
          <a:prstGeom prst="rect">
            <a:avLst/>
          </a:prstGeom>
        </p:spPr>
        <p:txBody>
          <a:bodyPr anchorCtr="0" anchor="t" bIns="255950" lIns="255950" spcFirstLastPara="1" rIns="255950" wrap="square" tIns="255950">
            <a:noAutofit/>
          </a:bodyPr>
          <a:lstStyle>
            <a:lvl1pPr lvl="0" rtl="0">
              <a:lnSpc>
                <a:spcPct val="100000"/>
              </a:lnSpc>
              <a:spcBef>
                <a:spcPts val="0"/>
              </a:spcBef>
              <a:spcAft>
                <a:spcPts val="0"/>
              </a:spcAft>
              <a:buSzPts val="3500"/>
              <a:buChar char="●"/>
              <a:defRPr sz="3500"/>
            </a:lvl1pPr>
            <a:lvl2pPr lvl="1" rtl="0">
              <a:lnSpc>
                <a:spcPct val="100000"/>
              </a:lnSpc>
              <a:spcBef>
                <a:spcPts val="0"/>
              </a:spcBef>
              <a:spcAft>
                <a:spcPts val="0"/>
              </a:spcAft>
              <a:buSzPts val="3900"/>
              <a:buChar char="○"/>
              <a:defRPr sz="7800"/>
            </a:lvl2pPr>
            <a:lvl3pPr lvl="2" rtl="0">
              <a:lnSpc>
                <a:spcPct val="100000"/>
              </a:lnSpc>
              <a:spcBef>
                <a:spcPts val="0"/>
              </a:spcBef>
              <a:spcAft>
                <a:spcPts val="0"/>
              </a:spcAft>
              <a:buSzPts val="3900"/>
              <a:buChar char="■"/>
              <a:defRPr sz="7800"/>
            </a:lvl3pPr>
            <a:lvl4pPr lvl="3" rtl="0">
              <a:lnSpc>
                <a:spcPct val="100000"/>
              </a:lnSpc>
              <a:spcBef>
                <a:spcPts val="0"/>
              </a:spcBef>
              <a:spcAft>
                <a:spcPts val="0"/>
              </a:spcAft>
              <a:buSzPts val="3900"/>
              <a:buChar char="●"/>
              <a:defRPr sz="7800"/>
            </a:lvl4pPr>
            <a:lvl5pPr lvl="4" rtl="0">
              <a:lnSpc>
                <a:spcPct val="100000"/>
              </a:lnSpc>
              <a:spcBef>
                <a:spcPts val="0"/>
              </a:spcBef>
              <a:spcAft>
                <a:spcPts val="0"/>
              </a:spcAft>
              <a:buSzPts val="3900"/>
              <a:buChar char="○"/>
              <a:defRPr sz="7800"/>
            </a:lvl5pPr>
            <a:lvl6pPr lvl="5" rtl="0">
              <a:lnSpc>
                <a:spcPct val="100000"/>
              </a:lnSpc>
              <a:spcBef>
                <a:spcPts val="0"/>
              </a:spcBef>
              <a:spcAft>
                <a:spcPts val="0"/>
              </a:spcAft>
              <a:buSzPts val="3900"/>
              <a:buChar char="■"/>
              <a:defRPr sz="7800"/>
            </a:lvl6pPr>
            <a:lvl7pPr lvl="6" rtl="0">
              <a:lnSpc>
                <a:spcPct val="100000"/>
              </a:lnSpc>
              <a:spcBef>
                <a:spcPts val="0"/>
              </a:spcBef>
              <a:spcAft>
                <a:spcPts val="0"/>
              </a:spcAft>
              <a:buSzPts val="3900"/>
              <a:buChar char="●"/>
              <a:defRPr sz="7800"/>
            </a:lvl7pPr>
            <a:lvl8pPr lvl="7" rtl="0">
              <a:lnSpc>
                <a:spcPct val="100000"/>
              </a:lnSpc>
              <a:spcBef>
                <a:spcPts val="0"/>
              </a:spcBef>
              <a:spcAft>
                <a:spcPts val="0"/>
              </a:spcAft>
              <a:buSzPts val="3900"/>
              <a:buChar char="○"/>
              <a:defRPr sz="7800"/>
            </a:lvl8pPr>
            <a:lvl9pPr lvl="8" rtl="0">
              <a:lnSpc>
                <a:spcPct val="100000"/>
              </a:lnSpc>
              <a:spcBef>
                <a:spcPts val="0"/>
              </a:spcBef>
              <a:spcAft>
                <a:spcPts val="0"/>
              </a:spcAft>
              <a:buSzPts val="3900"/>
              <a:buChar char="■"/>
              <a:defRPr sz="7800"/>
            </a:lvl9pPr>
          </a:lstStyle>
          <a:p/>
        </p:txBody>
      </p:sp>
      <p:sp>
        <p:nvSpPr>
          <p:cNvPr id="68" name="Google Shape;68;p14"/>
          <p:cNvSpPr txBox="1"/>
          <p:nvPr>
            <p:ph type="title"/>
          </p:nvPr>
        </p:nvSpPr>
        <p:spPr>
          <a:xfrm>
            <a:off x="457200" y="1197864"/>
            <a:ext cx="22125600" cy="15363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i="1"/>
            </a:lvl1pPr>
            <a:lvl2pPr lvl="1" rtl="0">
              <a:spcBef>
                <a:spcPts val="0"/>
              </a:spcBef>
              <a:spcAft>
                <a:spcPts val="0"/>
              </a:spcAft>
              <a:buSzPts val="7800"/>
              <a:buNone/>
              <a:defRPr i="1"/>
            </a:lvl2pPr>
            <a:lvl3pPr lvl="2" rtl="0">
              <a:spcBef>
                <a:spcPts val="0"/>
              </a:spcBef>
              <a:spcAft>
                <a:spcPts val="0"/>
              </a:spcAft>
              <a:buSzPts val="7800"/>
              <a:buNone/>
              <a:defRPr i="1"/>
            </a:lvl3pPr>
            <a:lvl4pPr lvl="3" rtl="0">
              <a:spcBef>
                <a:spcPts val="0"/>
              </a:spcBef>
              <a:spcAft>
                <a:spcPts val="0"/>
              </a:spcAft>
              <a:buSzPts val="7800"/>
              <a:buNone/>
              <a:defRPr i="1"/>
            </a:lvl4pPr>
            <a:lvl5pPr lvl="4" rtl="0">
              <a:spcBef>
                <a:spcPts val="0"/>
              </a:spcBef>
              <a:spcAft>
                <a:spcPts val="0"/>
              </a:spcAft>
              <a:buSzPts val="7800"/>
              <a:buNone/>
              <a:defRPr i="1"/>
            </a:lvl5pPr>
            <a:lvl6pPr lvl="5" rtl="0">
              <a:spcBef>
                <a:spcPts val="0"/>
              </a:spcBef>
              <a:spcAft>
                <a:spcPts val="0"/>
              </a:spcAft>
              <a:buSzPts val="7800"/>
              <a:buNone/>
              <a:defRPr i="1"/>
            </a:lvl6pPr>
            <a:lvl7pPr lvl="6" rtl="0">
              <a:spcBef>
                <a:spcPts val="0"/>
              </a:spcBef>
              <a:spcAft>
                <a:spcPts val="0"/>
              </a:spcAft>
              <a:buSzPts val="7800"/>
              <a:buNone/>
              <a:defRPr i="1"/>
            </a:lvl7pPr>
            <a:lvl8pPr lvl="7" rtl="0">
              <a:spcBef>
                <a:spcPts val="0"/>
              </a:spcBef>
              <a:spcAft>
                <a:spcPts val="0"/>
              </a:spcAft>
              <a:buSzPts val="7800"/>
              <a:buNone/>
              <a:defRPr i="1"/>
            </a:lvl8pPr>
            <a:lvl9pPr lvl="8" rtl="0">
              <a:spcBef>
                <a:spcPts val="0"/>
              </a:spcBef>
              <a:spcAft>
                <a:spcPts val="0"/>
              </a:spcAft>
              <a:buSzPts val="7800"/>
              <a:buNone/>
              <a:defRPr i="1"/>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2">
    <p:spTree>
      <p:nvGrpSpPr>
        <p:cNvPr id="69" name="Shape 69"/>
        <p:cNvGrpSpPr/>
        <p:nvPr/>
      </p:nvGrpSpPr>
      <p:grpSpPr>
        <a:xfrm>
          <a:off x="0" y="0"/>
          <a:ext cx="0" cy="0"/>
          <a:chOff x="0" y="0"/>
          <a:chExt cx="0" cy="0"/>
        </a:xfrm>
      </p:grpSpPr>
      <p:grpSp>
        <p:nvGrpSpPr>
          <p:cNvPr id="70" name="Google Shape;70;p15"/>
          <p:cNvGrpSpPr/>
          <p:nvPr/>
        </p:nvGrpSpPr>
        <p:grpSpPr>
          <a:xfrm rot="10800000">
            <a:off x="231769" y="233516"/>
            <a:ext cx="22576527" cy="16812957"/>
            <a:chOff x="1432175" y="238125"/>
            <a:chExt cx="1563125" cy="1134225"/>
          </a:xfrm>
        </p:grpSpPr>
        <p:sp>
          <p:nvSpPr>
            <p:cNvPr id="71" name="Google Shape;71;p15"/>
            <p:cNvSpPr/>
            <p:nvPr/>
          </p:nvSpPr>
          <p:spPr>
            <a:xfrm>
              <a:off x="1432175" y="238125"/>
              <a:ext cx="1544925" cy="1134225"/>
            </a:xfrm>
            <a:custGeom>
              <a:rect b="b" l="l" r="r" t="t"/>
              <a:pathLst>
                <a:path extrusionOk="0" h="45369" w="61797">
                  <a:moveTo>
                    <a:pt x="49963" y="0"/>
                  </a:moveTo>
                  <a:cubicBezTo>
                    <a:pt x="46601" y="0"/>
                    <a:pt x="43304" y="872"/>
                    <a:pt x="40003" y="1516"/>
                  </a:cubicBezTo>
                  <a:cubicBezTo>
                    <a:pt x="37017" y="2097"/>
                    <a:pt x="33937" y="2253"/>
                    <a:pt x="30896" y="2253"/>
                  </a:cubicBezTo>
                  <a:cubicBezTo>
                    <a:pt x="29639" y="2253"/>
                    <a:pt x="28389" y="2227"/>
                    <a:pt x="27156" y="2192"/>
                  </a:cubicBezTo>
                  <a:cubicBezTo>
                    <a:pt x="22377" y="2058"/>
                    <a:pt x="18079" y="1504"/>
                    <a:pt x="13299" y="1360"/>
                  </a:cubicBezTo>
                  <a:cubicBezTo>
                    <a:pt x="12768" y="1344"/>
                    <a:pt x="12233" y="1328"/>
                    <a:pt x="11700" y="1328"/>
                  </a:cubicBezTo>
                  <a:cubicBezTo>
                    <a:pt x="10519" y="1328"/>
                    <a:pt x="9342" y="1405"/>
                    <a:pt x="8211" y="1722"/>
                  </a:cubicBezTo>
                  <a:cubicBezTo>
                    <a:pt x="3976" y="2913"/>
                    <a:pt x="1353" y="7270"/>
                    <a:pt x="677" y="11561"/>
                  </a:cubicBezTo>
                  <a:cubicBezTo>
                    <a:pt x="1" y="15854"/>
                    <a:pt x="835" y="20215"/>
                    <a:pt x="1206" y="24544"/>
                  </a:cubicBezTo>
                  <a:cubicBezTo>
                    <a:pt x="1612" y="29288"/>
                    <a:pt x="1458" y="34078"/>
                    <a:pt x="747" y="38788"/>
                  </a:cubicBezTo>
                  <a:cubicBezTo>
                    <a:pt x="518" y="40305"/>
                    <a:pt x="253" y="41957"/>
                    <a:pt x="1019" y="43293"/>
                  </a:cubicBezTo>
                  <a:cubicBezTo>
                    <a:pt x="1722" y="44519"/>
                    <a:pt x="3169" y="45181"/>
                    <a:pt x="4591" y="45328"/>
                  </a:cubicBezTo>
                  <a:cubicBezTo>
                    <a:pt x="4857" y="45355"/>
                    <a:pt x="5123" y="45367"/>
                    <a:pt x="5389" y="45367"/>
                  </a:cubicBezTo>
                  <a:cubicBezTo>
                    <a:pt x="6544" y="45367"/>
                    <a:pt x="7700" y="45139"/>
                    <a:pt x="8842" y="44933"/>
                  </a:cubicBezTo>
                  <a:cubicBezTo>
                    <a:pt x="14083" y="43988"/>
                    <a:pt x="19411" y="43514"/>
                    <a:pt x="24740" y="43514"/>
                  </a:cubicBezTo>
                  <a:cubicBezTo>
                    <a:pt x="28537" y="43514"/>
                    <a:pt x="32334" y="43755"/>
                    <a:pt x="36099" y="44237"/>
                  </a:cubicBezTo>
                  <a:cubicBezTo>
                    <a:pt x="39491" y="44670"/>
                    <a:pt x="42871" y="45299"/>
                    <a:pt x="46291" y="45364"/>
                  </a:cubicBezTo>
                  <a:cubicBezTo>
                    <a:pt x="46466" y="45367"/>
                    <a:pt x="46642" y="45369"/>
                    <a:pt x="46818" y="45369"/>
                  </a:cubicBezTo>
                  <a:cubicBezTo>
                    <a:pt x="50072" y="45369"/>
                    <a:pt x="53386" y="44796"/>
                    <a:pt x="56164" y="43141"/>
                  </a:cubicBezTo>
                  <a:cubicBezTo>
                    <a:pt x="59093" y="41396"/>
                    <a:pt x="61327" y="38294"/>
                    <a:pt x="61370" y="34920"/>
                  </a:cubicBezTo>
                  <a:cubicBezTo>
                    <a:pt x="61406" y="32113"/>
                    <a:pt x="59993" y="29497"/>
                    <a:pt x="59534" y="26727"/>
                  </a:cubicBezTo>
                  <a:cubicBezTo>
                    <a:pt x="58897" y="22876"/>
                    <a:pt x="60130" y="19000"/>
                    <a:pt x="60882" y="15169"/>
                  </a:cubicBezTo>
                  <a:cubicBezTo>
                    <a:pt x="61633" y="11339"/>
                    <a:pt x="61796" y="7016"/>
                    <a:pt x="59399" y="3912"/>
                  </a:cubicBezTo>
                  <a:cubicBezTo>
                    <a:pt x="57308" y="1203"/>
                    <a:pt x="53670" y="47"/>
                    <a:pt x="50219" y="2"/>
                  </a:cubicBezTo>
                  <a:cubicBezTo>
                    <a:pt x="50134" y="1"/>
                    <a:pt x="50049" y="0"/>
                    <a:pt x="49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2919275" y="761350"/>
              <a:ext cx="76025" cy="139400"/>
            </a:xfrm>
            <a:custGeom>
              <a:rect b="b" l="l" r="r" t="t"/>
              <a:pathLst>
                <a:path extrusionOk="0" h="5576" w="3041">
                  <a:moveTo>
                    <a:pt x="1480" y="1"/>
                  </a:moveTo>
                  <a:cubicBezTo>
                    <a:pt x="74" y="1"/>
                    <a:pt x="0" y="3975"/>
                    <a:pt x="629" y="5067"/>
                  </a:cubicBezTo>
                  <a:cubicBezTo>
                    <a:pt x="805" y="5372"/>
                    <a:pt x="1088" y="5575"/>
                    <a:pt x="1374" y="5575"/>
                  </a:cubicBezTo>
                  <a:cubicBezTo>
                    <a:pt x="1489" y="5575"/>
                    <a:pt x="1603" y="5543"/>
                    <a:pt x="1712" y="5471"/>
                  </a:cubicBezTo>
                  <a:cubicBezTo>
                    <a:pt x="2796" y="4760"/>
                    <a:pt x="3041" y="451"/>
                    <a:pt x="1742" y="43"/>
                  </a:cubicBezTo>
                  <a:cubicBezTo>
                    <a:pt x="1650" y="15"/>
                    <a:pt x="1563" y="1"/>
                    <a:pt x="1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5"/>
          <p:cNvSpPr txBox="1"/>
          <p:nvPr>
            <p:ph idx="1" type="subTitle"/>
          </p:nvPr>
        </p:nvSpPr>
        <p:spPr>
          <a:xfrm>
            <a:off x="1567400" y="3346525"/>
            <a:ext cx="19905300" cy="12717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5000"/>
              <a:buChar char="●"/>
              <a:defRPr sz="3500"/>
            </a:lvl1pPr>
            <a:lvl2pPr lvl="1" rtl="0">
              <a:lnSpc>
                <a:spcPct val="100000"/>
              </a:lnSpc>
              <a:spcBef>
                <a:spcPts val="0"/>
              </a:spcBef>
              <a:spcAft>
                <a:spcPts val="0"/>
              </a:spcAft>
              <a:buSzPts val="3900"/>
              <a:buChar char="○"/>
              <a:defRPr sz="7800"/>
            </a:lvl2pPr>
            <a:lvl3pPr lvl="2" rtl="0">
              <a:lnSpc>
                <a:spcPct val="100000"/>
              </a:lnSpc>
              <a:spcBef>
                <a:spcPts val="0"/>
              </a:spcBef>
              <a:spcAft>
                <a:spcPts val="0"/>
              </a:spcAft>
              <a:buSzPts val="3900"/>
              <a:buChar char="■"/>
              <a:defRPr sz="7800"/>
            </a:lvl3pPr>
            <a:lvl4pPr lvl="3" rtl="0">
              <a:lnSpc>
                <a:spcPct val="100000"/>
              </a:lnSpc>
              <a:spcBef>
                <a:spcPts val="0"/>
              </a:spcBef>
              <a:spcAft>
                <a:spcPts val="0"/>
              </a:spcAft>
              <a:buSzPts val="3900"/>
              <a:buChar char="●"/>
              <a:defRPr sz="7800"/>
            </a:lvl4pPr>
            <a:lvl5pPr lvl="4" rtl="0">
              <a:lnSpc>
                <a:spcPct val="100000"/>
              </a:lnSpc>
              <a:spcBef>
                <a:spcPts val="0"/>
              </a:spcBef>
              <a:spcAft>
                <a:spcPts val="0"/>
              </a:spcAft>
              <a:buSzPts val="3900"/>
              <a:buChar char="○"/>
              <a:defRPr sz="7800"/>
            </a:lvl5pPr>
            <a:lvl6pPr lvl="5" rtl="0">
              <a:lnSpc>
                <a:spcPct val="100000"/>
              </a:lnSpc>
              <a:spcBef>
                <a:spcPts val="0"/>
              </a:spcBef>
              <a:spcAft>
                <a:spcPts val="0"/>
              </a:spcAft>
              <a:buSzPts val="3900"/>
              <a:buChar char="■"/>
              <a:defRPr sz="7800"/>
            </a:lvl6pPr>
            <a:lvl7pPr lvl="6" rtl="0">
              <a:lnSpc>
                <a:spcPct val="100000"/>
              </a:lnSpc>
              <a:spcBef>
                <a:spcPts val="0"/>
              </a:spcBef>
              <a:spcAft>
                <a:spcPts val="0"/>
              </a:spcAft>
              <a:buSzPts val="3900"/>
              <a:buChar char="●"/>
              <a:defRPr sz="7800"/>
            </a:lvl7pPr>
            <a:lvl8pPr lvl="7" rtl="0">
              <a:lnSpc>
                <a:spcPct val="100000"/>
              </a:lnSpc>
              <a:spcBef>
                <a:spcPts val="0"/>
              </a:spcBef>
              <a:spcAft>
                <a:spcPts val="0"/>
              </a:spcAft>
              <a:buSzPts val="3900"/>
              <a:buChar char="○"/>
              <a:defRPr sz="7800"/>
            </a:lvl8pPr>
            <a:lvl9pPr lvl="8" rtl="0">
              <a:lnSpc>
                <a:spcPct val="100000"/>
              </a:lnSpc>
              <a:spcBef>
                <a:spcPts val="0"/>
              </a:spcBef>
              <a:spcAft>
                <a:spcPts val="0"/>
              </a:spcAft>
              <a:buSzPts val="3900"/>
              <a:buChar char="■"/>
              <a:defRPr sz="7800"/>
            </a:lvl9pPr>
          </a:lstStyle>
          <a:p/>
        </p:txBody>
      </p:sp>
      <p:sp>
        <p:nvSpPr>
          <p:cNvPr id="74" name="Google Shape;74;p15"/>
          <p:cNvSpPr txBox="1"/>
          <p:nvPr>
            <p:ph type="title"/>
          </p:nvPr>
        </p:nvSpPr>
        <p:spPr>
          <a:xfrm>
            <a:off x="457200" y="1194000"/>
            <a:ext cx="22125600" cy="15363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a:lvl1pPr>
            <a:lvl2pPr lvl="1" rtl="0">
              <a:spcBef>
                <a:spcPts val="0"/>
              </a:spcBef>
              <a:spcAft>
                <a:spcPts val="0"/>
              </a:spcAft>
              <a:buSzPts val="7800"/>
              <a:buNone/>
              <a:defRPr i="1"/>
            </a:lvl2pPr>
            <a:lvl3pPr lvl="2" rtl="0">
              <a:spcBef>
                <a:spcPts val="0"/>
              </a:spcBef>
              <a:spcAft>
                <a:spcPts val="0"/>
              </a:spcAft>
              <a:buSzPts val="7800"/>
              <a:buNone/>
              <a:defRPr i="1"/>
            </a:lvl3pPr>
            <a:lvl4pPr lvl="3" rtl="0">
              <a:spcBef>
                <a:spcPts val="0"/>
              </a:spcBef>
              <a:spcAft>
                <a:spcPts val="0"/>
              </a:spcAft>
              <a:buSzPts val="7800"/>
              <a:buNone/>
              <a:defRPr i="1"/>
            </a:lvl4pPr>
            <a:lvl5pPr lvl="4" rtl="0">
              <a:spcBef>
                <a:spcPts val="0"/>
              </a:spcBef>
              <a:spcAft>
                <a:spcPts val="0"/>
              </a:spcAft>
              <a:buSzPts val="7800"/>
              <a:buNone/>
              <a:defRPr i="1"/>
            </a:lvl5pPr>
            <a:lvl6pPr lvl="5" rtl="0">
              <a:spcBef>
                <a:spcPts val="0"/>
              </a:spcBef>
              <a:spcAft>
                <a:spcPts val="0"/>
              </a:spcAft>
              <a:buSzPts val="7800"/>
              <a:buNone/>
              <a:defRPr i="1"/>
            </a:lvl6pPr>
            <a:lvl7pPr lvl="6" rtl="0">
              <a:spcBef>
                <a:spcPts val="0"/>
              </a:spcBef>
              <a:spcAft>
                <a:spcPts val="0"/>
              </a:spcAft>
              <a:buSzPts val="7800"/>
              <a:buNone/>
              <a:defRPr i="1"/>
            </a:lvl7pPr>
            <a:lvl8pPr lvl="7" rtl="0">
              <a:spcBef>
                <a:spcPts val="0"/>
              </a:spcBef>
              <a:spcAft>
                <a:spcPts val="0"/>
              </a:spcAft>
              <a:buSzPts val="7800"/>
              <a:buNone/>
              <a:defRPr i="1"/>
            </a:lvl8pPr>
            <a:lvl9pPr lvl="8" rtl="0">
              <a:spcBef>
                <a:spcPts val="0"/>
              </a:spcBef>
              <a:spcAft>
                <a:spcPts val="0"/>
              </a:spcAft>
              <a:buSzPts val="7800"/>
              <a:buNone/>
              <a:defRPr i="1"/>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2_1">
    <p:spTree>
      <p:nvGrpSpPr>
        <p:cNvPr id="75" name="Shape 75"/>
        <p:cNvGrpSpPr/>
        <p:nvPr/>
      </p:nvGrpSpPr>
      <p:grpSpPr>
        <a:xfrm>
          <a:off x="0" y="0"/>
          <a:ext cx="0" cy="0"/>
          <a:chOff x="0" y="0"/>
          <a:chExt cx="0" cy="0"/>
        </a:xfrm>
      </p:grpSpPr>
      <p:grpSp>
        <p:nvGrpSpPr>
          <p:cNvPr id="76" name="Google Shape;76;p16"/>
          <p:cNvGrpSpPr/>
          <p:nvPr/>
        </p:nvGrpSpPr>
        <p:grpSpPr>
          <a:xfrm flipH="1" rot="10800000">
            <a:off x="231769" y="233516"/>
            <a:ext cx="22576527" cy="16812957"/>
            <a:chOff x="1432175" y="238125"/>
            <a:chExt cx="1563125" cy="1134225"/>
          </a:xfrm>
        </p:grpSpPr>
        <p:sp>
          <p:nvSpPr>
            <p:cNvPr id="77" name="Google Shape;77;p16"/>
            <p:cNvSpPr/>
            <p:nvPr/>
          </p:nvSpPr>
          <p:spPr>
            <a:xfrm>
              <a:off x="1432175" y="238125"/>
              <a:ext cx="1544925" cy="1134225"/>
            </a:xfrm>
            <a:custGeom>
              <a:rect b="b" l="l" r="r" t="t"/>
              <a:pathLst>
                <a:path extrusionOk="0" h="45369" w="61797">
                  <a:moveTo>
                    <a:pt x="49963" y="0"/>
                  </a:moveTo>
                  <a:cubicBezTo>
                    <a:pt x="46601" y="0"/>
                    <a:pt x="43304" y="872"/>
                    <a:pt x="40003" y="1516"/>
                  </a:cubicBezTo>
                  <a:cubicBezTo>
                    <a:pt x="37017" y="2097"/>
                    <a:pt x="33937" y="2253"/>
                    <a:pt x="30896" y="2253"/>
                  </a:cubicBezTo>
                  <a:cubicBezTo>
                    <a:pt x="29639" y="2253"/>
                    <a:pt x="28389" y="2227"/>
                    <a:pt x="27156" y="2192"/>
                  </a:cubicBezTo>
                  <a:cubicBezTo>
                    <a:pt x="22377" y="2058"/>
                    <a:pt x="18079" y="1504"/>
                    <a:pt x="13299" y="1360"/>
                  </a:cubicBezTo>
                  <a:cubicBezTo>
                    <a:pt x="12768" y="1344"/>
                    <a:pt x="12233" y="1328"/>
                    <a:pt x="11700" y="1328"/>
                  </a:cubicBezTo>
                  <a:cubicBezTo>
                    <a:pt x="10519" y="1328"/>
                    <a:pt x="9342" y="1405"/>
                    <a:pt x="8211" y="1722"/>
                  </a:cubicBezTo>
                  <a:cubicBezTo>
                    <a:pt x="3976" y="2913"/>
                    <a:pt x="1353" y="7270"/>
                    <a:pt x="677" y="11561"/>
                  </a:cubicBezTo>
                  <a:cubicBezTo>
                    <a:pt x="1" y="15854"/>
                    <a:pt x="835" y="20215"/>
                    <a:pt x="1206" y="24544"/>
                  </a:cubicBezTo>
                  <a:cubicBezTo>
                    <a:pt x="1612" y="29288"/>
                    <a:pt x="1458" y="34078"/>
                    <a:pt x="747" y="38788"/>
                  </a:cubicBezTo>
                  <a:cubicBezTo>
                    <a:pt x="518" y="40305"/>
                    <a:pt x="253" y="41957"/>
                    <a:pt x="1019" y="43293"/>
                  </a:cubicBezTo>
                  <a:cubicBezTo>
                    <a:pt x="1722" y="44519"/>
                    <a:pt x="3169" y="45181"/>
                    <a:pt x="4591" y="45328"/>
                  </a:cubicBezTo>
                  <a:cubicBezTo>
                    <a:pt x="4857" y="45355"/>
                    <a:pt x="5123" y="45367"/>
                    <a:pt x="5389" y="45367"/>
                  </a:cubicBezTo>
                  <a:cubicBezTo>
                    <a:pt x="6544" y="45367"/>
                    <a:pt x="7700" y="45139"/>
                    <a:pt x="8842" y="44933"/>
                  </a:cubicBezTo>
                  <a:cubicBezTo>
                    <a:pt x="14083" y="43988"/>
                    <a:pt x="19411" y="43514"/>
                    <a:pt x="24740" y="43514"/>
                  </a:cubicBezTo>
                  <a:cubicBezTo>
                    <a:pt x="28537" y="43514"/>
                    <a:pt x="32334" y="43755"/>
                    <a:pt x="36099" y="44237"/>
                  </a:cubicBezTo>
                  <a:cubicBezTo>
                    <a:pt x="39491" y="44670"/>
                    <a:pt x="42871" y="45299"/>
                    <a:pt x="46291" y="45364"/>
                  </a:cubicBezTo>
                  <a:cubicBezTo>
                    <a:pt x="46466" y="45367"/>
                    <a:pt x="46642" y="45369"/>
                    <a:pt x="46818" y="45369"/>
                  </a:cubicBezTo>
                  <a:cubicBezTo>
                    <a:pt x="50072" y="45369"/>
                    <a:pt x="53386" y="44796"/>
                    <a:pt x="56164" y="43141"/>
                  </a:cubicBezTo>
                  <a:cubicBezTo>
                    <a:pt x="59093" y="41396"/>
                    <a:pt x="61327" y="38294"/>
                    <a:pt x="61370" y="34920"/>
                  </a:cubicBezTo>
                  <a:cubicBezTo>
                    <a:pt x="61406" y="32113"/>
                    <a:pt x="59993" y="29497"/>
                    <a:pt x="59534" y="26727"/>
                  </a:cubicBezTo>
                  <a:cubicBezTo>
                    <a:pt x="58897" y="22876"/>
                    <a:pt x="60130" y="19000"/>
                    <a:pt x="60882" y="15169"/>
                  </a:cubicBezTo>
                  <a:cubicBezTo>
                    <a:pt x="61633" y="11339"/>
                    <a:pt x="61796" y="7016"/>
                    <a:pt x="59399" y="3912"/>
                  </a:cubicBezTo>
                  <a:cubicBezTo>
                    <a:pt x="57308" y="1203"/>
                    <a:pt x="53670" y="47"/>
                    <a:pt x="50219" y="2"/>
                  </a:cubicBezTo>
                  <a:cubicBezTo>
                    <a:pt x="50134" y="1"/>
                    <a:pt x="50049" y="0"/>
                    <a:pt x="49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2919275" y="761350"/>
              <a:ext cx="76025" cy="139400"/>
            </a:xfrm>
            <a:custGeom>
              <a:rect b="b" l="l" r="r" t="t"/>
              <a:pathLst>
                <a:path extrusionOk="0" h="5576" w="3041">
                  <a:moveTo>
                    <a:pt x="1480" y="1"/>
                  </a:moveTo>
                  <a:cubicBezTo>
                    <a:pt x="74" y="1"/>
                    <a:pt x="0" y="3975"/>
                    <a:pt x="629" y="5067"/>
                  </a:cubicBezTo>
                  <a:cubicBezTo>
                    <a:pt x="805" y="5372"/>
                    <a:pt x="1088" y="5575"/>
                    <a:pt x="1374" y="5575"/>
                  </a:cubicBezTo>
                  <a:cubicBezTo>
                    <a:pt x="1489" y="5575"/>
                    <a:pt x="1603" y="5543"/>
                    <a:pt x="1712" y="5471"/>
                  </a:cubicBezTo>
                  <a:cubicBezTo>
                    <a:pt x="2796" y="4760"/>
                    <a:pt x="3041" y="451"/>
                    <a:pt x="1742" y="43"/>
                  </a:cubicBezTo>
                  <a:cubicBezTo>
                    <a:pt x="1650" y="15"/>
                    <a:pt x="1563" y="1"/>
                    <a:pt x="1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BODY_2_1_1">
    <p:spTree>
      <p:nvGrpSpPr>
        <p:cNvPr id="79" name="Shape 79"/>
        <p:cNvGrpSpPr/>
        <p:nvPr/>
      </p:nvGrpSpPr>
      <p:grpSpPr>
        <a:xfrm>
          <a:off x="0" y="0"/>
          <a:ext cx="0" cy="0"/>
          <a:chOff x="0" y="0"/>
          <a:chExt cx="0" cy="0"/>
        </a:xfrm>
      </p:grpSpPr>
      <p:grpSp>
        <p:nvGrpSpPr>
          <p:cNvPr id="80" name="Google Shape;80;p17"/>
          <p:cNvGrpSpPr/>
          <p:nvPr/>
        </p:nvGrpSpPr>
        <p:grpSpPr>
          <a:xfrm flipH="1" rot="10800000">
            <a:off x="2203409" y="1667284"/>
            <a:ext cx="18633329" cy="13945413"/>
            <a:chOff x="3105550" y="240350"/>
            <a:chExt cx="1535250" cy="1149000"/>
          </a:xfrm>
        </p:grpSpPr>
        <p:sp>
          <p:nvSpPr>
            <p:cNvPr id="81" name="Google Shape;81;p17"/>
            <p:cNvSpPr/>
            <p:nvPr/>
          </p:nvSpPr>
          <p:spPr>
            <a:xfrm>
              <a:off x="3105550" y="240350"/>
              <a:ext cx="1535250" cy="1149000"/>
            </a:xfrm>
            <a:custGeom>
              <a:rect b="b" l="l" r="r" t="t"/>
              <a:pathLst>
                <a:path extrusionOk="0" h="45960" w="61410">
                  <a:moveTo>
                    <a:pt x="10830" y="1"/>
                  </a:moveTo>
                  <a:cubicBezTo>
                    <a:pt x="10162" y="1"/>
                    <a:pt x="9619" y="24"/>
                    <a:pt x="9249" y="78"/>
                  </a:cubicBezTo>
                  <a:lnTo>
                    <a:pt x="9248" y="78"/>
                  </a:lnTo>
                  <a:cubicBezTo>
                    <a:pt x="6010" y="549"/>
                    <a:pt x="2777" y="2168"/>
                    <a:pt x="1253" y="4956"/>
                  </a:cubicBezTo>
                  <a:cubicBezTo>
                    <a:pt x="0" y="7243"/>
                    <a:pt x="46" y="9959"/>
                    <a:pt x="122" y="12543"/>
                  </a:cubicBezTo>
                  <a:cubicBezTo>
                    <a:pt x="336" y="19864"/>
                    <a:pt x="550" y="27185"/>
                    <a:pt x="764" y="34505"/>
                  </a:cubicBezTo>
                  <a:cubicBezTo>
                    <a:pt x="832" y="36819"/>
                    <a:pt x="928" y="39234"/>
                    <a:pt x="2094" y="41258"/>
                  </a:cubicBezTo>
                  <a:cubicBezTo>
                    <a:pt x="3313" y="43372"/>
                    <a:pt x="5592" y="44790"/>
                    <a:pt x="8013" y="45440"/>
                  </a:cubicBezTo>
                  <a:cubicBezTo>
                    <a:pt x="9427" y="45818"/>
                    <a:pt x="10890" y="45960"/>
                    <a:pt x="12360" y="45960"/>
                  </a:cubicBezTo>
                  <a:cubicBezTo>
                    <a:pt x="13408" y="45960"/>
                    <a:pt x="14460" y="45888"/>
                    <a:pt x="15500" y="45779"/>
                  </a:cubicBezTo>
                  <a:cubicBezTo>
                    <a:pt x="21200" y="45180"/>
                    <a:pt x="26708" y="43496"/>
                    <a:pt x="32313" y="42331"/>
                  </a:cubicBezTo>
                  <a:cubicBezTo>
                    <a:pt x="35594" y="41650"/>
                    <a:pt x="38975" y="41148"/>
                    <a:pt x="42323" y="41148"/>
                  </a:cubicBezTo>
                  <a:cubicBezTo>
                    <a:pt x="44695" y="41148"/>
                    <a:pt x="47050" y="41400"/>
                    <a:pt x="49340" y="42017"/>
                  </a:cubicBezTo>
                  <a:cubicBezTo>
                    <a:pt x="51153" y="42506"/>
                    <a:pt x="53024" y="43223"/>
                    <a:pt x="54859" y="43223"/>
                  </a:cubicBezTo>
                  <a:cubicBezTo>
                    <a:pt x="55406" y="43223"/>
                    <a:pt x="55951" y="43159"/>
                    <a:pt x="56490" y="43006"/>
                  </a:cubicBezTo>
                  <a:cubicBezTo>
                    <a:pt x="58571" y="42416"/>
                    <a:pt x="60059" y="40568"/>
                    <a:pt x="60734" y="38586"/>
                  </a:cubicBezTo>
                  <a:cubicBezTo>
                    <a:pt x="61409" y="36603"/>
                    <a:pt x="61402" y="34473"/>
                    <a:pt x="61388" y="32388"/>
                  </a:cubicBezTo>
                  <a:cubicBezTo>
                    <a:pt x="61347" y="25762"/>
                    <a:pt x="61304" y="19138"/>
                    <a:pt x="61261" y="12514"/>
                  </a:cubicBezTo>
                  <a:cubicBezTo>
                    <a:pt x="61250" y="10691"/>
                    <a:pt x="61229" y="8822"/>
                    <a:pt x="60550" y="7119"/>
                  </a:cubicBezTo>
                  <a:cubicBezTo>
                    <a:pt x="59430" y="4318"/>
                    <a:pt x="56645" y="2378"/>
                    <a:pt x="53675" y="1452"/>
                  </a:cubicBezTo>
                  <a:cubicBezTo>
                    <a:pt x="50707" y="526"/>
                    <a:pt x="47532" y="466"/>
                    <a:pt x="44411" y="416"/>
                  </a:cubicBezTo>
                  <a:cubicBezTo>
                    <a:pt x="44151" y="412"/>
                    <a:pt x="43883" y="410"/>
                    <a:pt x="43610" y="410"/>
                  </a:cubicBezTo>
                  <a:cubicBezTo>
                    <a:pt x="38875" y="410"/>
                    <a:pt x="32406" y="1015"/>
                    <a:pt x="27670" y="1015"/>
                  </a:cubicBezTo>
                  <a:cubicBezTo>
                    <a:pt x="27397" y="1015"/>
                    <a:pt x="27130" y="1013"/>
                    <a:pt x="26869" y="1009"/>
                  </a:cubicBezTo>
                  <a:cubicBezTo>
                    <a:pt x="24718" y="973"/>
                    <a:pt x="15150" y="1"/>
                    <a:pt x="10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3998475" y="1296850"/>
              <a:ext cx="251100" cy="83575"/>
            </a:xfrm>
            <a:custGeom>
              <a:rect b="b" l="l" r="r" t="t"/>
              <a:pathLst>
                <a:path extrusionOk="0" h="3343" w="10044">
                  <a:moveTo>
                    <a:pt x="6462" y="0"/>
                  </a:moveTo>
                  <a:cubicBezTo>
                    <a:pt x="5444" y="0"/>
                    <a:pt x="4325" y="91"/>
                    <a:pt x="3558" y="218"/>
                  </a:cubicBezTo>
                  <a:cubicBezTo>
                    <a:pt x="2633" y="373"/>
                    <a:pt x="1850" y="551"/>
                    <a:pt x="966" y="970"/>
                  </a:cubicBezTo>
                  <a:cubicBezTo>
                    <a:pt x="708" y="1093"/>
                    <a:pt x="446" y="1232"/>
                    <a:pt x="268" y="1456"/>
                  </a:cubicBezTo>
                  <a:cubicBezTo>
                    <a:pt x="89" y="1679"/>
                    <a:pt x="0" y="2015"/>
                    <a:pt x="152" y="2258"/>
                  </a:cubicBezTo>
                  <a:cubicBezTo>
                    <a:pt x="356" y="2584"/>
                    <a:pt x="845" y="2809"/>
                    <a:pt x="1539" y="2992"/>
                  </a:cubicBezTo>
                  <a:cubicBezTo>
                    <a:pt x="2453" y="3234"/>
                    <a:pt x="3508" y="3342"/>
                    <a:pt x="4663" y="3342"/>
                  </a:cubicBezTo>
                  <a:cubicBezTo>
                    <a:pt x="5461" y="3342"/>
                    <a:pt x="6306" y="3291"/>
                    <a:pt x="7187" y="3196"/>
                  </a:cubicBezTo>
                  <a:cubicBezTo>
                    <a:pt x="7645" y="3147"/>
                    <a:pt x="8772" y="2878"/>
                    <a:pt x="9149" y="2611"/>
                  </a:cubicBezTo>
                  <a:cubicBezTo>
                    <a:pt x="9731" y="2198"/>
                    <a:pt x="10043" y="1459"/>
                    <a:pt x="9700" y="787"/>
                  </a:cubicBezTo>
                  <a:cubicBezTo>
                    <a:pt x="9470" y="339"/>
                    <a:pt x="8472" y="137"/>
                    <a:pt x="7697" y="56"/>
                  </a:cubicBezTo>
                  <a:cubicBezTo>
                    <a:pt x="7329" y="17"/>
                    <a:pt x="6905" y="0"/>
                    <a:pt x="6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6" name="Shape 8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_1">
    <p:spTree>
      <p:nvGrpSpPr>
        <p:cNvPr id="87" name="Shape 87"/>
        <p:cNvGrpSpPr/>
        <p:nvPr/>
      </p:nvGrpSpPr>
      <p:grpSpPr>
        <a:xfrm>
          <a:off x="0" y="0"/>
          <a:ext cx="0" cy="0"/>
          <a:chOff x="0" y="0"/>
          <a:chExt cx="0" cy="0"/>
        </a:xfrm>
      </p:grpSpPr>
      <p:sp>
        <p:nvSpPr>
          <p:cNvPr id="88" name="Google Shape;88;p20"/>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lvl1pPr lvl="0" rtl="0">
              <a:spcBef>
                <a:spcPts val="0"/>
              </a:spcBef>
              <a:spcAft>
                <a:spcPts val="0"/>
              </a:spcAft>
              <a:buClr>
                <a:schemeClr val="lt1"/>
              </a:buClr>
              <a:buSzPts val="6500"/>
              <a:buNone/>
              <a:defRPr sz="7500"/>
            </a:lvl1pPr>
            <a:lvl2pPr lvl="1" rtl="0" algn="ctr">
              <a:spcBef>
                <a:spcPts val="0"/>
              </a:spcBef>
              <a:spcAft>
                <a:spcPts val="0"/>
              </a:spcAft>
              <a:buClr>
                <a:schemeClr val="lt1"/>
              </a:buClr>
              <a:buSzPts val="6500"/>
              <a:buNone/>
              <a:defRPr sz="6500">
                <a:solidFill>
                  <a:schemeClr val="lt1"/>
                </a:solidFill>
              </a:defRPr>
            </a:lvl2pPr>
            <a:lvl3pPr lvl="2" rtl="0" algn="ctr">
              <a:spcBef>
                <a:spcPts val="0"/>
              </a:spcBef>
              <a:spcAft>
                <a:spcPts val="0"/>
              </a:spcAft>
              <a:buClr>
                <a:schemeClr val="lt1"/>
              </a:buClr>
              <a:buSzPts val="6500"/>
              <a:buNone/>
              <a:defRPr sz="6500">
                <a:solidFill>
                  <a:schemeClr val="lt1"/>
                </a:solidFill>
              </a:defRPr>
            </a:lvl3pPr>
            <a:lvl4pPr lvl="3" rtl="0" algn="ctr">
              <a:spcBef>
                <a:spcPts val="0"/>
              </a:spcBef>
              <a:spcAft>
                <a:spcPts val="0"/>
              </a:spcAft>
              <a:buClr>
                <a:schemeClr val="lt1"/>
              </a:buClr>
              <a:buSzPts val="6500"/>
              <a:buNone/>
              <a:defRPr sz="6500">
                <a:solidFill>
                  <a:schemeClr val="lt1"/>
                </a:solidFill>
              </a:defRPr>
            </a:lvl4pPr>
            <a:lvl5pPr lvl="4" rtl="0" algn="ctr">
              <a:spcBef>
                <a:spcPts val="0"/>
              </a:spcBef>
              <a:spcAft>
                <a:spcPts val="0"/>
              </a:spcAft>
              <a:buClr>
                <a:schemeClr val="lt1"/>
              </a:buClr>
              <a:buSzPts val="6500"/>
              <a:buNone/>
              <a:defRPr sz="6500">
                <a:solidFill>
                  <a:schemeClr val="lt1"/>
                </a:solidFill>
              </a:defRPr>
            </a:lvl5pPr>
            <a:lvl6pPr lvl="5" rtl="0" algn="ctr">
              <a:spcBef>
                <a:spcPts val="0"/>
              </a:spcBef>
              <a:spcAft>
                <a:spcPts val="0"/>
              </a:spcAft>
              <a:buClr>
                <a:schemeClr val="lt1"/>
              </a:buClr>
              <a:buSzPts val="6500"/>
              <a:buNone/>
              <a:defRPr sz="6500">
                <a:solidFill>
                  <a:schemeClr val="lt1"/>
                </a:solidFill>
              </a:defRPr>
            </a:lvl6pPr>
            <a:lvl7pPr lvl="6" rtl="0" algn="ctr">
              <a:spcBef>
                <a:spcPts val="0"/>
              </a:spcBef>
              <a:spcAft>
                <a:spcPts val="0"/>
              </a:spcAft>
              <a:buClr>
                <a:schemeClr val="lt1"/>
              </a:buClr>
              <a:buSzPts val="6500"/>
              <a:buNone/>
              <a:defRPr sz="6500">
                <a:solidFill>
                  <a:schemeClr val="lt1"/>
                </a:solidFill>
              </a:defRPr>
            </a:lvl7pPr>
            <a:lvl8pPr lvl="7" rtl="0" algn="ctr">
              <a:spcBef>
                <a:spcPts val="0"/>
              </a:spcBef>
              <a:spcAft>
                <a:spcPts val="0"/>
              </a:spcAft>
              <a:buClr>
                <a:schemeClr val="lt1"/>
              </a:buClr>
              <a:buSzPts val="6500"/>
              <a:buNone/>
              <a:defRPr sz="6500">
                <a:solidFill>
                  <a:schemeClr val="lt1"/>
                </a:solidFill>
              </a:defRPr>
            </a:lvl8pPr>
            <a:lvl9pPr lvl="8" rtl="0" algn="ctr">
              <a:spcBef>
                <a:spcPts val="0"/>
              </a:spcBef>
              <a:spcAft>
                <a:spcPts val="0"/>
              </a:spcAft>
              <a:buClr>
                <a:schemeClr val="lt1"/>
              </a:buClr>
              <a:buSzPts val="6500"/>
              <a:buNone/>
              <a:defRPr sz="65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rot="10800000">
            <a:off x="457194" y="1006714"/>
            <a:ext cx="22125426" cy="15266545"/>
            <a:chOff x="4794200" y="283600"/>
            <a:chExt cx="1465425" cy="1011150"/>
          </a:xfrm>
        </p:grpSpPr>
        <p:sp>
          <p:nvSpPr>
            <p:cNvPr id="16" name="Google Shape;16;p3"/>
            <p:cNvSpPr/>
            <p:nvPr/>
          </p:nvSpPr>
          <p:spPr>
            <a:xfrm>
              <a:off x="4867425" y="298250"/>
              <a:ext cx="1336325" cy="996500"/>
            </a:xfrm>
            <a:custGeom>
              <a:rect b="b" l="l" r="r" t="t"/>
              <a:pathLst>
                <a:path extrusionOk="0" h="39860" w="53453">
                  <a:moveTo>
                    <a:pt x="36527" y="0"/>
                  </a:moveTo>
                  <a:cubicBezTo>
                    <a:pt x="35071" y="0"/>
                    <a:pt x="33609" y="171"/>
                    <a:pt x="32201" y="458"/>
                  </a:cubicBezTo>
                  <a:cubicBezTo>
                    <a:pt x="29155" y="1078"/>
                    <a:pt x="26319" y="2268"/>
                    <a:pt x="23193" y="2268"/>
                  </a:cubicBezTo>
                  <a:cubicBezTo>
                    <a:pt x="23055" y="2268"/>
                    <a:pt x="22917" y="2266"/>
                    <a:pt x="22778" y="2261"/>
                  </a:cubicBezTo>
                  <a:cubicBezTo>
                    <a:pt x="20664" y="2189"/>
                    <a:pt x="18594" y="1930"/>
                    <a:pt x="16495" y="1930"/>
                  </a:cubicBezTo>
                  <a:cubicBezTo>
                    <a:pt x="15862" y="1930"/>
                    <a:pt x="15226" y="1954"/>
                    <a:pt x="14585" y="2013"/>
                  </a:cubicBezTo>
                  <a:cubicBezTo>
                    <a:pt x="10830" y="2360"/>
                    <a:pt x="7063" y="3661"/>
                    <a:pt x="4314" y="6244"/>
                  </a:cubicBezTo>
                  <a:cubicBezTo>
                    <a:pt x="1566" y="8828"/>
                    <a:pt x="1" y="12815"/>
                    <a:pt x="876" y="16484"/>
                  </a:cubicBezTo>
                  <a:cubicBezTo>
                    <a:pt x="1666" y="19796"/>
                    <a:pt x="4303" y="22709"/>
                    <a:pt x="4002" y="26101"/>
                  </a:cubicBezTo>
                  <a:cubicBezTo>
                    <a:pt x="3849" y="27812"/>
                    <a:pt x="2941" y="29401"/>
                    <a:pt x="2885" y="31118"/>
                  </a:cubicBezTo>
                  <a:cubicBezTo>
                    <a:pt x="2810" y="33430"/>
                    <a:pt x="4316" y="35542"/>
                    <a:pt x="6164" y="36933"/>
                  </a:cubicBezTo>
                  <a:cubicBezTo>
                    <a:pt x="9030" y="39091"/>
                    <a:pt x="12640" y="39859"/>
                    <a:pt x="16275" y="39859"/>
                  </a:cubicBezTo>
                  <a:cubicBezTo>
                    <a:pt x="17639" y="39859"/>
                    <a:pt x="19006" y="39751"/>
                    <a:pt x="20340" y="39567"/>
                  </a:cubicBezTo>
                  <a:cubicBezTo>
                    <a:pt x="25227" y="38894"/>
                    <a:pt x="29976" y="37335"/>
                    <a:pt x="34893" y="36931"/>
                  </a:cubicBezTo>
                  <a:cubicBezTo>
                    <a:pt x="37398" y="36724"/>
                    <a:pt x="39925" y="36820"/>
                    <a:pt x="42424" y="36543"/>
                  </a:cubicBezTo>
                  <a:cubicBezTo>
                    <a:pt x="44922" y="36266"/>
                    <a:pt x="47457" y="35575"/>
                    <a:pt x="49415" y="33998"/>
                  </a:cubicBezTo>
                  <a:cubicBezTo>
                    <a:pt x="52245" y="31719"/>
                    <a:pt x="53452" y="27887"/>
                    <a:pt x="53400" y="24254"/>
                  </a:cubicBezTo>
                  <a:cubicBezTo>
                    <a:pt x="53349" y="20622"/>
                    <a:pt x="52206" y="17104"/>
                    <a:pt x="51075" y="13651"/>
                  </a:cubicBezTo>
                  <a:cubicBezTo>
                    <a:pt x="49721" y="9520"/>
                    <a:pt x="48189" y="5128"/>
                    <a:pt x="44727" y="2497"/>
                  </a:cubicBezTo>
                  <a:cubicBezTo>
                    <a:pt x="42345" y="687"/>
                    <a:pt x="39448" y="0"/>
                    <a:pt x="36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794200" y="809550"/>
              <a:ext cx="159375" cy="227575"/>
            </a:xfrm>
            <a:custGeom>
              <a:rect b="b" l="l" r="r" t="t"/>
              <a:pathLst>
                <a:path extrusionOk="0" h="9103" w="6375">
                  <a:moveTo>
                    <a:pt x="3048" y="1"/>
                  </a:moveTo>
                  <a:cubicBezTo>
                    <a:pt x="2041" y="1"/>
                    <a:pt x="1098" y="1267"/>
                    <a:pt x="831" y="2476"/>
                  </a:cubicBezTo>
                  <a:cubicBezTo>
                    <a:pt x="664" y="3235"/>
                    <a:pt x="497" y="3992"/>
                    <a:pt x="331" y="4751"/>
                  </a:cubicBezTo>
                  <a:cubicBezTo>
                    <a:pt x="166" y="5498"/>
                    <a:pt x="0" y="6262"/>
                    <a:pt x="120" y="7016"/>
                  </a:cubicBezTo>
                  <a:cubicBezTo>
                    <a:pt x="239" y="7770"/>
                    <a:pt x="694" y="8528"/>
                    <a:pt x="1493" y="8890"/>
                  </a:cubicBezTo>
                  <a:cubicBezTo>
                    <a:pt x="1815" y="9036"/>
                    <a:pt x="2165" y="9102"/>
                    <a:pt x="2519" y="9102"/>
                  </a:cubicBezTo>
                  <a:cubicBezTo>
                    <a:pt x="3527" y="9102"/>
                    <a:pt x="4566" y="8566"/>
                    <a:pt x="5096" y="7814"/>
                  </a:cubicBezTo>
                  <a:cubicBezTo>
                    <a:pt x="6374" y="6004"/>
                    <a:pt x="5562" y="2948"/>
                    <a:pt x="4549" y="1149"/>
                  </a:cubicBezTo>
                  <a:cubicBezTo>
                    <a:pt x="4085" y="326"/>
                    <a:pt x="3558" y="1"/>
                    <a:pt x="3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6060700" y="283600"/>
              <a:ext cx="198925" cy="208925"/>
            </a:xfrm>
            <a:custGeom>
              <a:rect b="b" l="l" r="r" t="t"/>
              <a:pathLst>
                <a:path extrusionOk="0" h="8357" w="7957">
                  <a:moveTo>
                    <a:pt x="3307" y="1"/>
                  </a:moveTo>
                  <a:cubicBezTo>
                    <a:pt x="2525" y="1"/>
                    <a:pt x="1739" y="234"/>
                    <a:pt x="1048" y="791"/>
                  </a:cubicBezTo>
                  <a:cubicBezTo>
                    <a:pt x="193" y="1480"/>
                    <a:pt x="0" y="2463"/>
                    <a:pt x="220" y="3398"/>
                  </a:cubicBezTo>
                  <a:cubicBezTo>
                    <a:pt x="632" y="5156"/>
                    <a:pt x="2994" y="8356"/>
                    <a:pt x="5088" y="8356"/>
                  </a:cubicBezTo>
                  <a:cubicBezTo>
                    <a:pt x="5885" y="8356"/>
                    <a:pt x="6643" y="7892"/>
                    <a:pt x="7240" y="6709"/>
                  </a:cubicBezTo>
                  <a:cubicBezTo>
                    <a:pt x="7899" y="5403"/>
                    <a:pt x="7957" y="3731"/>
                    <a:pt x="7259" y="2332"/>
                  </a:cubicBezTo>
                  <a:cubicBezTo>
                    <a:pt x="6628" y="1070"/>
                    <a:pt x="4979" y="1"/>
                    <a:pt x="3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3"/>
          <p:cNvSpPr txBox="1"/>
          <p:nvPr>
            <p:ph type="title"/>
          </p:nvPr>
        </p:nvSpPr>
        <p:spPr>
          <a:xfrm>
            <a:off x="785386" y="7225953"/>
            <a:ext cx="21469200" cy="2828100"/>
          </a:xfrm>
          <a:prstGeom prst="rect">
            <a:avLst/>
          </a:prstGeom>
        </p:spPr>
        <p:txBody>
          <a:bodyPr anchorCtr="0" anchor="ctr" bIns="255950" lIns="255950" spcFirstLastPara="1" rIns="255950" wrap="square" tIns="255950">
            <a:noAutofit/>
          </a:bodyPr>
          <a:lstStyle>
            <a:lvl1pPr lvl="0" algn="ctr">
              <a:spcBef>
                <a:spcPts val="0"/>
              </a:spcBef>
              <a:spcAft>
                <a:spcPts val="0"/>
              </a:spcAft>
              <a:buSzPts val="10100"/>
              <a:buNone/>
              <a:defRPr i="1" sz="10100"/>
            </a:lvl1pPr>
            <a:lvl2pPr lvl="1" algn="ctr">
              <a:spcBef>
                <a:spcPts val="0"/>
              </a:spcBef>
              <a:spcAft>
                <a:spcPts val="0"/>
              </a:spcAft>
              <a:buSzPts val="10100"/>
              <a:buNone/>
              <a:defRPr i="1" sz="10100"/>
            </a:lvl2pPr>
            <a:lvl3pPr lvl="2" algn="ctr">
              <a:spcBef>
                <a:spcPts val="0"/>
              </a:spcBef>
              <a:spcAft>
                <a:spcPts val="0"/>
              </a:spcAft>
              <a:buSzPts val="10100"/>
              <a:buNone/>
              <a:defRPr i="1" sz="10100"/>
            </a:lvl3pPr>
            <a:lvl4pPr lvl="3" algn="ctr">
              <a:spcBef>
                <a:spcPts val="0"/>
              </a:spcBef>
              <a:spcAft>
                <a:spcPts val="0"/>
              </a:spcAft>
              <a:buSzPts val="10100"/>
              <a:buNone/>
              <a:defRPr i="1" sz="10100"/>
            </a:lvl4pPr>
            <a:lvl5pPr lvl="4" algn="ctr">
              <a:spcBef>
                <a:spcPts val="0"/>
              </a:spcBef>
              <a:spcAft>
                <a:spcPts val="0"/>
              </a:spcAft>
              <a:buSzPts val="10100"/>
              <a:buNone/>
              <a:defRPr i="1" sz="10100"/>
            </a:lvl5pPr>
            <a:lvl6pPr lvl="5" algn="ctr">
              <a:spcBef>
                <a:spcPts val="0"/>
              </a:spcBef>
              <a:spcAft>
                <a:spcPts val="0"/>
              </a:spcAft>
              <a:buSzPts val="10100"/>
              <a:buNone/>
              <a:defRPr i="1" sz="10100"/>
            </a:lvl6pPr>
            <a:lvl7pPr lvl="6" algn="ctr">
              <a:spcBef>
                <a:spcPts val="0"/>
              </a:spcBef>
              <a:spcAft>
                <a:spcPts val="0"/>
              </a:spcAft>
              <a:buSzPts val="10100"/>
              <a:buNone/>
              <a:defRPr i="1" sz="10100"/>
            </a:lvl7pPr>
            <a:lvl8pPr lvl="7" algn="ctr">
              <a:spcBef>
                <a:spcPts val="0"/>
              </a:spcBef>
              <a:spcAft>
                <a:spcPts val="0"/>
              </a:spcAft>
              <a:buSzPts val="10100"/>
              <a:buNone/>
              <a:defRPr i="1" sz="10100"/>
            </a:lvl8pPr>
            <a:lvl9pPr lvl="8" algn="ctr">
              <a:spcBef>
                <a:spcPts val="0"/>
              </a:spcBef>
              <a:spcAft>
                <a:spcPts val="0"/>
              </a:spcAft>
              <a:buSzPts val="10100"/>
              <a:buNone/>
              <a:defRPr i="1" sz="10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grpSp>
        <p:nvGrpSpPr>
          <p:cNvPr id="21" name="Google Shape;21;p4"/>
          <p:cNvGrpSpPr/>
          <p:nvPr/>
        </p:nvGrpSpPr>
        <p:grpSpPr>
          <a:xfrm flipH="1">
            <a:off x="389745" y="309980"/>
            <a:ext cx="22260511" cy="16660040"/>
            <a:chOff x="3105550" y="240350"/>
            <a:chExt cx="1535250" cy="1149000"/>
          </a:xfrm>
        </p:grpSpPr>
        <p:sp>
          <p:nvSpPr>
            <p:cNvPr id="22" name="Google Shape;22;p4"/>
            <p:cNvSpPr/>
            <p:nvPr/>
          </p:nvSpPr>
          <p:spPr>
            <a:xfrm>
              <a:off x="3105550" y="240350"/>
              <a:ext cx="1535250" cy="1149000"/>
            </a:xfrm>
            <a:custGeom>
              <a:rect b="b" l="l" r="r" t="t"/>
              <a:pathLst>
                <a:path extrusionOk="0" h="45960" w="61410">
                  <a:moveTo>
                    <a:pt x="10830" y="1"/>
                  </a:moveTo>
                  <a:cubicBezTo>
                    <a:pt x="10162" y="1"/>
                    <a:pt x="9619" y="24"/>
                    <a:pt x="9249" y="78"/>
                  </a:cubicBezTo>
                  <a:lnTo>
                    <a:pt x="9248" y="78"/>
                  </a:lnTo>
                  <a:cubicBezTo>
                    <a:pt x="6010" y="549"/>
                    <a:pt x="2777" y="2168"/>
                    <a:pt x="1253" y="4956"/>
                  </a:cubicBezTo>
                  <a:cubicBezTo>
                    <a:pt x="0" y="7243"/>
                    <a:pt x="46" y="9959"/>
                    <a:pt x="122" y="12543"/>
                  </a:cubicBezTo>
                  <a:cubicBezTo>
                    <a:pt x="336" y="19864"/>
                    <a:pt x="550" y="27185"/>
                    <a:pt x="764" y="34505"/>
                  </a:cubicBezTo>
                  <a:cubicBezTo>
                    <a:pt x="832" y="36819"/>
                    <a:pt x="928" y="39234"/>
                    <a:pt x="2094" y="41258"/>
                  </a:cubicBezTo>
                  <a:cubicBezTo>
                    <a:pt x="3313" y="43372"/>
                    <a:pt x="5592" y="44790"/>
                    <a:pt x="8013" y="45440"/>
                  </a:cubicBezTo>
                  <a:cubicBezTo>
                    <a:pt x="9427" y="45818"/>
                    <a:pt x="10890" y="45960"/>
                    <a:pt x="12360" y="45960"/>
                  </a:cubicBezTo>
                  <a:cubicBezTo>
                    <a:pt x="13408" y="45960"/>
                    <a:pt x="14460" y="45888"/>
                    <a:pt x="15500" y="45779"/>
                  </a:cubicBezTo>
                  <a:cubicBezTo>
                    <a:pt x="21200" y="45180"/>
                    <a:pt x="26708" y="43496"/>
                    <a:pt x="32313" y="42331"/>
                  </a:cubicBezTo>
                  <a:cubicBezTo>
                    <a:pt x="35594" y="41650"/>
                    <a:pt x="38975" y="41148"/>
                    <a:pt x="42323" y="41148"/>
                  </a:cubicBezTo>
                  <a:cubicBezTo>
                    <a:pt x="44695" y="41148"/>
                    <a:pt x="47050" y="41400"/>
                    <a:pt x="49340" y="42017"/>
                  </a:cubicBezTo>
                  <a:cubicBezTo>
                    <a:pt x="51153" y="42506"/>
                    <a:pt x="53024" y="43223"/>
                    <a:pt x="54859" y="43223"/>
                  </a:cubicBezTo>
                  <a:cubicBezTo>
                    <a:pt x="55406" y="43223"/>
                    <a:pt x="55951" y="43159"/>
                    <a:pt x="56490" y="43006"/>
                  </a:cubicBezTo>
                  <a:cubicBezTo>
                    <a:pt x="58571" y="42416"/>
                    <a:pt x="60059" y="40568"/>
                    <a:pt x="60734" y="38586"/>
                  </a:cubicBezTo>
                  <a:cubicBezTo>
                    <a:pt x="61409" y="36603"/>
                    <a:pt x="61402" y="34473"/>
                    <a:pt x="61388" y="32388"/>
                  </a:cubicBezTo>
                  <a:cubicBezTo>
                    <a:pt x="61347" y="25762"/>
                    <a:pt x="61304" y="19138"/>
                    <a:pt x="61261" y="12514"/>
                  </a:cubicBezTo>
                  <a:cubicBezTo>
                    <a:pt x="61250" y="10691"/>
                    <a:pt x="61229" y="8822"/>
                    <a:pt x="60550" y="7119"/>
                  </a:cubicBezTo>
                  <a:cubicBezTo>
                    <a:pt x="59430" y="4318"/>
                    <a:pt x="56645" y="2378"/>
                    <a:pt x="53675" y="1452"/>
                  </a:cubicBezTo>
                  <a:cubicBezTo>
                    <a:pt x="50707" y="526"/>
                    <a:pt x="47532" y="466"/>
                    <a:pt x="44411" y="416"/>
                  </a:cubicBezTo>
                  <a:cubicBezTo>
                    <a:pt x="44151" y="412"/>
                    <a:pt x="43883" y="410"/>
                    <a:pt x="43610" y="410"/>
                  </a:cubicBezTo>
                  <a:cubicBezTo>
                    <a:pt x="38875" y="410"/>
                    <a:pt x="32406" y="1015"/>
                    <a:pt x="27670" y="1015"/>
                  </a:cubicBezTo>
                  <a:cubicBezTo>
                    <a:pt x="27397" y="1015"/>
                    <a:pt x="27130" y="1013"/>
                    <a:pt x="26869" y="1009"/>
                  </a:cubicBezTo>
                  <a:cubicBezTo>
                    <a:pt x="24718" y="973"/>
                    <a:pt x="15150" y="1"/>
                    <a:pt x="10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3998475" y="1296850"/>
              <a:ext cx="251100" cy="83575"/>
            </a:xfrm>
            <a:custGeom>
              <a:rect b="b" l="l" r="r" t="t"/>
              <a:pathLst>
                <a:path extrusionOk="0" h="3343" w="10044">
                  <a:moveTo>
                    <a:pt x="6462" y="0"/>
                  </a:moveTo>
                  <a:cubicBezTo>
                    <a:pt x="5444" y="0"/>
                    <a:pt x="4325" y="91"/>
                    <a:pt x="3558" y="218"/>
                  </a:cubicBezTo>
                  <a:cubicBezTo>
                    <a:pt x="2633" y="373"/>
                    <a:pt x="1850" y="551"/>
                    <a:pt x="966" y="970"/>
                  </a:cubicBezTo>
                  <a:cubicBezTo>
                    <a:pt x="708" y="1093"/>
                    <a:pt x="446" y="1232"/>
                    <a:pt x="268" y="1456"/>
                  </a:cubicBezTo>
                  <a:cubicBezTo>
                    <a:pt x="89" y="1679"/>
                    <a:pt x="0" y="2015"/>
                    <a:pt x="152" y="2258"/>
                  </a:cubicBezTo>
                  <a:cubicBezTo>
                    <a:pt x="356" y="2584"/>
                    <a:pt x="845" y="2809"/>
                    <a:pt x="1539" y="2992"/>
                  </a:cubicBezTo>
                  <a:cubicBezTo>
                    <a:pt x="2453" y="3234"/>
                    <a:pt x="3508" y="3342"/>
                    <a:pt x="4663" y="3342"/>
                  </a:cubicBezTo>
                  <a:cubicBezTo>
                    <a:pt x="5461" y="3342"/>
                    <a:pt x="6306" y="3291"/>
                    <a:pt x="7187" y="3196"/>
                  </a:cubicBezTo>
                  <a:cubicBezTo>
                    <a:pt x="7645" y="3147"/>
                    <a:pt x="8772" y="2878"/>
                    <a:pt x="9149" y="2611"/>
                  </a:cubicBezTo>
                  <a:cubicBezTo>
                    <a:pt x="9731" y="2198"/>
                    <a:pt x="10043" y="1459"/>
                    <a:pt x="9700" y="787"/>
                  </a:cubicBezTo>
                  <a:cubicBezTo>
                    <a:pt x="9470" y="339"/>
                    <a:pt x="8472" y="137"/>
                    <a:pt x="7697" y="56"/>
                  </a:cubicBezTo>
                  <a:cubicBezTo>
                    <a:pt x="7329" y="17"/>
                    <a:pt x="6905" y="0"/>
                    <a:pt x="6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4"/>
          <p:cNvSpPr txBox="1"/>
          <p:nvPr>
            <p:ph idx="1" type="subTitle"/>
          </p:nvPr>
        </p:nvSpPr>
        <p:spPr>
          <a:xfrm>
            <a:off x="1567400" y="3012925"/>
            <a:ext cx="19905300" cy="8529300"/>
          </a:xfrm>
          <a:prstGeom prst="rect">
            <a:avLst/>
          </a:prstGeom>
        </p:spPr>
        <p:txBody>
          <a:bodyPr anchorCtr="0" anchor="t" bIns="255950" lIns="255950" spcFirstLastPara="1" rIns="255950" wrap="square" tIns="255950">
            <a:noAutofit/>
          </a:bodyPr>
          <a:lstStyle>
            <a:lvl1pPr lvl="0" rtl="0">
              <a:lnSpc>
                <a:spcPct val="100000"/>
              </a:lnSpc>
              <a:spcBef>
                <a:spcPts val="0"/>
              </a:spcBef>
              <a:spcAft>
                <a:spcPts val="0"/>
              </a:spcAft>
              <a:buSzPts val="5000"/>
              <a:buChar char="●"/>
              <a:defRPr sz="3500"/>
            </a:lvl1pPr>
            <a:lvl2pPr lvl="1" rtl="0">
              <a:lnSpc>
                <a:spcPct val="100000"/>
              </a:lnSpc>
              <a:spcBef>
                <a:spcPts val="0"/>
              </a:spcBef>
              <a:spcAft>
                <a:spcPts val="0"/>
              </a:spcAft>
              <a:buSzPts val="3900"/>
              <a:buChar char="○"/>
              <a:defRPr sz="7800"/>
            </a:lvl2pPr>
            <a:lvl3pPr lvl="2" rtl="0">
              <a:lnSpc>
                <a:spcPct val="100000"/>
              </a:lnSpc>
              <a:spcBef>
                <a:spcPts val="0"/>
              </a:spcBef>
              <a:spcAft>
                <a:spcPts val="0"/>
              </a:spcAft>
              <a:buSzPts val="3900"/>
              <a:buChar char="■"/>
              <a:defRPr sz="7800"/>
            </a:lvl3pPr>
            <a:lvl4pPr lvl="3" rtl="0">
              <a:lnSpc>
                <a:spcPct val="100000"/>
              </a:lnSpc>
              <a:spcBef>
                <a:spcPts val="0"/>
              </a:spcBef>
              <a:spcAft>
                <a:spcPts val="0"/>
              </a:spcAft>
              <a:buSzPts val="3900"/>
              <a:buChar char="●"/>
              <a:defRPr sz="7800"/>
            </a:lvl4pPr>
            <a:lvl5pPr lvl="4" rtl="0">
              <a:lnSpc>
                <a:spcPct val="100000"/>
              </a:lnSpc>
              <a:spcBef>
                <a:spcPts val="0"/>
              </a:spcBef>
              <a:spcAft>
                <a:spcPts val="0"/>
              </a:spcAft>
              <a:buSzPts val="3900"/>
              <a:buChar char="○"/>
              <a:defRPr sz="7800"/>
            </a:lvl5pPr>
            <a:lvl6pPr lvl="5" rtl="0">
              <a:lnSpc>
                <a:spcPct val="100000"/>
              </a:lnSpc>
              <a:spcBef>
                <a:spcPts val="0"/>
              </a:spcBef>
              <a:spcAft>
                <a:spcPts val="0"/>
              </a:spcAft>
              <a:buSzPts val="3900"/>
              <a:buChar char="■"/>
              <a:defRPr sz="7800"/>
            </a:lvl6pPr>
            <a:lvl7pPr lvl="6" rtl="0">
              <a:lnSpc>
                <a:spcPct val="100000"/>
              </a:lnSpc>
              <a:spcBef>
                <a:spcPts val="0"/>
              </a:spcBef>
              <a:spcAft>
                <a:spcPts val="0"/>
              </a:spcAft>
              <a:buSzPts val="3900"/>
              <a:buChar char="●"/>
              <a:defRPr sz="7800"/>
            </a:lvl7pPr>
            <a:lvl8pPr lvl="7" rtl="0">
              <a:lnSpc>
                <a:spcPct val="100000"/>
              </a:lnSpc>
              <a:spcBef>
                <a:spcPts val="0"/>
              </a:spcBef>
              <a:spcAft>
                <a:spcPts val="0"/>
              </a:spcAft>
              <a:buSzPts val="3900"/>
              <a:buChar char="○"/>
              <a:defRPr sz="7800"/>
            </a:lvl8pPr>
            <a:lvl9pPr lvl="8" rtl="0">
              <a:lnSpc>
                <a:spcPct val="100000"/>
              </a:lnSpc>
              <a:spcBef>
                <a:spcPts val="0"/>
              </a:spcBef>
              <a:spcAft>
                <a:spcPts val="0"/>
              </a:spcAft>
              <a:buSzPts val="3900"/>
              <a:buChar char="■"/>
              <a:defRPr sz="7800"/>
            </a:lvl9pPr>
          </a:lstStyle>
          <a:p/>
        </p:txBody>
      </p:sp>
      <p:sp>
        <p:nvSpPr>
          <p:cNvPr id="25" name="Google Shape;25;p4"/>
          <p:cNvSpPr txBox="1"/>
          <p:nvPr>
            <p:ph type="title"/>
          </p:nvPr>
        </p:nvSpPr>
        <p:spPr>
          <a:xfrm>
            <a:off x="457200" y="1194000"/>
            <a:ext cx="22125600" cy="19239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i="1"/>
            </a:lvl1pPr>
            <a:lvl2pPr lvl="1" rtl="0">
              <a:spcBef>
                <a:spcPts val="0"/>
              </a:spcBef>
              <a:spcAft>
                <a:spcPts val="0"/>
              </a:spcAft>
              <a:buSzPts val="7800"/>
              <a:buNone/>
              <a:defRPr i="1"/>
            </a:lvl2pPr>
            <a:lvl3pPr lvl="2" rtl="0">
              <a:spcBef>
                <a:spcPts val="0"/>
              </a:spcBef>
              <a:spcAft>
                <a:spcPts val="0"/>
              </a:spcAft>
              <a:buSzPts val="7800"/>
              <a:buNone/>
              <a:defRPr i="1"/>
            </a:lvl3pPr>
            <a:lvl4pPr lvl="3" rtl="0">
              <a:spcBef>
                <a:spcPts val="0"/>
              </a:spcBef>
              <a:spcAft>
                <a:spcPts val="0"/>
              </a:spcAft>
              <a:buSzPts val="7800"/>
              <a:buNone/>
              <a:defRPr i="1"/>
            </a:lvl4pPr>
            <a:lvl5pPr lvl="4" rtl="0">
              <a:spcBef>
                <a:spcPts val="0"/>
              </a:spcBef>
              <a:spcAft>
                <a:spcPts val="0"/>
              </a:spcAft>
              <a:buSzPts val="7800"/>
              <a:buNone/>
              <a:defRPr i="1"/>
            </a:lvl5pPr>
            <a:lvl6pPr lvl="5" rtl="0">
              <a:spcBef>
                <a:spcPts val="0"/>
              </a:spcBef>
              <a:spcAft>
                <a:spcPts val="0"/>
              </a:spcAft>
              <a:buSzPts val="7800"/>
              <a:buNone/>
              <a:defRPr i="1"/>
            </a:lvl6pPr>
            <a:lvl7pPr lvl="6" rtl="0">
              <a:spcBef>
                <a:spcPts val="0"/>
              </a:spcBef>
              <a:spcAft>
                <a:spcPts val="0"/>
              </a:spcAft>
              <a:buSzPts val="7800"/>
              <a:buNone/>
              <a:defRPr i="1"/>
            </a:lvl7pPr>
            <a:lvl8pPr lvl="7" rtl="0">
              <a:spcBef>
                <a:spcPts val="0"/>
              </a:spcBef>
              <a:spcAft>
                <a:spcPts val="0"/>
              </a:spcAft>
              <a:buSzPts val="7800"/>
              <a:buNone/>
              <a:defRPr i="1"/>
            </a:lvl8pPr>
            <a:lvl9pPr lvl="8" rtl="0">
              <a:spcBef>
                <a:spcPts val="0"/>
              </a:spcBef>
              <a:spcAft>
                <a:spcPts val="0"/>
              </a:spcAft>
              <a:buSzPts val="7800"/>
              <a:buNone/>
              <a:defRPr i="1"/>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rot="10800000">
            <a:off x="389739" y="-812098"/>
            <a:ext cx="22260511" cy="17702873"/>
          </a:xfrm>
          <a:custGeom>
            <a:rect b="b" l="l" r="r" t="t"/>
            <a:pathLst>
              <a:path extrusionOk="0" h="45960" w="61410">
                <a:moveTo>
                  <a:pt x="10830" y="1"/>
                </a:moveTo>
                <a:cubicBezTo>
                  <a:pt x="10162" y="1"/>
                  <a:pt x="9619" y="24"/>
                  <a:pt x="9249" y="78"/>
                </a:cubicBezTo>
                <a:lnTo>
                  <a:pt x="9248" y="78"/>
                </a:lnTo>
                <a:cubicBezTo>
                  <a:pt x="6010" y="549"/>
                  <a:pt x="2777" y="2168"/>
                  <a:pt x="1253" y="4956"/>
                </a:cubicBezTo>
                <a:cubicBezTo>
                  <a:pt x="0" y="7243"/>
                  <a:pt x="46" y="9959"/>
                  <a:pt x="122" y="12543"/>
                </a:cubicBezTo>
                <a:cubicBezTo>
                  <a:pt x="336" y="19864"/>
                  <a:pt x="550" y="27185"/>
                  <a:pt x="764" y="34505"/>
                </a:cubicBezTo>
                <a:cubicBezTo>
                  <a:pt x="832" y="36819"/>
                  <a:pt x="928" y="39234"/>
                  <a:pt x="2094" y="41258"/>
                </a:cubicBezTo>
                <a:cubicBezTo>
                  <a:pt x="3313" y="43372"/>
                  <a:pt x="5592" y="44790"/>
                  <a:pt x="8013" y="45440"/>
                </a:cubicBezTo>
                <a:cubicBezTo>
                  <a:pt x="9427" y="45818"/>
                  <a:pt x="10890" y="45960"/>
                  <a:pt x="12360" y="45960"/>
                </a:cubicBezTo>
                <a:cubicBezTo>
                  <a:pt x="13408" y="45960"/>
                  <a:pt x="14460" y="45888"/>
                  <a:pt x="15500" y="45779"/>
                </a:cubicBezTo>
                <a:cubicBezTo>
                  <a:pt x="21200" y="45180"/>
                  <a:pt x="26708" y="43496"/>
                  <a:pt x="32313" y="42331"/>
                </a:cubicBezTo>
                <a:cubicBezTo>
                  <a:pt x="35594" y="41650"/>
                  <a:pt x="38975" y="41148"/>
                  <a:pt x="42323" y="41148"/>
                </a:cubicBezTo>
                <a:cubicBezTo>
                  <a:pt x="44695" y="41148"/>
                  <a:pt x="47050" y="41400"/>
                  <a:pt x="49340" y="42017"/>
                </a:cubicBezTo>
                <a:cubicBezTo>
                  <a:pt x="51153" y="42506"/>
                  <a:pt x="53024" y="43223"/>
                  <a:pt x="54859" y="43223"/>
                </a:cubicBezTo>
                <a:cubicBezTo>
                  <a:pt x="55406" y="43223"/>
                  <a:pt x="55951" y="43159"/>
                  <a:pt x="56490" y="43006"/>
                </a:cubicBezTo>
                <a:cubicBezTo>
                  <a:pt x="58571" y="42416"/>
                  <a:pt x="60059" y="40568"/>
                  <a:pt x="60734" y="38586"/>
                </a:cubicBezTo>
                <a:cubicBezTo>
                  <a:pt x="61409" y="36603"/>
                  <a:pt x="61402" y="34473"/>
                  <a:pt x="61388" y="32388"/>
                </a:cubicBezTo>
                <a:cubicBezTo>
                  <a:pt x="61347" y="25762"/>
                  <a:pt x="61304" y="19138"/>
                  <a:pt x="61261" y="12514"/>
                </a:cubicBezTo>
                <a:cubicBezTo>
                  <a:pt x="61250" y="10691"/>
                  <a:pt x="61229" y="8822"/>
                  <a:pt x="60550" y="7119"/>
                </a:cubicBezTo>
                <a:cubicBezTo>
                  <a:pt x="59430" y="4318"/>
                  <a:pt x="56645" y="2378"/>
                  <a:pt x="53675" y="1452"/>
                </a:cubicBezTo>
                <a:cubicBezTo>
                  <a:pt x="50707" y="526"/>
                  <a:pt x="47532" y="466"/>
                  <a:pt x="44411" y="416"/>
                </a:cubicBezTo>
                <a:cubicBezTo>
                  <a:pt x="44151" y="412"/>
                  <a:pt x="43883" y="410"/>
                  <a:pt x="43610" y="410"/>
                </a:cubicBezTo>
                <a:cubicBezTo>
                  <a:pt x="38875" y="410"/>
                  <a:pt x="32406" y="1015"/>
                  <a:pt x="27670" y="1015"/>
                </a:cubicBezTo>
                <a:cubicBezTo>
                  <a:pt x="27397" y="1015"/>
                  <a:pt x="27130" y="1013"/>
                  <a:pt x="26869" y="1009"/>
                </a:cubicBezTo>
                <a:cubicBezTo>
                  <a:pt x="24718" y="973"/>
                  <a:pt x="15150" y="1"/>
                  <a:pt x="10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idx="1" type="body"/>
          </p:nvPr>
        </p:nvSpPr>
        <p:spPr>
          <a:xfrm>
            <a:off x="785386" y="3698725"/>
            <a:ext cx="10078500" cy="11477700"/>
          </a:xfrm>
          <a:prstGeom prst="rect">
            <a:avLst/>
          </a:prstGeom>
        </p:spPr>
        <p:txBody>
          <a:bodyPr anchorCtr="0" anchor="t" bIns="255950" lIns="255950" spcFirstLastPara="1" rIns="255950" wrap="square" tIns="255950">
            <a:no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29" name="Google Shape;29;p5"/>
          <p:cNvSpPr txBox="1"/>
          <p:nvPr>
            <p:ph idx="2" type="body"/>
          </p:nvPr>
        </p:nvSpPr>
        <p:spPr>
          <a:xfrm>
            <a:off x="12176126" y="3698725"/>
            <a:ext cx="10078500" cy="11477700"/>
          </a:xfrm>
          <a:prstGeom prst="rect">
            <a:avLst/>
          </a:prstGeom>
        </p:spPr>
        <p:txBody>
          <a:bodyPr anchorCtr="0" anchor="t" bIns="255950" lIns="255950" spcFirstLastPara="1" rIns="255950" wrap="square" tIns="255950">
            <a:no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30" name="Google Shape;30;p5"/>
          <p:cNvSpPr txBox="1"/>
          <p:nvPr>
            <p:ph type="title"/>
          </p:nvPr>
        </p:nvSpPr>
        <p:spPr>
          <a:xfrm>
            <a:off x="457200" y="1194000"/>
            <a:ext cx="22125600" cy="19239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i="1"/>
            </a:lvl1pPr>
            <a:lvl2pPr lvl="1" rtl="0">
              <a:spcBef>
                <a:spcPts val="0"/>
              </a:spcBef>
              <a:spcAft>
                <a:spcPts val="0"/>
              </a:spcAft>
              <a:buSzPts val="7800"/>
              <a:buNone/>
              <a:defRPr i="1"/>
            </a:lvl2pPr>
            <a:lvl3pPr lvl="2" rtl="0">
              <a:spcBef>
                <a:spcPts val="0"/>
              </a:spcBef>
              <a:spcAft>
                <a:spcPts val="0"/>
              </a:spcAft>
              <a:buSzPts val="7800"/>
              <a:buNone/>
              <a:defRPr i="1"/>
            </a:lvl3pPr>
            <a:lvl4pPr lvl="3" rtl="0">
              <a:spcBef>
                <a:spcPts val="0"/>
              </a:spcBef>
              <a:spcAft>
                <a:spcPts val="0"/>
              </a:spcAft>
              <a:buSzPts val="7800"/>
              <a:buNone/>
              <a:defRPr i="1"/>
            </a:lvl4pPr>
            <a:lvl5pPr lvl="4" rtl="0">
              <a:spcBef>
                <a:spcPts val="0"/>
              </a:spcBef>
              <a:spcAft>
                <a:spcPts val="0"/>
              </a:spcAft>
              <a:buSzPts val="7800"/>
              <a:buNone/>
              <a:defRPr i="1"/>
            </a:lvl5pPr>
            <a:lvl6pPr lvl="5" rtl="0">
              <a:spcBef>
                <a:spcPts val="0"/>
              </a:spcBef>
              <a:spcAft>
                <a:spcPts val="0"/>
              </a:spcAft>
              <a:buSzPts val="7800"/>
              <a:buNone/>
              <a:defRPr i="1"/>
            </a:lvl6pPr>
            <a:lvl7pPr lvl="6" rtl="0">
              <a:spcBef>
                <a:spcPts val="0"/>
              </a:spcBef>
              <a:spcAft>
                <a:spcPts val="0"/>
              </a:spcAft>
              <a:buSzPts val="7800"/>
              <a:buNone/>
              <a:defRPr i="1"/>
            </a:lvl7pPr>
            <a:lvl8pPr lvl="7" rtl="0">
              <a:spcBef>
                <a:spcPts val="0"/>
              </a:spcBef>
              <a:spcAft>
                <a:spcPts val="0"/>
              </a:spcAft>
              <a:buSzPts val="7800"/>
              <a:buNone/>
              <a:defRPr i="1"/>
            </a:lvl8pPr>
            <a:lvl9pPr lvl="8" rtl="0">
              <a:spcBef>
                <a:spcPts val="0"/>
              </a:spcBef>
              <a:spcAft>
                <a:spcPts val="0"/>
              </a:spcAft>
              <a:buSzPts val="7800"/>
              <a:buNone/>
              <a:defRPr i="1"/>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457200" y="497575"/>
            <a:ext cx="22125600" cy="15351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i="1"/>
            </a:lvl1pPr>
            <a:lvl2pPr lvl="1" rtl="0">
              <a:spcBef>
                <a:spcPts val="0"/>
              </a:spcBef>
              <a:spcAft>
                <a:spcPts val="0"/>
              </a:spcAft>
              <a:buSzPts val="7800"/>
              <a:buNone/>
              <a:defRPr i="1"/>
            </a:lvl2pPr>
            <a:lvl3pPr lvl="2" rtl="0">
              <a:spcBef>
                <a:spcPts val="0"/>
              </a:spcBef>
              <a:spcAft>
                <a:spcPts val="0"/>
              </a:spcAft>
              <a:buSzPts val="7800"/>
              <a:buNone/>
              <a:defRPr i="1"/>
            </a:lvl3pPr>
            <a:lvl4pPr lvl="3" rtl="0">
              <a:spcBef>
                <a:spcPts val="0"/>
              </a:spcBef>
              <a:spcAft>
                <a:spcPts val="0"/>
              </a:spcAft>
              <a:buSzPts val="7800"/>
              <a:buNone/>
              <a:defRPr i="1"/>
            </a:lvl4pPr>
            <a:lvl5pPr lvl="4" rtl="0">
              <a:spcBef>
                <a:spcPts val="0"/>
              </a:spcBef>
              <a:spcAft>
                <a:spcPts val="0"/>
              </a:spcAft>
              <a:buSzPts val="7800"/>
              <a:buNone/>
              <a:defRPr i="1"/>
            </a:lvl5pPr>
            <a:lvl6pPr lvl="5" rtl="0">
              <a:spcBef>
                <a:spcPts val="0"/>
              </a:spcBef>
              <a:spcAft>
                <a:spcPts val="0"/>
              </a:spcAft>
              <a:buSzPts val="7800"/>
              <a:buNone/>
              <a:defRPr i="1"/>
            </a:lvl6pPr>
            <a:lvl7pPr lvl="6" rtl="0">
              <a:spcBef>
                <a:spcPts val="0"/>
              </a:spcBef>
              <a:spcAft>
                <a:spcPts val="0"/>
              </a:spcAft>
              <a:buSzPts val="7800"/>
              <a:buNone/>
              <a:defRPr i="1"/>
            </a:lvl7pPr>
            <a:lvl8pPr lvl="7" rtl="0">
              <a:spcBef>
                <a:spcPts val="0"/>
              </a:spcBef>
              <a:spcAft>
                <a:spcPts val="0"/>
              </a:spcAft>
              <a:buSzPts val="7800"/>
              <a:buNone/>
              <a:defRPr i="1"/>
            </a:lvl8pPr>
            <a:lvl9pPr lvl="8" rtl="0">
              <a:spcBef>
                <a:spcPts val="0"/>
              </a:spcBef>
              <a:spcAft>
                <a:spcPts val="0"/>
              </a:spcAft>
              <a:buSzPts val="7800"/>
              <a:buNone/>
              <a:defRPr i="1"/>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grpSp>
        <p:nvGrpSpPr>
          <p:cNvPr id="34" name="Google Shape;34;p7"/>
          <p:cNvGrpSpPr/>
          <p:nvPr/>
        </p:nvGrpSpPr>
        <p:grpSpPr>
          <a:xfrm>
            <a:off x="389745" y="309980"/>
            <a:ext cx="22260511" cy="16660040"/>
            <a:chOff x="3105550" y="240350"/>
            <a:chExt cx="1535250" cy="1149000"/>
          </a:xfrm>
        </p:grpSpPr>
        <p:sp>
          <p:nvSpPr>
            <p:cNvPr id="35" name="Google Shape;35;p7"/>
            <p:cNvSpPr/>
            <p:nvPr/>
          </p:nvSpPr>
          <p:spPr>
            <a:xfrm>
              <a:off x="3105550" y="240350"/>
              <a:ext cx="1535250" cy="1149000"/>
            </a:xfrm>
            <a:custGeom>
              <a:rect b="b" l="l" r="r" t="t"/>
              <a:pathLst>
                <a:path extrusionOk="0" h="45960" w="61410">
                  <a:moveTo>
                    <a:pt x="10830" y="1"/>
                  </a:moveTo>
                  <a:cubicBezTo>
                    <a:pt x="10162" y="1"/>
                    <a:pt x="9619" y="24"/>
                    <a:pt x="9249" y="78"/>
                  </a:cubicBezTo>
                  <a:lnTo>
                    <a:pt x="9248" y="78"/>
                  </a:lnTo>
                  <a:cubicBezTo>
                    <a:pt x="6010" y="549"/>
                    <a:pt x="2777" y="2168"/>
                    <a:pt x="1253" y="4956"/>
                  </a:cubicBezTo>
                  <a:cubicBezTo>
                    <a:pt x="0" y="7243"/>
                    <a:pt x="46" y="9959"/>
                    <a:pt x="122" y="12543"/>
                  </a:cubicBezTo>
                  <a:cubicBezTo>
                    <a:pt x="336" y="19864"/>
                    <a:pt x="550" y="27185"/>
                    <a:pt x="764" y="34505"/>
                  </a:cubicBezTo>
                  <a:cubicBezTo>
                    <a:pt x="832" y="36819"/>
                    <a:pt x="928" y="39234"/>
                    <a:pt x="2094" y="41258"/>
                  </a:cubicBezTo>
                  <a:cubicBezTo>
                    <a:pt x="3313" y="43372"/>
                    <a:pt x="5592" y="44790"/>
                    <a:pt x="8013" y="45440"/>
                  </a:cubicBezTo>
                  <a:cubicBezTo>
                    <a:pt x="9427" y="45818"/>
                    <a:pt x="10890" y="45960"/>
                    <a:pt x="12360" y="45960"/>
                  </a:cubicBezTo>
                  <a:cubicBezTo>
                    <a:pt x="13408" y="45960"/>
                    <a:pt x="14460" y="45888"/>
                    <a:pt x="15500" y="45779"/>
                  </a:cubicBezTo>
                  <a:cubicBezTo>
                    <a:pt x="21200" y="45180"/>
                    <a:pt x="26708" y="43496"/>
                    <a:pt x="32313" y="42331"/>
                  </a:cubicBezTo>
                  <a:cubicBezTo>
                    <a:pt x="35594" y="41650"/>
                    <a:pt x="38975" y="41148"/>
                    <a:pt x="42323" y="41148"/>
                  </a:cubicBezTo>
                  <a:cubicBezTo>
                    <a:pt x="44695" y="41148"/>
                    <a:pt x="47050" y="41400"/>
                    <a:pt x="49340" y="42017"/>
                  </a:cubicBezTo>
                  <a:cubicBezTo>
                    <a:pt x="51153" y="42506"/>
                    <a:pt x="53024" y="43223"/>
                    <a:pt x="54859" y="43223"/>
                  </a:cubicBezTo>
                  <a:cubicBezTo>
                    <a:pt x="55406" y="43223"/>
                    <a:pt x="55951" y="43159"/>
                    <a:pt x="56490" y="43006"/>
                  </a:cubicBezTo>
                  <a:cubicBezTo>
                    <a:pt x="58571" y="42416"/>
                    <a:pt x="60059" y="40568"/>
                    <a:pt x="60734" y="38586"/>
                  </a:cubicBezTo>
                  <a:cubicBezTo>
                    <a:pt x="61409" y="36603"/>
                    <a:pt x="61402" y="34473"/>
                    <a:pt x="61388" y="32388"/>
                  </a:cubicBezTo>
                  <a:cubicBezTo>
                    <a:pt x="61347" y="25762"/>
                    <a:pt x="61304" y="19138"/>
                    <a:pt x="61261" y="12514"/>
                  </a:cubicBezTo>
                  <a:cubicBezTo>
                    <a:pt x="61250" y="10691"/>
                    <a:pt x="61229" y="8822"/>
                    <a:pt x="60550" y="7119"/>
                  </a:cubicBezTo>
                  <a:cubicBezTo>
                    <a:pt x="59430" y="4318"/>
                    <a:pt x="56645" y="2378"/>
                    <a:pt x="53675" y="1452"/>
                  </a:cubicBezTo>
                  <a:cubicBezTo>
                    <a:pt x="50707" y="526"/>
                    <a:pt x="47532" y="466"/>
                    <a:pt x="44411" y="416"/>
                  </a:cubicBezTo>
                  <a:cubicBezTo>
                    <a:pt x="44151" y="412"/>
                    <a:pt x="43883" y="410"/>
                    <a:pt x="43610" y="410"/>
                  </a:cubicBezTo>
                  <a:cubicBezTo>
                    <a:pt x="38875" y="410"/>
                    <a:pt x="32406" y="1015"/>
                    <a:pt x="27670" y="1015"/>
                  </a:cubicBezTo>
                  <a:cubicBezTo>
                    <a:pt x="27397" y="1015"/>
                    <a:pt x="27130" y="1013"/>
                    <a:pt x="26869" y="1009"/>
                  </a:cubicBezTo>
                  <a:cubicBezTo>
                    <a:pt x="24718" y="973"/>
                    <a:pt x="15150" y="1"/>
                    <a:pt x="10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3998475" y="1296850"/>
              <a:ext cx="251100" cy="83575"/>
            </a:xfrm>
            <a:custGeom>
              <a:rect b="b" l="l" r="r" t="t"/>
              <a:pathLst>
                <a:path extrusionOk="0" h="3343" w="10044">
                  <a:moveTo>
                    <a:pt x="6462" y="0"/>
                  </a:moveTo>
                  <a:cubicBezTo>
                    <a:pt x="5444" y="0"/>
                    <a:pt x="4325" y="91"/>
                    <a:pt x="3558" y="218"/>
                  </a:cubicBezTo>
                  <a:cubicBezTo>
                    <a:pt x="2633" y="373"/>
                    <a:pt x="1850" y="551"/>
                    <a:pt x="966" y="970"/>
                  </a:cubicBezTo>
                  <a:cubicBezTo>
                    <a:pt x="708" y="1093"/>
                    <a:pt x="446" y="1232"/>
                    <a:pt x="268" y="1456"/>
                  </a:cubicBezTo>
                  <a:cubicBezTo>
                    <a:pt x="89" y="1679"/>
                    <a:pt x="0" y="2015"/>
                    <a:pt x="152" y="2258"/>
                  </a:cubicBezTo>
                  <a:cubicBezTo>
                    <a:pt x="356" y="2584"/>
                    <a:pt x="845" y="2809"/>
                    <a:pt x="1539" y="2992"/>
                  </a:cubicBezTo>
                  <a:cubicBezTo>
                    <a:pt x="2453" y="3234"/>
                    <a:pt x="3508" y="3342"/>
                    <a:pt x="4663" y="3342"/>
                  </a:cubicBezTo>
                  <a:cubicBezTo>
                    <a:pt x="5461" y="3342"/>
                    <a:pt x="6306" y="3291"/>
                    <a:pt x="7187" y="3196"/>
                  </a:cubicBezTo>
                  <a:cubicBezTo>
                    <a:pt x="7645" y="3147"/>
                    <a:pt x="8772" y="2878"/>
                    <a:pt x="9149" y="2611"/>
                  </a:cubicBezTo>
                  <a:cubicBezTo>
                    <a:pt x="9731" y="2198"/>
                    <a:pt x="10043" y="1459"/>
                    <a:pt x="9700" y="787"/>
                  </a:cubicBezTo>
                  <a:cubicBezTo>
                    <a:pt x="9470" y="339"/>
                    <a:pt x="8472" y="137"/>
                    <a:pt x="7697" y="56"/>
                  </a:cubicBezTo>
                  <a:cubicBezTo>
                    <a:pt x="7329" y="17"/>
                    <a:pt x="6905" y="0"/>
                    <a:pt x="6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7"/>
          <p:cNvSpPr txBox="1"/>
          <p:nvPr>
            <p:ph idx="1" type="subTitle"/>
          </p:nvPr>
        </p:nvSpPr>
        <p:spPr>
          <a:xfrm>
            <a:off x="1272225" y="3346525"/>
            <a:ext cx="14010900" cy="8295900"/>
          </a:xfrm>
          <a:prstGeom prst="rect">
            <a:avLst/>
          </a:prstGeom>
        </p:spPr>
        <p:txBody>
          <a:bodyPr anchorCtr="0" anchor="t" bIns="255950" lIns="255950" spcFirstLastPara="1" rIns="255950" wrap="square" tIns="255950">
            <a:noAutofit/>
          </a:bodyPr>
          <a:lstStyle>
            <a:lvl1pPr lvl="0" rtl="0">
              <a:spcBef>
                <a:spcPts val="0"/>
              </a:spcBef>
              <a:spcAft>
                <a:spcPts val="0"/>
              </a:spcAft>
              <a:buSzPts val="5000"/>
              <a:buChar char="●"/>
              <a:defRPr sz="3500"/>
            </a:lvl1pPr>
            <a:lvl2pPr lvl="1" rtl="0">
              <a:lnSpc>
                <a:spcPct val="100000"/>
              </a:lnSpc>
              <a:spcBef>
                <a:spcPts val="0"/>
              </a:spcBef>
              <a:spcAft>
                <a:spcPts val="0"/>
              </a:spcAft>
              <a:buSzPts val="3900"/>
              <a:buChar char="○"/>
              <a:defRPr sz="7800"/>
            </a:lvl2pPr>
            <a:lvl3pPr lvl="2" rtl="0">
              <a:lnSpc>
                <a:spcPct val="100000"/>
              </a:lnSpc>
              <a:spcBef>
                <a:spcPts val="0"/>
              </a:spcBef>
              <a:spcAft>
                <a:spcPts val="0"/>
              </a:spcAft>
              <a:buSzPts val="3900"/>
              <a:buChar char="■"/>
              <a:defRPr sz="7800"/>
            </a:lvl3pPr>
            <a:lvl4pPr lvl="3" rtl="0">
              <a:lnSpc>
                <a:spcPct val="100000"/>
              </a:lnSpc>
              <a:spcBef>
                <a:spcPts val="0"/>
              </a:spcBef>
              <a:spcAft>
                <a:spcPts val="0"/>
              </a:spcAft>
              <a:buSzPts val="3900"/>
              <a:buChar char="●"/>
              <a:defRPr sz="7800"/>
            </a:lvl4pPr>
            <a:lvl5pPr lvl="4" rtl="0">
              <a:lnSpc>
                <a:spcPct val="100000"/>
              </a:lnSpc>
              <a:spcBef>
                <a:spcPts val="0"/>
              </a:spcBef>
              <a:spcAft>
                <a:spcPts val="0"/>
              </a:spcAft>
              <a:buSzPts val="3900"/>
              <a:buChar char="○"/>
              <a:defRPr sz="7800"/>
            </a:lvl5pPr>
            <a:lvl6pPr lvl="5" rtl="0">
              <a:lnSpc>
                <a:spcPct val="100000"/>
              </a:lnSpc>
              <a:spcBef>
                <a:spcPts val="0"/>
              </a:spcBef>
              <a:spcAft>
                <a:spcPts val="0"/>
              </a:spcAft>
              <a:buSzPts val="3900"/>
              <a:buChar char="■"/>
              <a:defRPr sz="7800"/>
            </a:lvl6pPr>
            <a:lvl7pPr lvl="6" rtl="0">
              <a:lnSpc>
                <a:spcPct val="100000"/>
              </a:lnSpc>
              <a:spcBef>
                <a:spcPts val="0"/>
              </a:spcBef>
              <a:spcAft>
                <a:spcPts val="0"/>
              </a:spcAft>
              <a:buSzPts val="3900"/>
              <a:buChar char="●"/>
              <a:defRPr sz="7800"/>
            </a:lvl7pPr>
            <a:lvl8pPr lvl="7" rtl="0">
              <a:lnSpc>
                <a:spcPct val="100000"/>
              </a:lnSpc>
              <a:spcBef>
                <a:spcPts val="0"/>
              </a:spcBef>
              <a:spcAft>
                <a:spcPts val="0"/>
              </a:spcAft>
              <a:buSzPts val="3900"/>
              <a:buChar char="○"/>
              <a:defRPr sz="7800"/>
            </a:lvl8pPr>
            <a:lvl9pPr lvl="8" rtl="0">
              <a:lnSpc>
                <a:spcPct val="100000"/>
              </a:lnSpc>
              <a:spcBef>
                <a:spcPts val="0"/>
              </a:spcBef>
              <a:spcAft>
                <a:spcPts val="0"/>
              </a:spcAft>
              <a:buSzPts val="3900"/>
              <a:buChar char="■"/>
              <a:defRPr sz="7800"/>
            </a:lvl9pPr>
          </a:lstStyle>
          <a:p/>
        </p:txBody>
      </p:sp>
      <p:sp>
        <p:nvSpPr>
          <p:cNvPr id="38" name="Google Shape;38;p7"/>
          <p:cNvSpPr txBox="1"/>
          <p:nvPr>
            <p:ph type="title"/>
          </p:nvPr>
        </p:nvSpPr>
        <p:spPr>
          <a:xfrm>
            <a:off x="457200" y="1194000"/>
            <a:ext cx="22125600" cy="1536300"/>
          </a:xfrm>
          <a:prstGeom prst="rect">
            <a:avLst/>
          </a:prstGeom>
        </p:spPr>
        <p:txBody>
          <a:bodyPr anchorCtr="0" anchor="t" bIns="255950" lIns="255950" spcFirstLastPara="1" rIns="255950" wrap="square" tIns="255950">
            <a:noAutofit/>
          </a:bodyPr>
          <a:lstStyle>
            <a:lvl1pPr lvl="0" rtl="0" algn="ctr">
              <a:spcBef>
                <a:spcPts val="0"/>
              </a:spcBef>
              <a:spcAft>
                <a:spcPts val="0"/>
              </a:spcAft>
              <a:buSzPts val="7800"/>
              <a:buNone/>
              <a:defRPr i="1"/>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grpSp>
        <p:nvGrpSpPr>
          <p:cNvPr id="40" name="Google Shape;40;p8"/>
          <p:cNvGrpSpPr/>
          <p:nvPr/>
        </p:nvGrpSpPr>
        <p:grpSpPr>
          <a:xfrm rot="10800000">
            <a:off x="476055" y="2000440"/>
            <a:ext cx="21855819" cy="13279108"/>
            <a:chOff x="3105550" y="240350"/>
            <a:chExt cx="1535250" cy="1149000"/>
          </a:xfrm>
        </p:grpSpPr>
        <p:sp>
          <p:nvSpPr>
            <p:cNvPr id="41" name="Google Shape;41;p8"/>
            <p:cNvSpPr/>
            <p:nvPr/>
          </p:nvSpPr>
          <p:spPr>
            <a:xfrm>
              <a:off x="3105550" y="240350"/>
              <a:ext cx="1535250" cy="1149000"/>
            </a:xfrm>
            <a:custGeom>
              <a:rect b="b" l="l" r="r" t="t"/>
              <a:pathLst>
                <a:path extrusionOk="0" h="45960" w="61410">
                  <a:moveTo>
                    <a:pt x="10830" y="1"/>
                  </a:moveTo>
                  <a:cubicBezTo>
                    <a:pt x="10162" y="1"/>
                    <a:pt x="9619" y="24"/>
                    <a:pt x="9249" y="78"/>
                  </a:cubicBezTo>
                  <a:lnTo>
                    <a:pt x="9248" y="78"/>
                  </a:lnTo>
                  <a:cubicBezTo>
                    <a:pt x="6010" y="549"/>
                    <a:pt x="2777" y="2168"/>
                    <a:pt x="1253" y="4956"/>
                  </a:cubicBezTo>
                  <a:cubicBezTo>
                    <a:pt x="0" y="7243"/>
                    <a:pt x="46" y="9959"/>
                    <a:pt x="122" y="12543"/>
                  </a:cubicBezTo>
                  <a:cubicBezTo>
                    <a:pt x="336" y="19864"/>
                    <a:pt x="550" y="27185"/>
                    <a:pt x="764" y="34505"/>
                  </a:cubicBezTo>
                  <a:cubicBezTo>
                    <a:pt x="832" y="36819"/>
                    <a:pt x="928" y="39234"/>
                    <a:pt x="2094" y="41258"/>
                  </a:cubicBezTo>
                  <a:cubicBezTo>
                    <a:pt x="3313" y="43372"/>
                    <a:pt x="5592" y="44790"/>
                    <a:pt x="8013" y="45440"/>
                  </a:cubicBezTo>
                  <a:cubicBezTo>
                    <a:pt x="9427" y="45818"/>
                    <a:pt x="10890" y="45960"/>
                    <a:pt x="12360" y="45960"/>
                  </a:cubicBezTo>
                  <a:cubicBezTo>
                    <a:pt x="13408" y="45960"/>
                    <a:pt x="14460" y="45888"/>
                    <a:pt x="15500" y="45779"/>
                  </a:cubicBezTo>
                  <a:cubicBezTo>
                    <a:pt x="21200" y="45180"/>
                    <a:pt x="26708" y="43496"/>
                    <a:pt x="32313" y="42331"/>
                  </a:cubicBezTo>
                  <a:cubicBezTo>
                    <a:pt x="35594" y="41650"/>
                    <a:pt x="38975" y="41148"/>
                    <a:pt x="42323" y="41148"/>
                  </a:cubicBezTo>
                  <a:cubicBezTo>
                    <a:pt x="44695" y="41148"/>
                    <a:pt x="47050" y="41400"/>
                    <a:pt x="49340" y="42017"/>
                  </a:cubicBezTo>
                  <a:cubicBezTo>
                    <a:pt x="51153" y="42506"/>
                    <a:pt x="53024" y="43223"/>
                    <a:pt x="54859" y="43223"/>
                  </a:cubicBezTo>
                  <a:cubicBezTo>
                    <a:pt x="55406" y="43223"/>
                    <a:pt x="55951" y="43159"/>
                    <a:pt x="56490" y="43006"/>
                  </a:cubicBezTo>
                  <a:cubicBezTo>
                    <a:pt x="58571" y="42416"/>
                    <a:pt x="60059" y="40568"/>
                    <a:pt x="60734" y="38586"/>
                  </a:cubicBezTo>
                  <a:cubicBezTo>
                    <a:pt x="61409" y="36603"/>
                    <a:pt x="61402" y="34473"/>
                    <a:pt x="61388" y="32388"/>
                  </a:cubicBezTo>
                  <a:cubicBezTo>
                    <a:pt x="61347" y="25762"/>
                    <a:pt x="61304" y="19138"/>
                    <a:pt x="61261" y="12514"/>
                  </a:cubicBezTo>
                  <a:cubicBezTo>
                    <a:pt x="61250" y="10691"/>
                    <a:pt x="61229" y="8822"/>
                    <a:pt x="60550" y="7119"/>
                  </a:cubicBezTo>
                  <a:cubicBezTo>
                    <a:pt x="59430" y="4318"/>
                    <a:pt x="56645" y="2378"/>
                    <a:pt x="53675" y="1452"/>
                  </a:cubicBezTo>
                  <a:cubicBezTo>
                    <a:pt x="50707" y="526"/>
                    <a:pt x="47532" y="466"/>
                    <a:pt x="44411" y="416"/>
                  </a:cubicBezTo>
                  <a:cubicBezTo>
                    <a:pt x="44151" y="412"/>
                    <a:pt x="43883" y="410"/>
                    <a:pt x="43610" y="410"/>
                  </a:cubicBezTo>
                  <a:cubicBezTo>
                    <a:pt x="38875" y="410"/>
                    <a:pt x="32406" y="1015"/>
                    <a:pt x="27670" y="1015"/>
                  </a:cubicBezTo>
                  <a:cubicBezTo>
                    <a:pt x="27397" y="1015"/>
                    <a:pt x="27130" y="1013"/>
                    <a:pt x="26869" y="1009"/>
                  </a:cubicBezTo>
                  <a:cubicBezTo>
                    <a:pt x="24718" y="973"/>
                    <a:pt x="15150" y="1"/>
                    <a:pt x="10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p:nvPr/>
          </p:nvSpPr>
          <p:spPr>
            <a:xfrm>
              <a:off x="3998475" y="1296850"/>
              <a:ext cx="251100" cy="83575"/>
            </a:xfrm>
            <a:custGeom>
              <a:rect b="b" l="l" r="r" t="t"/>
              <a:pathLst>
                <a:path extrusionOk="0" h="3343" w="10044">
                  <a:moveTo>
                    <a:pt x="6462" y="0"/>
                  </a:moveTo>
                  <a:cubicBezTo>
                    <a:pt x="5444" y="0"/>
                    <a:pt x="4325" y="91"/>
                    <a:pt x="3558" y="218"/>
                  </a:cubicBezTo>
                  <a:cubicBezTo>
                    <a:pt x="2633" y="373"/>
                    <a:pt x="1850" y="551"/>
                    <a:pt x="966" y="970"/>
                  </a:cubicBezTo>
                  <a:cubicBezTo>
                    <a:pt x="708" y="1093"/>
                    <a:pt x="446" y="1232"/>
                    <a:pt x="268" y="1456"/>
                  </a:cubicBezTo>
                  <a:cubicBezTo>
                    <a:pt x="89" y="1679"/>
                    <a:pt x="0" y="2015"/>
                    <a:pt x="152" y="2258"/>
                  </a:cubicBezTo>
                  <a:cubicBezTo>
                    <a:pt x="356" y="2584"/>
                    <a:pt x="845" y="2809"/>
                    <a:pt x="1539" y="2992"/>
                  </a:cubicBezTo>
                  <a:cubicBezTo>
                    <a:pt x="2453" y="3234"/>
                    <a:pt x="3508" y="3342"/>
                    <a:pt x="4663" y="3342"/>
                  </a:cubicBezTo>
                  <a:cubicBezTo>
                    <a:pt x="5461" y="3342"/>
                    <a:pt x="6306" y="3291"/>
                    <a:pt x="7187" y="3196"/>
                  </a:cubicBezTo>
                  <a:cubicBezTo>
                    <a:pt x="7645" y="3147"/>
                    <a:pt x="8772" y="2878"/>
                    <a:pt x="9149" y="2611"/>
                  </a:cubicBezTo>
                  <a:cubicBezTo>
                    <a:pt x="9731" y="2198"/>
                    <a:pt x="10043" y="1459"/>
                    <a:pt x="9700" y="787"/>
                  </a:cubicBezTo>
                  <a:cubicBezTo>
                    <a:pt x="9470" y="339"/>
                    <a:pt x="8472" y="137"/>
                    <a:pt x="7697" y="56"/>
                  </a:cubicBezTo>
                  <a:cubicBezTo>
                    <a:pt x="7329" y="17"/>
                    <a:pt x="6905" y="0"/>
                    <a:pt x="6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8"/>
          <p:cNvSpPr txBox="1"/>
          <p:nvPr>
            <p:ph type="title"/>
          </p:nvPr>
        </p:nvSpPr>
        <p:spPr>
          <a:xfrm>
            <a:off x="1235276" y="1512315"/>
            <a:ext cx="16044900" cy="13743300"/>
          </a:xfrm>
          <a:prstGeom prst="rect">
            <a:avLst/>
          </a:prstGeom>
        </p:spPr>
        <p:txBody>
          <a:bodyPr anchorCtr="0" anchor="ctr" bIns="255950" lIns="255950" spcFirstLastPara="1" rIns="255950" wrap="square" tIns="255950">
            <a:noAutofit/>
          </a:bodyPr>
          <a:lstStyle>
            <a:lvl1pPr lvl="0">
              <a:spcBef>
                <a:spcPts val="0"/>
              </a:spcBef>
              <a:spcAft>
                <a:spcPts val="0"/>
              </a:spcAft>
              <a:buSzPts val="13400"/>
              <a:buNone/>
              <a:defRPr i="1" sz="13400"/>
            </a:lvl1pPr>
            <a:lvl2pPr lvl="1">
              <a:spcBef>
                <a:spcPts val="0"/>
              </a:spcBef>
              <a:spcAft>
                <a:spcPts val="0"/>
              </a:spcAft>
              <a:buSzPts val="13400"/>
              <a:buNone/>
              <a:defRPr i="1" sz="13400"/>
            </a:lvl2pPr>
            <a:lvl3pPr lvl="2">
              <a:spcBef>
                <a:spcPts val="0"/>
              </a:spcBef>
              <a:spcAft>
                <a:spcPts val="0"/>
              </a:spcAft>
              <a:buSzPts val="13400"/>
              <a:buNone/>
              <a:defRPr i="1" sz="13400"/>
            </a:lvl3pPr>
            <a:lvl4pPr lvl="3">
              <a:spcBef>
                <a:spcPts val="0"/>
              </a:spcBef>
              <a:spcAft>
                <a:spcPts val="0"/>
              </a:spcAft>
              <a:buSzPts val="13400"/>
              <a:buNone/>
              <a:defRPr i="1" sz="13400"/>
            </a:lvl4pPr>
            <a:lvl5pPr lvl="4">
              <a:spcBef>
                <a:spcPts val="0"/>
              </a:spcBef>
              <a:spcAft>
                <a:spcPts val="0"/>
              </a:spcAft>
              <a:buSzPts val="13400"/>
              <a:buNone/>
              <a:defRPr i="1" sz="13400"/>
            </a:lvl5pPr>
            <a:lvl6pPr lvl="5">
              <a:spcBef>
                <a:spcPts val="0"/>
              </a:spcBef>
              <a:spcAft>
                <a:spcPts val="0"/>
              </a:spcAft>
              <a:buSzPts val="13400"/>
              <a:buNone/>
              <a:defRPr i="1" sz="13400"/>
            </a:lvl6pPr>
            <a:lvl7pPr lvl="6">
              <a:spcBef>
                <a:spcPts val="0"/>
              </a:spcBef>
              <a:spcAft>
                <a:spcPts val="0"/>
              </a:spcAft>
              <a:buSzPts val="13400"/>
              <a:buNone/>
              <a:defRPr i="1" sz="13400"/>
            </a:lvl7pPr>
            <a:lvl8pPr lvl="7">
              <a:spcBef>
                <a:spcPts val="0"/>
              </a:spcBef>
              <a:spcAft>
                <a:spcPts val="0"/>
              </a:spcAft>
              <a:buSzPts val="13400"/>
              <a:buNone/>
              <a:defRPr i="1" sz="13400"/>
            </a:lvl8pPr>
            <a:lvl9pPr lvl="8">
              <a:spcBef>
                <a:spcPts val="0"/>
              </a:spcBef>
              <a:spcAft>
                <a:spcPts val="0"/>
              </a:spcAft>
              <a:buSzPts val="13400"/>
              <a:buNone/>
              <a:defRPr i="1" sz="13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11520000" y="-420"/>
            <a:ext cx="11520000" cy="17280000"/>
          </a:xfrm>
          <a:prstGeom prst="rect">
            <a:avLst/>
          </a:prstGeom>
          <a:solidFill>
            <a:schemeClr val="dk2"/>
          </a:solidFill>
          <a:ln>
            <a:noFill/>
          </a:ln>
        </p:spPr>
        <p:txBody>
          <a:bodyPr anchorCtr="0" anchor="ctr" bIns="255950" lIns="255950" spcFirstLastPara="1" rIns="255950" wrap="square" tIns="255950">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668976" y="4142950"/>
            <a:ext cx="10192500" cy="4980000"/>
          </a:xfrm>
          <a:prstGeom prst="rect">
            <a:avLst/>
          </a:prstGeom>
        </p:spPr>
        <p:txBody>
          <a:bodyPr anchorCtr="0" anchor="b" bIns="255950" lIns="255950" spcFirstLastPara="1" rIns="255950" wrap="square" tIns="255950">
            <a:noAutofit/>
          </a:bodyPr>
          <a:lstStyle>
            <a:lvl1pPr lvl="0" algn="ctr">
              <a:spcBef>
                <a:spcPts val="0"/>
              </a:spcBef>
              <a:spcAft>
                <a:spcPts val="0"/>
              </a:spcAft>
              <a:buSzPts val="11800"/>
              <a:buNone/>
              <a:defRPr i="1" sz="11800"/>
            </a:lvl1pPr>
            <a:lvl2pPr lvl="1" algn="ctr">
              <a:spcBef>
                <a:spcPts val="0"/>
              </a:spcBef>
              <a:spcAft>
                <a:spcPts val="0"/>
              </a:spcAft>
              <a:buSzPts val="11800"/>
              <a:buNone/>
              <a:defRPr i="1" sz="11800"/>
            </a:lvl2pPr>
            <a:lvl3pPr lvl="2" algn="ctr">
              <a:spcBef>
                <a:spcPts val="0"/>
              </a:spcBef>
              <a:spcAft>
                <a:spcPts val="0"/>
              </a:spcAft>
              <a:buSzPts val="11800"/>
              <a:buNone/>
              <a:defRPr i="1" sz="11800"/>
            </a:lvl3pPr>
            <a:lvl4pPr lvl="3" algn="ctr">
              <a:spcBef>
                <a:spcPts val="0"/>
              </a:spcBef>
              <a:spcAft>
                <a:spcPts val="0"/>
              </a:spcAft>
              <a:buSzPts val="11800"/>
              <a:buNone/>
              <a:defRPr i="1" sz="11800"/>
            </a:lvl4pPr>
            <a:lvl5pPr lvl="4" algn="ctr">
              <a:spcBef>
                <a:spcPts val="0"/>
              </a:spcBef>
              <a:spcAft>
                <a:spcPts val="0"/>
              </a:spcAft>
              <a:buSzPts val="11800"/>
              <a:buNone/>
              <a:defRPr i="1" sz="11800"/>
            </a:lvl5pPr>
            <a:lvl6pPr lvl="5" algn="ctr">
              <a:spcBef>
                <a:spcPts val="0"/>
              </a:spcBef>
              <a:spcAft>
                <a:spcPts val="0"/>
              </a:spcAft>
              <a:buSzPts val="11800"/>
              <a:buNone/>
              <a:defRPr i="1" sz="11800"/>
            </a:lvl6pPr>
            <a:lvl7pPr lvl="6" algn="ctr">
              <a:spcBef>
                <a:spcPts val="0"/>
              </a:spcBef>
              <a:spcAft>
                <a:spcPts val="0"/>
              </a:spcAft>
              <a:buSzPts val="11800"/>
              <a:buNone/>
              <a:defRPr i="1" sz="11800"/>
            </a:lvl7pPr>
            <a:lvl8pPr lvl="7" algn="ctr">
              <a:spcBef>
                <a:spcPts val="0"/>
              </a:spcBef>
              <a:spcAft>
                <a:spcPts val="0"/>
              </a:spcAft>
              <a:buSzPts val="11800"/>
              <a:buNone/>
              <a:defRPr i="1" sz="11800"/>
            </a:lvl8pPr>
            <a:lvl9pPr lvl="8" algn="ctr">
              <a:spcBef>
                <a:spcPts val="0"/>
              </a:spcBef>
              <a:spcAft>
                <a:spcPts val="0"/>
              </a:spcAft>
              <a:buSzPts val="11800"/>
              <a:buNone/>
              <a:defRPr i="1" sz="11800"/>
            </a:lvl9pPr>
          </a:lstStyle>
          <a:p/>
        </p:txBody>
      </p:sp>
      <p:sp>
        <p:nvSpPr>
          <p:cNvPr id="47" name="Google Shape;47;p9"/>
          <p:cNvSpPr txBox="1"/>
          <p:nvPr>
            <p:ph idx="1" type="subTitle"/>
          </p:nvPr>
        </p:nvSpPr>
        <p:spPr>
          <a:xfrm>
            <a:off x="668976" y="9417155"/>
            <a:ext cx="10192500" cy="4149300"/>
          </a:xfrm>
          <a:prstGeom prst="rect">
            <a:avLst/>
          </a:prstGeom>
        </p:spPr>
        <p:txBody>
          <a:bodyPr anchorCtr="0" anchor="t" bIns="255950" lIns="255950" spcFirstLastPara="1" rIns="255950" wrap="square" tIns="255950">
            <a:no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48" name="Google Shape;48;p9"/>
          <p:cNvSpPr txBox="1"/>
          <p:nvPr>
            <p:ph idx="2" type="body"/>
          </p:nvPr>
        </p:nvSpPr>
        <p:spPr>
          <a:xfrm>
            <a:off x="12445984" y="2432588"/>
            <a:ext cx="9668100" cy="12414000"/>
          </a:xfrm>
          <a:prstGeom prst="rect">
            <a:avLst/>
          </a:prstGeom>
        </p:spPr>
        <p:txBody>
          <a:bodyPr anchorCtr="0" anchor="ctr" bIns="255950" lIns="255950" spcFirstLastPara="1" rIns="255950" wrap="square" tIns="255950">
            <a:noAutofit/>
          </a:bodyPr>
          <a:lstStyle>
            <a:lvl1pPr indent="-546100" lvl="0" marL="457200">
              <a:spcBef>
                <a:spcPts val="0"/>
              </a:spcBef>
              <a:spcAft>
                <a:spcPts val="0"/>
              </a:spcAft>
              <a:buSzPts val="5000"/>
              <a:buChar char="●"/>
              <a:defRPr/>
            </a:lvl1pPr>
            <a:lvl2pPr indent="-476250" lvl="1" marL="914400">
              <a:spcBef>
                <a:spcPts val="0"/>
              </a:spcBef>
              <a:spcAft>
                <a:spcPts val="0"/>
              </a:spcAft>
              <a:buSzPts val="3900"/>
              <a:buChar char="○"/>
              <a:defRPr/>
            </a:lvl2pPr>
            <a:lvl3pPr indent="-476250" lvl="2" marL="1371600">
              <a:spcBef>
                <a:spcPts val="0"/>
              </a:spcBef>
              <a:spcAft>
                <a:spcPts val="0"/>
              </a:spcAft>
              <a:buSzPts val="3900"/>
              <a:buChar char="■"/>
              <a:defRPr/>
            </a:lvl3pPr>
            <a:lvl4pPr indent="-476250" lvl="3" marL="1828800">
              <a:spcBef>
                <a:spcPts val="0"/>
              </a:spcBef>
              <a:spcAft>
                <a:spcPts val="0"/>
              </a:spcAft>
              <a:buSzPts val="3900"/>
              <a:buChar char="●"/>
              <a:defRPr/>
            </a:lvl4pPr>
            <a:lvl5pPr indent="-476250" lvl="4" marL="2286000">
              <a:spcBef>
                <a:spcPts val="0"/>
              </a:spcBef>
              <a:spcAft>
                <a:spcPts val="0"/>
              </a:spcAft>
              <a:buSzPts val="3900"/>
              <a:buChar char="○"/>
              <a:defRPr/>
            </a:lvl5pPr>
            <a:lvl6pPr indent="-476250" lvl="5" marL="2743200">
              <a:spcBef>
                <a:spcPts val="0"/>
              </a:spcBef>
              <a:spcAft>
                <a:spcPts val="0"/>
              </a:spcAft>
              <a:buSzPts val="3900"/>
              <a:buChar char="■"/>
              <a:defRPr/>
            </a:lvl6pPr>
            <a:lvl7pPr indent="-476250" lvl="6" marL="3200400">
              <a:spcBef>
                <a:spcPts val="0"/>
              </a:spcBef>
              <a:spcAft>
                <a:spcPts val="0"/>
              </a:spcAft>
              <a:buSzPts val="3900"/>
              <a:buChar char="●"/>
              <a:defRPr/>
            </a:lvl7pPr>
            <a:lvl8pPr indent="-476250" lvl="7" marL="3657600">
              <a:spcBef>
                <a:spcPts val="0"/>
              </a:spcBef>
              <a:spcAft>
                <a:spcPts val="0"/>
              </a:spcAft>
              <a:buSzPts val="3900"/>
              <a:buChar char="○"/>
              <a:defRPr/>
            </a:lvl8pPr>
            <a:lvl9pPr indent="-476250" lvl="8" marL="4114800">
              <a:spcBef>
                <a:spcPts val="0"/>
              </a:spcBef>
              <a:spcAft>
                <a:spcPts val="0"/>
              </a:spcAft>
              <a:buSzPts val="39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785386" y="14212955"/>
            <a:ext cx="15115200" cy="2032800"/>
          </a:xfrm>
          <a:prstGeom prst="rect">
            <a:avLst/>
          </a:prstGeom>
        </p:spPr>
        <p:txBody>
          <a:bodyPr anchorCtr="0" anchor="ctr" bIns="255950" lIns="255950" spcFirstLastPara="1" rIns="255950" wrap="square" tIns="255950">
            <a:noAutofit/>
          </a:bodyPr>
          <a:lstStyle>
            <a:lvl1pPr indent="-228600" lvl="0" marL="457200">
              <a:lnSpc>
                <a:spcPct val="100000"/>
              </a:lnSpc>
              <a:spcBef>
                <a:spcPts val="0"/>
              </a:spcBef>
              <a:spcAft>
                <a:spcPts val="0"/>
              </a:spcAft>
              <a:buSzPts val="50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5386" y="1495097"/>
            <a:ext cx="21469200" cy="1923900"/>
          </a:xfrm>
          <a:prstGeom prst="rect">
            <a:avLst/>
          </a:prstGeom>
          <a:noFill/>
          <a:ln>
            <a:noFill/>
          </a:ln>
        </p:spPr>
        <p:txBody>
          <a:bodyPr anchorCtr="0" anchor="t" bIns="255950" lIns="255950" spcFirstLastPara="1" rIns="255950" wrap="square" tIns="255950">
            <a:noAutofit/>
          </a:bodyPr>
          <a:lstStyle>
            <a:lvl1pPr lvl="0">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7800"/>
              <a:buFont typeface="DM Serif Display"/>
              <a:buNone/>
              <a:defRPr i="1" sz="78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785386" y="3871832"/>
            <a:ext cx="21469200" cy="11477700"/>
          </a:xfrm>
          <a:prstGeom prst="rect">
            <a:avLst/>
          </a:prstGeom>
          <a:noFill/>
          <a:ln>
            <a:noFill/>
          </a:ln>
        </p:spPr>
        <p:txBody>
          <a:bodyPr anchorCtr="0" anchor="t" bIns="255950" lIns="255950" spcFirstLastPara="1" rIns="255950" wrap="square" tIns="255950">
            <a:noAutofit/>
          </a:bodyPr>
          <a:lstStyle>
            <a:lvl1pPr indent="-546100" lvl="0" marL="457200">
              <a:lnSpc>
                <a:spcPct val="115000"/>
              </a:lnSpc>
              <a:spcBef>
                <a:spcPts val="0"/>
              </a:spcBef>
              <a:spcAft>
                <a:spcPts val="0"/>
              </a:spcAft>
              <a:buClr>
                <a:schemeClr val="dk1"/>
              </a:buClr>
              <a:buSzPts val="5000"/>
              <a:buFont typeface="Lora"/>
              <a:buChar char="●"/>
              <a:defRPr sz="5000">
                <a:solidFill>
                  <a:schemeClr val="dk1"/>
                </a:solidFill>
                <a:latin typeface="Lora"/>
                <a:ea typeface="Lora"/>
                <a:cs typeface="Lora"/>
                <a:sym typeface="Lora"/>
              </a:defRPr>
            </a:lvl1pPr>
            <a:lvl2pPr indent="-476250" lvl="1" marL="9144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2pPr>
            <a:lvl3pPr indent="-476250" lvl="2" marL="13716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3pPr>
            <a:lvl4pPr indent="-476250" lvl="3" marL="18288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4pPr>
            <a:lvl5pPr indent="-476250" lvl="4" marL="22860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5pPr>
            <a:lvl6pPr indent="-476250" lvl="5" marL="27432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6pPr>
            <a:lvl7pPr indent="-476250" lvl="6" marL="32004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7pPr>
            <a:lvl8pPr indent="-476250" lvl="7" marL="36576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8pPr>
            <a:lvl9pPr indent="-476250" lvl="8" marL="4114800">
              <a:lnSpc>
                <a:spcPct val="115000"/>
              </a:lnSpc>
              <a:spcBef>
                <a:spcPts val="0"/>
              </a:spcBef>
              <a:spcAft>
                <a:spcPts val="0"/>
              </a:spcAft>
              <a:buClr>
                <a:schemeClr val="dk1"/>
              </a:buClr>
              <a:buSzPts val="3900"/>
              <a:buFont typeface="Lora"/>
              <a:buChar char="■"/>
              <a:defRPr sz="3900">
                <a:solidFill>
                  <a:schemeClr val="dk1"/>
                </a:solidFill>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2214800" y="3136000"/>
            <a:ext cx="18710400" cy="1620300"/>
          </a:xfrm>
          <a:prstGeom prst="rect">
            <a:avLst/>
          </a:prstGeom>
          <a:noFill/>
          <a:ln>
            <a:noFill/>
          </a:ln>
        </p:spPr>
        <p:txBody>
          <a:bodyPr anchorCtr="0" anchor="t" bIns="255150" lIns="255150" spcFirstLastPara="1" rIns="255150" wrap="square" tIns="255150">
            <a:noAutofit/>
          </a:bodyPr>
          <a:lstStyle>
            <a:lvl1pPr lvl="0" rtl="0" algn="ctr">
              <a:spcBef>
                <a:spcPts val="0"/>
              </a:spcBef>
              <a:spcAft>
                <a:spcPts val="0"/>
              </a:spcAft>
              <a:buClr>
                <a:schemeClr val="lt1"/>
              </a:buClr>
              <a:buSzPts val="6500"/>
              <a:buNone/>
              <a:defRPr sz="6500">
                <a:solidFill>
                  <a:schemeClr val="lt1"/>
                </a:solidFill>
              </a:defRPr>
            </a:lvl1pPr>
            <a:lvl2pPr lvl="1" rtl="0" algn="ctr">
              <a:spcBef>
                <a:spcPts val="0"/>
              </a:spcBef>
              <a:spcAft>
                <a:spcPts val="0"/>
              </a:spcAft>
              <a:buClr>
                <a:schemeClr val="lt1"/>
              </a:buClr>
              <a:buSzPts val="6500"/>
              <a:buNone/>
              <a:defRPr sz="6500">
                <a:solidFill>
                  <a:schemeClr val="lt1"/>
                </a:solidFill>
              </a:defRPr>
            </a:lvl2pPr>
            <a:lvl3pPr lvl="2" rtl="0" algn="ctr">
              <a:spcBef>
                <a:spcPts val="0"/>
              </a:spcBef>
              <a:spcAft>
                <a:spcPts val="0"/>
              </a:spcAft>
              <a:buClr>
                <a:schemeClr val="lt1"/>
              </a:buClr>
              <a:buSzPts val="6500"/>
              <a:buNone/>
              <a:defRPr sz="6500">
                <a:solidFill>
                  <a:schemeClr val="lt1"/>
                </a:solidFill>
              </a:defRPr>
            </a:lvl3pPr>
            <a:lvl4pPr lvl="3" rtl="0" algn="ctr">
              <a:spcBef>
                <a:spcPts val="0"/>
              </a:spcBef>
              <a:spcAft>
                <a:spcPts val="0"/>
              </a:spcAft>
              <a:buClr>
                <a:schemeClr val="lt1"/>
              </a:buClr>
              <a:buSzPts val="6500"/>
              <a:buNone/>
              <a:defRPr sz="6500">
                <a:solidFill>
                  <a:schemeClr val="lt1"/>
                </a:solidFill>
              </a:defRPr>
            </a:lvl4pPr>
            <a:lvl5pPr lvl="4" rtl="0" algn="ctr">
              <a:spcBef>
                <a:spcPts val="0"/>
              </a:spcBef>
              <a:spcAft>
                <a:spcPts val="0"/>
              </a:spcAft>
              <a:buClr>
                <a:schemeClr val="lt1"/>
              </a:buClr>
              <a:buSzPts val="6500"/>
              <a:buNone/>
              <a:defRPr sz="6500">
                <a:solidFill>
                  <a:schemeClr val="lt1"/>
                </a:solidFill>
              </a:defRPr>
            </a:lvl5pPr>
            <a:lvl6pPr lvl="5" rtl="0" algn="ctr">
              <a:spcBef>
                <a:spcPts val="0"/>
              </a:spcBef>
              <a:spcAft>
                <a:spcPts val="0"/>
              </a:spcAft>
              <a:buClr>
                <a:schemeClr val="lt1"/>
              </a:buClr>
              <a:buSzPts val="6500"/>
              <a:buNone/>
              <a:defRPr sz="6500">
                <a:solidFill>
                  <a:schemeClr val="lt1"/>
                </a:solidFill>
              </a:defRPr>
            </a:lvl6pPr>
            <a:lvl7pPr lvl="6" rtl="0" algn="ctr">
              <a:spcBef>
                <a:spcPts val="0"/>
              </a:spcBef>
              <a:spcAft>
                <a:spcPts val="0"/>
              </a:spcAft>
              <a:buClr>
                <a:schemeClr val="lt1"/>
              </a:buClr>
              <a:buSzPts val="6500"/>
              <a:buNone/>
              <a:defRPr sz="6500">
                <a:solidFill>
                  <a:schemeClr val="lt1"/>
                </a:solidFill>
              </a:defRPr>
            </a:lvl7pPr>
            <a:lvl8pPr lvl="7" rtl="0" algn="ctr">
              <a:spcBef>
                <a:spcPts val="0"/>
              </a:spcBef>
              <a:spcAft>
                <a:spcPts val="0"/>
              </a:spcAft>
              <a:buClr>
                <a:schemeClr val="lt1"/>
              </a:buClr>
              <a:buSzPts val="6500"/>
              <a:buNone/>
              <a:defRPr sz="6500">
                <a:solidFill>
                  <a:schemeClr val="lt1"/>
                </a:solidFill>
              </a:defRPr>
            </a:lvl8pPr>
            <a:lvl9pPr lvl="8" rtl="0" algn="ctr">
              <a:spcBef>
                <a:spcPts val="0"/>
              </a:spcBef>
              <a:spcAft>
                <a:spcPts val="0"/>
              </a:spcAft>
              <a:buClr>
                <a:schemeClr val="lt1"/>
              </a:buClr>
              <a:buSzPts val="6500"/>
              <a:buNone/>
              <a:defRPr sz="6500">
                <a:solidFill>
                  <a:schemeClr val="lt1"/>
                </a:solidFill>
              </a:defRPr>
            </a:lvl9pPr>
          </a:lstStyle>
          <a:p/>
        </p:txBody>
      </p:sp>
      <p:sp>
        <p:nvSpPr>
          <p:cNvPr id="85" name="Google Shape;85;p18"/>
          <p:cNvSpPr txBox="1"/>
          <p:nvPr>
            <p:ph idx="1" type="body"/>
          </p:nvPr>
        </p:nvSpPr>
        <p:spPr>
          <a:xfrm>
            <a:off x="2214800" y="5696000"/>
            <a:ext cx="18710400" cy="8405400"/>
          </a:xfrm>
          <a:prstGeom prst="rect">
            <a:avLst/>
          </a:prstGeom>
          <a:noFill/>
          <a:ln>
            <a:noFill/>
          </a:ln>
        </p:spPr>
        <p:txBody>
          <a:bodyPr anchorCtr="0" anchor="t" bIns="255150" lIns="255150" spcFirstLastPara="1" rIns="255150" wrap="square" tIns="255150">
            <a:noAutofit/>
          </a:bodyPr>
          <a:lstStyle>
            <a:lvl1pPr indent="-438150" lvl="0" marL="457200" rtl="0">
              <a:lnSpc>
                <a:spcPct val="100000"/>
              </a:lnSpc>
              <a:spcBef>
                <a:spcPts val="0"/>
              </a:spcBef>
              <a:spcAft>
                <a:spcPts val="0"/>
              </a:spcAft>
              <a:buClr>
                <a:schemeClr val="lt1"/>
              </a:buClr>
              <a:buSzPts val="3300"/>
              <a:buChar char="●"/>
              <a:defRPr sz="3300">
                <a:solidFill>
                  <a:schemeClr val="lt1"/>
                </a:solidFill>
              </a:defRPr>
            </a:lvl1pPr>
            <a:lvl2pPr indent="-438150" lvl="1" marL="914400" rtl="0">
              <a:lnSpc>
                <a:spcPct val="100000"/>
              </a:lnSpc>
              <a:spcBef>
                <a:spcPts val="0"/>
              </a:spcBef>
              <a:spcAft>
                <a:spcPts val="0"/>
              </a:spcAft>
              <a:buClr>
                <a:schemeClr val="lt1"/>
              </a:buClr>
              <a:buSzPts val="3300"/>
              <a:buChar char="○"/>
              <a:defRPr sz="3300">
                <a:solidFill>
                  <a:schemeClr val="lt1"/>
                </a:solidFill>
              </a:defRPr>
            </a:lvl2pPr>
            <a:lvl3pPr indent="-438150" lvl="2" marL="1371600" rtl="0">
              <a:lnSpc>
                <a:spcPct val="100000"/>
              </a:lnSpc>
              <a:spcBef>
                <a:spcPts val="0"/>
              </a:spcBef>
              <a:spcAft>
                <a:spcPts val="0"/>
              </a:spcAft>
              <a:buClr>
                <a:schemeClr val="lt1"/>
              </a:buClr>
              <a:buSzPts val="3300"/>
              <a:buChar char="■"/>
              <a:defRPr sz="3300">
                <a:solidFill>
                  <a:schemeClr val="lt1"/>
                </a:solidFill>
              </a:defRPr>
            </a:lvl3pPr>
            <a:lvl4pPr indent="-438150" lvl="3" marL="1828800" rtl="0">
              <a:lnSpc>
                <a:spcPct val="100000"/>
              </a:lnSpc>
              <a:spcBef>
                <a:spcPts val="0"/>
              </a:spcBef>
              <a:spcAft>
                <a:spcPts val="0"/>
              </a:spcAft>
              <a:buClr>
                <a:schemeClr val="lt1"/>
              </a:buClr>
              <a:buSzPts val="3300"/>
              <a:buChar char="●"/>
              <a:defRPr sz="3300">
                <a:solidFill>
                  <a:schemeClr val="lt1"/>
                </a:solidFill>
              </a:defRPr>
            </a:lvl4pPr>
            <a:lvl5pPr indent="-438150" lvl="4" marL="2286000" rtl="0">
              <a:lnSpc>
                <a:spcPct val="100000"/>
              </a:lnSpc>
              <a:spcBef>
                <a:spcPts val="0"/>
              </a:spcBef>
              <a:spcAft>
                <a:spcPts val="0"/>
              </a:spcAft>
              <a:buClr>
                <a:schemeClr val="lt1"/>
              </a:buClr>
              <a:buSzPts val="3300"/>
              <a:buChar char="○"/>
              <a:defRPr sz="3300">
                <a:solidFill>
                  <a:schemeClr val="lt1"/>
                </a:solidFill>
              </a:defRPr>
            </a:lvl5pPr>
            <a:lvl6pPr indent="-438150" lvl="5" marL="2743200" rtl="0">
              <a:lnSpc>
                <a:spcPct val="100000"/>
              </a:lnSpc>
              <a:spcBef>
                <a:spcPts val="0"/>
              </a:spcBef>
              <a:spcAft>
                <a:spcPts val="0"/>
              </a:spcAft>
              <a:buClr>
                <a:schemeClr val="lt1"/>
              </a:buClr>
              <a:buSzPts val="3300"/>
              <a:buChar char="■"/>
              <a:defRPr sz="3300">
                <a:solidFill>
                  <a:schemeClr val="lt1"/>
                </a:solidFill>
              </a:defRPr>
            </a:lvl6pPr>
            <a:lvl7pPr indent="-438150" lvl="6" marL="3200400" rtl="0">
              <a:lnSpc>
                <a:spcPct val="100000"/>
              </a:lnSpc>
              <a:spcBef>
                <a:spcPts val="0"/>
              </a:spcBef>
              <a:spcAft>
                <a:spcPts val="0"/>
              </a:spcAft>
              <a:buClr>
                <a:schemeClr val="lt1"/>
              </a:buClr>
              <a:buSzPts val="3300"/>
              <a:buChar char="●"/>
              <a:defRPr sz="3300">
                <a:solidFill>
                  <a:schemeClr val="lt1"/>
                </a:solidFill>
              </a:defRPr>
            </a:lvl7pPr>
            <a:lvl8pPr indent="-438150" lvl="7" marL="3657600" rtl="0">
              <a:lnSpc>
                <a:spcPct val="100000"/>
              </a:lnSpc>
              <a:spcBef>
                <a:spcPts val="0"/>
              </a:spcBef>
              <a:spcAft>
                <a:spcPts val="0"/>
              </a:spcAft>
              <a:buClr>
                <a:schemeClr val="lt1"/>
              </a:buClr>
              <a:buSzPts val="3300"/>
              <a:buChar char="○"/>
              <a:defRPr sz="3300">
                <a:solidFill>
                  <a:schemeClr val="lt1"/>
                </a:solidFill>
              </a:defRPr>
            </a:lvl8pPr>
            <a:lvl9pPr indent="-438150" lvl="8" marL="4114800" rtl="0">
              <a:lnSpc>
                <a:spcPct val="100000"/>
              </a:lnSpc>
              <a:spcBef>
                <a:spcPts val="0"/>
              </a:spcBef>
              <a:spcAft>
                <a:spcPts val="0"/>
              </a:spcAft>
              <a:buClr>
                <a:schemeClr val="lt1"/>
              </a:buClr>
              <a:buSzPts val="3300"/>
              <a:buChar char="■"/>
              <a:defRPr sz="33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fonts.google.com/specimen/DM+Serif+Display?query=dm+serif+" TargetMode="External"/><Relationship Id="rId4" Type="http://schemas.openxmlformats.org/officeDocument/2006/relationships/hyperlink" Target="https://fonts.google.com/specimen/Lora?query=lora" TargetMode="External"/></Relationships>
</file>

<file path=ppt/slides/_rels/slide12.xml.rels><?xml version="1.0" encoding="UTF-8" standalone="yes"?><Relationships xmlns="http://schemas.openxmlformats.org/package/2006/relationships"><Relationship Id="rId11" Type="http://schemas.openxmlformats.org/officeDocument/2006/relationships/image" Target="../media/image5.gif"/><Relationship Id="rId10" Type="http://schemas.openxmlformats.org/officeDocument/2006/relationships/image" Target="../media/image4.gif"/><Relationship Id="rId13" Type="http://schemas.openxmlformats.org/officeDocument/2006/relationships/image" Target="../media/image6.gif"/><Relationship Id="rId12" Type="http://schemas.openxmlformats.org/officeDocument/2006/relationships/image" Target="../media/image3.gif"/><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cuate?utm_source=slidesgo_template&amp;utm_medium=referral-link&amp;utm_campaign=slidesgo_final_slides&amp;utm_term=cuate&amp;utm_content=storyset" TargetMode="External"/><Relationship Id="rId14" Type="http://schemas.openxmlformats.org/officeDocument/2006/relationships/image" Target="../media/image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hyperlink" Target="https://bit.ly/2ZjL1p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s://workspace.google.com/marketplace/app/icons_for_slides_docs/381578326502"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bit.ly/30B07Gq" TargetMode="External"/><Relationship Id="rId10" Type="http://schemas.openxmlformats.org/officeDocument/2006/relationships/hyperlink" Target="https://bit.ly/3A1uf1Q"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11.xml"/><Relationship Id="rId4" Type="http://schemas.openxmlformats.org/officeDocument/2006/relationships/slide" Target="/ppt/slides/slide8.xml"/><Relationship Id="rId9" Type="http://schemas.openxmlformats.org/officeDocument/2006/relationships/hyperlink" Target="https://slidesgo.com/es/slidesgo-school/tips-para-presentaciones/como-editar-las-diapositivas-maestras-en-nuestras-plantilla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www.videvo.net/?utm_source=slidesgo_template&amp;utm_medium=referral-link&amp;utm_campaign=sg_resources&amp;utm_content=videvolink&amp;utm_campaign=promo-slide&amp;utm_term=slidesgo&amp;utm_content=vidfy"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slide" Target="/ppt/slides/slide7.xml"/><Relationship Id="rId6" Type="http://schemas.openxmlformats.org/officeDocument/2006/relationships/slide" Target="/ppt/slides/slide11.xml"/><Relationship Id="rId7" Type="http://schemas.openxmlformats.org/officeDocument/2006/relationships/slide" Target="/ppt/slides/slide13.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slidesgo.com/es/slidesgo-school/tips-para-presentaciones/como-modificar-una-grafica-en-nuestras-presentacion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jpg"/><Relationship Id="rId5" Type="http://schemas.openxmlformats.org/officeDocument/2006/relationships/hyperlink" Target="https://bit.ly/3A1uf1Q" TargetMode="External"/><Relationship Id="rId6" Type="http://schemas.openxmlformats.org/officeDocument/2006/relationships/hyperlink" Target="https://docs.google.com/spreadsheets/d/1KlJLSlD69N5Ct4G7wWXM8g-rmi3G_O1djKpEZhQn9cI/copy#gid=1364826426" TargetMode="External"/><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ww.freepik.com/free-vector/20th-july-hand-drawn-flat-background_28093727.htm/?utm_source=slidesgo_template&amp;utm_medium=referral-link&amp;utm_campaign=sg_resources&amp;utm_content=freepik" TargetMode="External"/><Relationship Id="rId4" Type="http://schemas.openxmlformats.org/officeDocument/2006/relationships/hyperlink" Target="https://www.freepik.com/free-vector/20th-july-hand-drawn-flat-background_28093731.htm/?utm_source=slidesgo_template&amp;utm_medium=referral-link&amp;utm_campaign=sg_resources&amp;utm_content=freepik" TargetMode="External"/><Relationship Id="rId5" Type="http://schemas.openxmlformats.org/officeDocument/2006/relationships/hyperlink" Target="https://www.freepik.com/free-vector/20th-july-hand-drawn-flat-illustration_28093733.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freepik.com/free-photo/person-s-hand-holding-small-globe_3143216.htm/?utm_source=slidesgo_template&amp;utm_medium=referral-link&amp;utm_campaign=sg_resources&amp;utm_content=freepik" TargetMode="External"/><Relationship Id="rId4" Type="http://schemas.openxmlformats.org/officeDocument/2006/relationships/hyperlink" Target="https://www.freepik.com/free-vector/20th-july-hand-drawn-flat-banner-set_28093728.htm/?utm_source=slidesgo_template&amp;utm_medium=referral-link&amp;utm_campaign=sg_resources&amp;utm_content=freepik" TargetMode="External"/><Relationship Id="rId5" Type="http://schemas.openxmlformats.org/officeDocument/2006/relationships/hyperlink" Target="https://www.freepik.com/free-vector/20th-july-hand-drawn-flat-illustration_28093733.htm/?utm_source=slidesgo_template&amp;utm_medium=referral-link&amp;utm_campaign=sg_resources&amp;utm_content=freepik" TargetMode="External"/><Relationship Id="rId6" Type="http://schemas.openxmlformats.org/officeDocument/2006/relationships/hyperlink" Target="https://www.freepik.com/free-vector/20th-july-hand-drawn-flat-background_28093730.htm/?utm_source=slidesgo_template&amp;utm_medium=referral-link&amp;utm_campaign=sg_resources&amp;utm_content=freepik" TargetMode="External"/><Relationship Id="rId7" Type="http://schemas.openxmlformats.org/officeDocument/2006/relationships/hyperlink" Target="https://www.flaticon.com/packs/colombia-23/?utm_source=slidesgo_template&amp;utm_medium=referral-link&amp;utm_campaign=sg_resources&amp;utm_content=flatic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1"/>
          <p:cNvSpPr txBox="1"/>
          <p:nvPr>
            <p:ph type="ctrTitle"/>
          </p:nvPr>
        </p:nvSpPr>
        <p:spPr>
          <a:xfrm>
            <a:off x="2044475" y="4022413"/>
            <a:ext cx="13600800" cy="7500900"/>
          </a:xfrm>
          <a:prstGeom prst="rect">
            <a:avLst/>
          </a:prstGeom>
        </p:spPr>
        <p:txBody>
          <a:bodyPr anchorCtr="0" anchor="b" bIns="255950" lIns="255950" spcFirstLastPara="1" rIns="255950" wrap="square" tIns="255950">
            <a:noAutofit/>
          </a:bodyPr>
          <a:lstStyle/>
          <a:p>
            <a:pPr indent="0" lvl="0" marL="0" rtl="0" algn="l">
              <a:spcBef>
                <a:spcPts val="0"/>
              </a:spcBef>
              <a:spcAft>
                <a:spcPts val="0"/>
              </a:spcAft>
              <a:buNone/>
            </a:pPr>
            <a:r>
              <a:rPr lang="es" sz="11000"/>
              <a:t>Cartel de Investigación de </a:t>
            </a:r>
            <a:r>
              <a:rPr lang="es" sz="16000">
                <a:latin typeface="DM Serif Display"/>
                <a:ea typeface="DM Serif Display"/>
                <a:cs typeface="DM Serif Display"/>
                <a:sym typeface="DM Serif Display"/>
              </a:rPr>
              <a:t>Historia Colombiana</a:t>
            </a:r>
            <a:endParaRPr sz="10900">
              <a:latin typeface="DM Serif Display"/>
              <a:ea typeface="DM Serif Display"/>
              <a:cs typeface="DM Serif Display"/>
              <a:sym typeface="DM Serif Display"/>
            </a:endParaRPr>
          </a:p>
        </p:txBody>
      </p:sp>
      <p:sp>
        <p:nvSpPr>
          <p:cNvPr id="94" name="Google Shape;94;p21"/>
          <p:cNvSpPr txBox="1"/>
          <p:nvPr>
            <p:ph idx="1" type="subTitle"/>
          </p:nvPr>
        </p:nvSpPr>
        <p:spPr>
          <a:xfrm>
            <a:off x="2044475" y="11266488"/>
            <a:ext cx="13600800" cy="1991100"/>
          </a:xfrm>
          <a:prstGeom prst="rect">
            <a:avLst/>
          </a:prstGeom>
        </p:spPr>
        <p:txBody>
          <a:bodyPr anchorCtr="0" anchor="t" bIns="255950" lIns="255950" spcFirstLastPara="1" rIns="255950" wrap="square" tIns="255950">
            <a:noAutofit/>
          </a:bodyPr>
          <a:lstStyle/>
          <a:p>
            <a:pPr indent="0" lvl="0" marL="0" rtl="0" algn="l">
              <a:spcBef>
                <a:spcPts val="0"/>
              </a:spcBef>
              <a:spcAft>
                <a:spcPts val="0"/>
              </a:spcAft>
              <a:buNone/>
            </a:pPr>
            <a:r>
              <a:rPr lang="es"/>
              <a:t>Esta es una presentación imprimible en formato horizontal (64x48cm | 25,2x18,9in)</a:t>
            </a:r>
            <a:endParaRPr/>
          </a:p>
        </p:txBody>
      </p:sp>
      <p:grpSp>
        <p:nvGrpSpPr>
          <p:cNvPr id="95" name="Google Shape;95;p21"/>
          <p:cNvGrpSpPr/>
          <p:nvPr/>
        </p:nvGrpSpPr>
        <p:grpSpPr>
          <a:xfrm rot="-429757">
            <a:off x="-6237189" y="-3654512"/>
            <a:ext cx="15767143" cy="10593773"/>
            <a:chOff x="-7632736" y="-4325532"/>
            <a:chExt cx="17382334" cy="11744201"/>
          </a:xfrm>
        </p:grpSpPr>
        <p:grpSp>
          <p:nvGrpSpPr>
            <p:cNvPr id="96" name="Google Shape;96;p21"/>
            <p:cNvGrpSpPr/>
            <p:nvPr/>
          </p:nvGrpSpPr>
          <p:grpSpPr>
            <a:xfrm rot="-1236260">
              <a:off x="-6854239" y="-1989203"/>
              <a:ext cx="14563292" cy="7071544"/>
              <a:chOff x="-2235796" y="-3125145"/>
              <a:chExt cx="14563805" cy="7071793"/>
            </a:xfrm>
          </p:grpSpPr>
          <p:sp>
            <p:nvSpPr>
              <p:cNvPr id="97" name="Google Shape;97;p21"/>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21"/>
            <p:cNvSpPr/>
            <p:nvPr/>
          </p:nvSpPr>
          <p:spPr>
            <a:xfrm rot="575477">
              <a:off x="-5015623" y="355669"/>
              <a:ext cx="2143297" cy="6276401"/>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rot="575477">
              <a:off x="-4067719" y="417891"/>
              <a:ext cx="1382990" cy="1519821"/>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p:nvPr/>
          </p:nvSpPr>
          <p:spPr>
            <a:xfrm rot="575477">
              <a:off x="-4324176" y="1596773"/>
              <a:ext cx="1544411" cy="2748925"/>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p:nvPr/>
          </p:nvSpPr>
          <p:spPr>
            <a:xfrm rot="575477">
              <a:off x="-6008323" y="367605"/>
              <a:ext cx="3684932" cy="3091995"/>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75477">
              <a:off x="-5496648" y="2745027"/>
              <a:ext cx="2974201" cy="757531"/>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rot="575477">
              <a:off x="-5774554" y="150605"/>
              <a:ext cx="772999" cy="1614612"/>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rot="575477">
              <a:off x="2960617" y="-451713"/>
              <a:ext cx="4543995" cy="1547584"/>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rot="575477">
              <a:off x="2975582" y="-630079"/>
              <a:ext cx="2095703" cy="1521804"/>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rot="575477">
              <a:off x="-4104711" y="-1158231"/>
              <a:ext cx="8025464" cy="5938487"/>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rot="575477">
              <a:off x="-2380598" y="-841372"/>
              <a:ext cx="5724712" cy="5695760"/>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rot="575477">
              <a:off x="-1364333" y="-928329"/>
              <a:ext cx="5265831" cy="5938090"/>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rot="575477">
              <a:off x="5246232" y="-219509"/>
              <a:ext cx="2255935" cy="1304064"/>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rot="575477">
              <a:off x="6994397" y="-395137"/>
              <a:ext cx="2682690" cy="1095445"/>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rot="575477">
              <a:off x="8793031" y="-244242"/>
              <a:ext cx="920142" cy="514407"/>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rot="575477">
              <a:off x="8029048" y="-343412"/>
              <a:ext cx="1070459" cy="731751"/>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rot="575477">
              <a:off x="-2058773" y="375148"/>
              <a:ext cx="4316340" cy="3824936"/>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21"/>
            <p:cNvGrpSpPr/>
            <p:nvPr/>
          </p:nvGrpSpPr>
          <p:grpSpPr>
            <a:xfrm rot="-1236260">
              <a:off x="-5741660" y="-876553"/>
              <a:ext cx="2530183" cy="2207140"/>
              <a:chOff x="-345090" y="-3653875"/>
              <a:chExt cx="2530272" cy="2207217"/>
            </a:xfrm>
          </p:grpSpPr>
          <p:sp>
            <p:nvSpPr>
              <p:cNvPr id="124" name="Google Shape;124;p21"/>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 name="Google Shape;127;p21"/>
          <p:cNvGrpSpPr/>
          <p:nvPr/>
        </p:nvGrpSpPr>
        <p:grpSpPr>
          <a:xfrm flipH="1">
            <a:off x="14424324" y="2696280"/>
            <a:ext cx="10646805" cy="15510088"/>
            <a:chOff x="3258725" y="3324900"/>
            <a:chExt cx="825225" cy="1198625"/>
          </a:xfrm>
        </p:grpSpPr>
        <p:sp>
          <p:nvSpPr>
            <p:cNvPr id="128" name="Google Shape;128;p21"/>
            <p:cNvSpPr/>
            <p:nvPr/>
          </p:nvSpPr>
          <p:spPr>
            <a:xfrm>
              <a:off x="3258725" y="3407725"/>
              <a:ext cx="740575" cy="964375"/>
            </a:xfrm>
            <a:custGeom>
              <a:rect b="b" l="l" r="r" t="t"/>
              <a:pathLst>
                <a:path extrusionOk="0" h="38575" w="29623">
                  <a:moveTo>
                    <a:pt x="26906" y="0"/>
                  </a:moveTo>
                  <a:cubicBezTo>
                    <a:pt x="25888" y="2105"/>
                    <a:pt x="24191" y="3825"/>
                    <a:pt x="22280" y="5171"/>
                  </a:cubicBezTo>
                  <a:cubicBezTo>
                    <a:pt x="20368" y="6517"/>
                    <a:pt x="18237" y="7516"/>
                    <a:pt x="16101" y="8466"/>
                  </a:cubicBezTo>
                  <a:cubicBezTo>
                    <a:pt x="14281" y="9275"/>
                    <a:pt x="12447" y="10053"/>
                    <a:pt x="10600" y="10801"/>
                  </a:cubicBezTo>
                  <a:cubicBezTo>
                    <a:pt x="8240" y="11756"/>
                    <a:pt x="5824" y="12679"/>
                    <a:pt x="3792" y="14215"/>
                  </a:cubicBezTo>
                  <a:cubicBezTo>
                    <a:pt x="1761" y="15749"/>
                    <a:pt x="126" y="18022"/>
                    <a:pt x="0" y="20565"/>
                  </a:cubicBezTo>
                  <a:cubicBezTo>
                    <a:pt x="433" y="20492"/>
                    <a:pt x="832" y="20389"/>
                    <a:pt x="1254" y="20389"/>
                  </a:cubicBezTo>
                  <a:cubicBezTo>
                    <a:pt x="1352" y="20389"/>
                    <a:pt x="1451" y="20395"/>
                    <a:pt x="1552" y="20407"/>
                  </a:cubicBezTo>
                  <a:cubicBezTo>
                    <a:pt x="2090" y="20474"/>
                    <a:pt x="2629" y="20716"/>
                    <a:pt x="2939" y="21160"/>
                  </a:cubicBezTo>
                  <a:cubicBezTo>
                    <a:pt x="3233" y="21581"/>
                    <a:pt x="3285" y="22122"/>
                    <a:pt x="3279" y="22636"/>
                  </a:cubicBezTo>
                  <a:cubicBezTo>
                    <a:pt x="3254" y="24415"/>
                    <a:pt x="2621" y="26131"/>
                    <a:pt x="2440" y="27903"/>
                  </a:cubicBezTo>
                  <a:cubicBezTo>
                    <a:pt x="2238" y="29884"/>
                    <a:pt x="2613" y="31907"/>
                    <a:pt x="3408" y="33734"/>
                  </a:cubicBezTo>
                  <a:cubicBezTo>
                    <a:pt x="4204" y="35560"/>
                    <a:pt x="5411" y="37192"/>
                    <a:pt x="6846" y="38574"/>
                  </a:cubicBezTo>
                  <a:cubicBezTo>
                    <a:pt x="6653" y="37308"/>
                    <a:pt x="7204" y="36107"/>
                    <a:pt x="7876" y="35017"/>
                  </a:cubicBezTo>
                  <a:cubicBezTo>
                    <a:pt x="8549" y="33926"/>
                    <a:pt x="9502" y="33035"/>
                    <a:pt x="10525" y="32265"/>
                  </a:cubicBezTo>
                  <a:cubicBezTo>
                    <a:pt x="11718" y="31366"/>
                    <a:pt x="13031" y="30610"/>
                    <a:pt x="14456" y="30162"/>
                  </a:cubicBezTo>
                  <a:cubicBezTo>
                    <a:pt x="15787" y="29744"/>
                    <a:pt x="17188" y="29602"/>
                    <a:pt x="18561" y="29352"/>
                  </a:cubicBezTo>
                  <a:cubicBezTo>
                    <a:pt x="19609" y="29160"/>
                    <a:pt x="20644" y="28903"/>
                    <a:pt x="21678" y="28647"/>
                  </a:cubicBezTo>
                  <a:cubicBezTo>
                    <a:pt x="22396" y="28468"/>
                    <a:pt x="23121" y="28288"/>
                    <a:pt x="23787" y="27966"/>
                  </a:cubicBezTo>
                  <a:cubicBezTo>
                    <a:pt x="24584" y="27580"/>
                    <a:pt x="25270" y="27003"/>
                    <a:pt x="25928" y="26410"/>
                  </a:cubicBezTo>
                  <a:cubicBezTo>
                    <a:pt x="27579" y="24922"/>
                    <a:pt x="29171" y="23173"/>
                    <a:pt x="29623" y="20997"/>
                  </a:cubicBezTo>
                  <a:lnTo>
                    <a:pt x="26906" y="0"/>
                  </a:ln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3258725" y="3407725"/>
              <a:ext cx="713200" cy="630775"/>
            </a:xfrm>
            <a:custGeom>
              <a:rect b="b" l="l" r="r" t="t"/>
              <a:pathLst>
                <a:path extrusionOk="0" h="25231" w="28528">
                  <a:moveTo>
                    <a:pt x="26906" y="0"/>
                  </a:moveTo>
                  <a:cubicBezTo>
                    <a:pt x="25888" y="2105"/>
                    <a:pt x="24191" y="3825"/>
                    <a:pt x="22280" y="5171"/>
                  </a:cubicBezTo>
                  <a:cubicBezTo>
                    <a:pt x="20368" y="6517"/>
                    <a:pt x="18237" y="7516"/>
                    <a:pt x="16101" y="8466"/>
                  </a:cubicBezTo>
                  <a:cubicBezTo>
                    <a:pt x="14281" y="9275"/>
                    <a:pt x="12447" y="10053"/>
                    <a:pt x="10600" y="10801"/>
                  </a:cubicBezTo>
                  <a:cubicBezTo>
                    <a:pt x="8240" y="11756"/>
                    <a:pt x="5824" y="12679"/>
                    <a:pt x="3792" y="14215"/>
                  </a:cubicBezTo>
                  <a:cubicBezTo>
                    <a:pt x="1761" y="15749"/>
                    <a:pt x="126" y="18022"/>
                    <a:pt x="0" y="20565"/>
                  </a:cubicBezTo>
                  <a:cubicBezTo>
                    <a:pt x="433" y="20492"/>
                    <a:pt x="832" y="20389"/>
                    <a:pt x="1254" y="20389"/>
                  </a:cubicBezTo>
                  <a:cubicBezTo>
                    <a:pt x="1352" y="20389"/>
                    <a:pt x="1451" y="20395"/>
                    <a:pt x="1552" y="20407"/>
                  </a:cubicBezTo>
                  <a:cubicBezTo>
                    <a:pt x="2090" y="20474"/>
                    <a:pt x="2629" y="20716"/>
                    <a:pt x="2939" y="21160"/>
                  </a:cubicBezTo>
                  <a:cubicBezTo>
                    <a:pt x="3233" y="21581"/>
                    <a:pt x="3285" y="22122"/>
                    <a:pt x="3279" y="22636"/>
                  </a:cubicBezTo>
                  <a:cubicBezTo>
                    <a:pt x="3266" y="23511"/>
                    <a:pt x="3106" y="24372"/>
                    <a:pt x="2926" y="25230"/>
                  </a:cubicBezTo>
                  <a:cubicBezTo>
                    <a:pt x="5028" y="22526"/>
                    <a:pt x="8033" y="20515"/>
                    <a:pt x="11363" y="19694"/>
                  </a:cubicBezTo>
                  <a:cubicBezTo>
                    <a:pt x="12831" y="19332"/>
                    <a:pt x="14345" y="19190"/>
                    <a:pt x="15833" y="18916"/>
                  </a:cubicBezTo>
                  <a:cubicBezTo>
                    <a:pt x="20555" y="18046"/>
                    <a:pt x="24996" y="15781"/>
                    <a:pt x="28528" y="12532"/>
                  </a:cubicBezTo>
                  <a:lnTo>
                    <a:pt x="269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3340950" y="3867750"/>
              <a:ext cx="658350" cy="504350"/>
            </a:xfrm>
            <a:custGeom>
              <a:rect b="b" l="l" r="r" t="t"/>
              <a:pathLst>
                <a:path extrusionOk="0" h="20174" w="26334">
                  <a:moveTo>
                    <a:pt x="25998" y="1"/>
                  </a:moveTo>
                  <a:cubicBezTo>
                    <a:pt x="25219" y="745"/>
                    <a:pt x="24414" y="1461"/>
                    <a:pt x="23569" y="2130"/>
                  </a:cubicBezTo>
                  <a:cubicBezTo>
                    <a:pt x="20958" y="4202"/>
                    <a:pt x="17927" y="5846"/>
                    <a:pt x="14638" y="6380"/>
                  </a:cubicBezTo>
                  <a:cubicBezTo>
                    <a:pt x="13120" y="6626"/>
                    <a:pt x="11565" y="6635"/>
                    <a:pt x="10063" y="6963"/>
                  </a:cubicBezTo>
                  <a:cubicBezTo>
                    <a:pt x="7636" y="7493"/>
                    <a:pt x="5441" y="8848"/>
                    <a:pt x="3638" y="10558"/>
                  </a:cubicBezTo>
                  <a:cubicBezTo>
                    <a:pt x="2238" y="11887"/>
                    <a:pt x="1058" y="13428"/>
                    <a:pt x="1" y="15048"/>
                  </a:cubicBezTo>
                  <a:cubicBezTo>
                    <a:pt x="39" y="15144"/>
                    <a:pt x="79" y="15238"/>
                    <a:pt x="119" y="15333"/>
                  </a:cubicBezTo>
                  <a:cubicBezTo>
                    <a:pt x="915" y="17159"/>
                    <a:pt x="2122" y="18791"/>
                    <a:pt x="3557" y="20173"/>
                  </a:cubicBezTo>
                  <a:cubicBezTo>
                    <a:pt x="3364" y="18907"/>
                    <a:pt x="3915" y="17706"/>
                    <a:pt x="4587" y="16616"/>
                  </a:cubicBezTo>
                  <a:cubicBezTo>
                    <a:pt x="5258" y="15525"/>
                    <a:pt x="6213" y="14634"/>
                    <a:pt x="7236" y="13864"/>
                  </a:cubicBezTo>
                  <a:cubicBezTo>
                    <a:pt x="8429" y="12966"/>
                    <a:pt x="9742" y="12209"/>
                    <a:pt x="11166" y="11761"/>
                  </a:cubicBezTo>
                  <a:cubicBezTo>
                    <a:pt x="12498" y="11343"/>
                    <a:pt x="13899" y="11201"/>
                    <a:pt x="15272" y="10951"/>
                  </a:cubicBezTo>
                  <a:cubicBezTo>
                    <a:pt x="16320" y="10759"/>
                    <a:pt x="17355" y="10502"/>
                    <a:pt x="18389" y="10246"/>
                  </a:cubicBezTo>
                  <a:cubicBezTo>
                    <a:pt x="19107" y="10068"/>
                    <a:pt x="19832" y="9887"/>
                    <a:pt x="20498" y="9565"/>
                  </a:cubicBezTo>
                  <a:cubicBezTo>
                    <a:pt x="21295" y="9179"/>
                    <a:pt x="21981" y="8602"/>
                    <a:pt x="22638" y="8009"/>
                  </a:cubicBezTo>
                  <a:cubicBezTo>
                    <a:pt x="24290" y="6521"/>
                    <a:pt x="25882" y="4772"/>
                    <a:pt x="26334" y="2596"/>
                  </a:cubicBezTo>
                  <a:lnTo>
                    <a:pt x="259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3314925" y="3721000"/>
              <a:ext cx="676000" cy="522975"/>
            </a:xfrm>
            <a:custGeom>
              <a:rect b="b" l="l" r="r" t="t"/>
              <a:pathLst>
                <a:path extrusionOk="0" h="20919" w="27040">
                  <a:moveTo>
                    <a:pt x="26280" y="1"/>
                  </a:moveTo>
                  <a:cubicBezTo>
                    <a:pt x="22748" y="3250"/>
                    <a:pt x="18307" y="5515"/>
                    <a:pt x="13585" y="6385"/>
                  </a:cubicBezTo>
                  <a:cubicBezTo>
                    <a:pt x="12097" y="6659"/>
                    <a:pt x="10583" y="6801"/>
                    <a:pt x="9115" y="7163"/>
                  </a:cubicBezTo>
                  <a:cubicBezTo>
                    <a:pt x="5785" y="7984"/>
                    <a:pt x="2780" y="9995"/>
                    <a:pt x="678" y="12699"/>
                  </a:cubicBezTo>
                  <a:cubicBezTo>
                    <a:pt x="492" y="13586"/>
                    <a:pt x="284" y="14472"/>
                    <a:pt x="192" y="15372"/>
                  </a:cubicBezTo>
                  <a:cubicBezTo>
                    <a:pt x="0" y="17251"/>
                    <a:pt x="328" y="19168"/>
                    <a:pt x="1042" y="20918"/>
                  </a:cubicBezTo>
                  <a:cubicBezTo>
                    <a:pt x="2099" y="19298"/>
                    <a:pt x="3279" y="17757"/>
                    <a:pt x="4679" y="16428"/>
                  </a:cubicBezTo>
                  <a:cubicBezTo>
                    <a:pt x="6482" y="14718"/>
                    <a:pt x="8677" y="13363"/>
                    <a:pt x="11104" y="12833"/>
                  </a:cubicBezTo>
                  <a:cubicBezTo>
                    <a:pt x="12606" y="12505"/>
                    <a:pt x="14161" y="12496"/>
                    <a:pt x="15679" y="12250"/>
                  </a:cubicBezTo>
                  <a:cubicBezTo>
                    <a:pt x="18969" y="11716"/>
                    <a:pt x="21999" y="10072"/>
                    <a:pt x="24610" y="8000"/>
                  </a:cubicBezTo>
                  <a:cubicBezTo>
                    <a:pt x="25455" y="7330"/>
                    <a:pt x="26260" y="6615"/>
                    <a:pt x="27039" y="5871"/>
                  </a:cubicBezTo>
                  <a:lnTo>
                    <a:pt x="262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3314675" y="3718775"/>
              <a:ext cx="153675" cy="653325"/>
            </a:xfrm>
            <a:custGeom>
              <a:rect b="b" l="l" r="r" t="t"/>
              <a:pathLst>
                <a:path extrusionOk="0" h="26133" w="6147">
                  <a:moveTo>
                    <a:pt x="4516" y="1"/>
                  </a:moveTo>
                  <a:lnTo>
                    <a:pt x="4515" y="2"/>
                  </a:lnTo>
                  <a:cubicBezTo>
                    <a:pt x="3919" y="292"/>
                    <a:pt x="3335" y="602"/>
                    <a:pt x="2771" y="947"/>
                  </a:cubicBezTo>
                  <a:cubicBezTo>
                    <a:pt x="2666" y="4024"/>
                    <a:pt x="1964" y="7073"/>
                    <a:pt x="1092" y="10035"/>
                  </a:cubicBezTo>
                  <a:cubicBezTo>
                    <a:pt x="1075" y="10094"/>
                    <a:pt x="1057" y="10152"/>
                    <a:pt x="1040" y="10210"/>
                  </a:cubicBezTo>
                  <a:cubicBezTo>
                    <a:pt x="1011" y="11984"/>
                    <a:pt x="382" y="13695"/>
                    <a:pt x="202" y="15460"/>
                  </a:cubicBezTo>
                  <a:cubicBezTo>
                    <a:pt x="0" y="17442"/>
                    <a:pt x="375" y="19465"/>
                    <a:pt x="1170" y="21292"/>
                  </a:cubicBezTo>
                  <a:cubicBezTo>
                    <a:pt x="1966" y="23118"/>
                    <a:pt x="3173" y="24750"/>
                    <a:pt x="4608" y="26132"/>
                  </a:cubicBezTo>
                  <a:cubicBezTo>
                    <a:pt x="4416" y="24866"/>
                    <a:pt x="4966" y="23665"/>
                    <a:pt x="5639" y="22574"/>
                  </a:cubicBezTo>
                  <a:cubicBezTo>
                    <a:pt x="5794" y="22322"/>
                    <a:pt x="5965" y="22081"/>
                    <a:pt x="6147" y="21849"/>
                  </a:cubicBezTo>
                  <a:cubicBezTo>
                    <a:pt x="4940" y="19023"/>
                    <a:pt x="4391" y="15870"/>
                    <a:pt x="4233" y="12781"/>
                  </a:cubicBezTo>
                  <a:cubicBezTo>
                    <a:pt x="4015" y="8524"/>
                    <a:pt x="4457" y="4263"/>
                    <a:pt x="451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3826350" y="3407750"/>
              <a:ext cx="172950" cy="691325"/>
            </a:xfrm>
            <a:custGeom>
              <a:rect b="b" l="l" r="r" t="t"/>
              <a:pathLst>
                <a:path extrusionOk="0" h="27653" w="6918">
                  <a:moveTo>
                    <a:pt x="4201" y="0"/>
                  </a:moveTo>
                  <a:cubicBezTo>
                    <a:pt x="3260" y="1946"/>
                    <a:pt x="1736" y="3563"/>
                    <a:pt x="1" y="4859"/>
                  </a:cubicBezTo>
                  <a:cubicBezTo>
                    <a:pt x="339" y="8553"/>
                    <a:pt x="678" y="12245"/>
                    <a:pt x="1016" y="15939"/>
                  </a:cubicBezTo>
                  <a:cubicBezTo>
                    <a:pt x="1102" y="16879"/>
                    <a:pt x="1188" y="17818"/>
                    <a:pt x="1261" y="18759"/>
                  </a:cubicBezTo>
                  <a:cubicBezTo>
                    <a:pt x="1490" y="21718"/>
                    <a:pt x="1590" y="24685"/>
                    <a:pt x="1642" y="27653"/>
                  </a:cubicBezTo>
                  <a:cubicBezTo>
                    <a:pt x="2209" y="27298"/>
                    <a:pt x="2724" y="26858"/>
                    <a:pt x="3222" y="26409"/>
                  </a:cubicBezTo>
                  <a:cubicBezTo>
                    <a:pt x="4874" y="24921"/>
                    <a:pt x="6466" y="23172"/>
                    <a:pt x="6918" y="20996"/>
                  </a:cubicBezTo>
                  <a:lnTo>
                    <a:pt x="4201"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3555850" y="3632275"/>
              <a:ext cx="103225" cy="556950"/>
            </a:xfrm>
            <a:custGeom>
              <a:rect b="b" l="l" r="r" t="t"/>
              <a:pathLst>
                <a:path extrusionOk="0" h="22278" w="4129">
                  <a:moveTo>
                    <a:pt x="3041" y="0"/>
                  </a:moveTo>
                  <a:cubicBezTo>
                    <a:pt x="2031" y="440"/>
                    <a:pt x="1018" y="872"/>
                    <a:pt x="0" y="1292"/>
                  </a:cubicBezTo>
                  <a:cubicBezTo>
                    <a:pt x="32" y="1778"/>
                    <a:pt x="65" y="2266"/>
                    <a:pt x="97" y="2752"/>
                  </a:cubicBezTo>
                  <a:cubicBezTo>
                    <a:pt x="211" y="4470"/>
                    <a:pt x="326" y="6189"/>
                    <a:pt x="347" y="7911"/>
                  </a:cubicBezTo>
                  <a:cubicBezTo>
                    <a:pt x="390" y="11364"/>
                    <a:pt x="58" y="14812"/>
                    <a:pt x="17" y="18265"/>
                  </a:cubicBezTo>
                  <a:cubicBezTo>
                    <a:pt x="1" y="19601"/>
                    <a:pt x="31" y="20944"/>
                    <a:pt x="141" y="22278"/>
                  </a:cubicBezTo>
                  <a:cubicBezTo>
                    <a:pt x="909" y="21825"/>
                    <a:pt x="1720" y="21447"/>
                    <a:pt x="2570" y="21180"/>
                  </a:cubicBezTo>
                  <a:cubicBezTo>
                    <a:pt x="3022" y="21038"/>
                    <a:pt x="3481" y="20929"/>
                    <a:pt x="3944" y="20835"/>
                  </a:cubicBezTo>
                  <a:cubicBezTo>
                    <a:pt x="4128" y="13881"/>
                    <a:pt x="3826" y="6913"/>
                    <a:pt x="304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3456775" y="3674225"/>
              <a:ext cx="78750" cy="563850"/>
            </a:xfrm>
            <a:custGeom>
              <a:rect b="b" l="l" r="r" t="t"/>
              <a:pathLst>
                <a:path extrusionOk="0" h="22554" w="3150">
                  <a:moveTo>
                    <a:pt x="3020" y="0"/>
                  </a:moveTo>
                  <a:lnTo>
                    <a:pt x="3020" y="0"/>
                  </a:lnTo>
                  <a:cubicBezTo>
                    <a:pt x="2906" y="46"/>
                    <a:pt x="2793" y="95"/>
                    <a:pt x="2678" y="141"/>
                  </a:cubicBezTo>
                  <a:cubicBezTo>
                    <a:pt x="1981" y="423"/>
                    <a:pt x="1278" y="703"/>
                    <a:pt x="583" y="996"/>
                  </a:cubicBezTo>
                  <a:cubicBezTo>
                    <a:pt x="185" y="5356"/>
                    <a:pt x="1" y="9741"/>
                    <a:pt x="276" y="14109"/>
                  </a:cubicBezTo>
                  <a:cubicBezTo>
                    <a:pt x="456" y="16947"/>
                    <a:pt x="834" y="19781"/>
                    <a:pt x="1464" y="22553"/>
                  </a:cubicBezTo>
                  <a:cubicBezTo>
                    <a:pt x="1825" y="22216"/>
                    <a:pt x="2209" y="21901"/>
                    <a:pt x="2603" y="21605"/>
                  </a:cubicBezTo>
                  <a:cubicBezTo>
                    <a:pt x="2783" y="21470"/>
                    <a:pt x="2966" y="21338"/>
                    <a:pt x="3150" y="21210"/>
                  </a:cubicBezTo>
                  <a:cubicBezTo>
                    <a:pt x="2827" y="19219"/>
                    <a:pt x="2711" y="17167"/>
                    <a:pt x="2614" y="15160"/>
                  </a:cubicBezTo>
                  <a:cubicBezTo>
                    <a:pt x="2370" y="10102"/>
                    <a:pt x="2164" y="4972"/>
                    <a:pt x="302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3686075" y="3566850"/>
              <a:ext cx="162150" cy="561400"/>
            </a:xfrm>
            <a:custGeom>
              <a:rect b="b" l="l" r="r" t="t"/>
              <a:pathLst>
                <a:path extrusionOk="0" h="22456" w="6486">
                  <a:moveTo>
                    <a:pt x="3290" y="0"/>
                  </a:moveTo>
                  <a:cubicBezTo>
                    <a:pt x="2226" y="606"/>
                    <a:pt x="1118" y="1143"/>
                    <a:pt x="1" y="1653"/>
                  </a:cubicBezTo>
                  <a:cubicBezTo>
                    <a:pt x="530" y="8701"/>
                    <a:pt x="1834" y="15691"/>
                    <a:pt x="3882" y="22456"/>
                  </a:cubicBezTo>
                  <a:cubicBezTo>
                    <a:pt x="4116" y="22398"/>
                    <a:pt x="4349" y="22340"/>
                    <a:pt x="4584" y="22282"/>
                  </a:cubicBezTo>
                  <a:cubicBezTo>
                    <a:pt x="5229" y="22122"/>
                    <a:pt x="5877" y="21960"/>
                    <a:pt x="6485" y="21695"/>
                  </a:cubicBezTo>
                  <a:cubicBezTo>
                    <a:pt x="5726" y="18640"/>
                    <a:pt x="4988" y="15576"/>
                    <a:pt x="4562" y="12458"/>
                  </a:cubicBezTo>
                  <a:cubicBezTo>
                    <a:pt x="4403" y="11293"/>
                    <a:pt x="4288" y="10122"/>
                    <a:pt x="4173" y="8952"/>
                  </a:cubicBezTo>
                  <a:cubicBezTo>
                    <a:pt x="3879" y="5968"/>
                    <a:pt x="3584" y="2984"/>
                    <a:pt x="329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3258725" y="3763250"/>
              <a:ext cx="94600" cy="164150"/>
            </a:xfrm>
            <a:custGeom>
              <a:rect b="b" l="l" r="r" t="t"/>
              <a:pathLst>
                <a:path extrusionOk="0" h="6566" w="3784">
                  <a:moveTo>
                    <a:pt x="3784" y="0"/>
                  </a:moveTo>
                  <a:cubicBezTo>
                    <a:pt x="1755" y="1535"/>
                    <a:pt x="126" y="3804"/>
                    <a:pt x="0" y="6344"/>
                  </a:cubicBezTo>
                  <a:cubicBezTo>
                    <a:pt x="433" y="6271"/>
                    <a:pt x="831" y="6168"/>
                    <a:pt x="1254" y="6168"/>
                  </a:cubicBezTo>
                  <a:cubicBezTo>
                    <a:pt x="1352" y="6168"/>
                    <a:pt x="1451" y="6174"/>
                    <a:pt x="1552" y="6186"/>
                  </a:cubicBezTo>
                  <a:cubicBezTo>
                    <a:pt x="1912" y="6231"/>
                    <a:pt x="2272" y="6355"/>
                    <a:pt x="2565" y="6565"/>
                  </a:cubicBezTo>
                  <a:cubicBezTo>
                    <a:pt x="2819" y="5846"/>
                    <a:pt x="2971" y="5082"/>
                    <a:pt x="3108" y="4330"/>
                  </a:cubicBezTo>
                  <a:cubicBezTo>
                    <a:pt x="3368" y="2892"/>
                    <a:pt x="3593" y="1448"/>
                    <a:pt x="37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3805450" y="3951225"/>
              <a:ext cx="244525" cy="156500"/>
            </a:xfrm>
            <a:custGeom>
              <a:rect b="b" l="l" r="r" t="t"/>
              <a:pathLst>
                <a:path extrusionOk="0" h="6260" w="9781">
                  <a:moveTo>
                    <a:pt x="1819" y="1"/>
                  </a:moveTo>
                  <a:cubicBezTo>
                    <a:pt x="1262" y="425"/>
                    <a:pt x="629" y="796"/>
                    <a:pt x="0" y="1105"/>
                  </a:cubicBezTo>
                  <a:cubicBezTo>
                    <a:pt x="685" y="2034"/>
                    <a:pt x="1527" y="2847"/>
                    <a:pt x="2478" y="3499"/>
                  </a:cubicBezTo>
                  <a:cubicBezTo>
                    <a:pt x="4071" y="4591"/>
                    <a:pt x="5936" y="5215"/>
                    <a:pt x="7601" y="6194"/>
                  </a:cubicBezTo>
                  <a:cubicBezTo>
                    <a:pt x="7680" y="6240"/>
                    <a:pt x="7764" y="6260"/>
                    <a:pt x="7851" y="6260"/>
                  </a:cubicBezTo>
                  <a:cubicBezTo>
                    <a:pt x="7895" y="6260"/>
                    <a:pt x="7940" y="6255"/>
                    <a:pt x="7985" y="6245"/>
                  </a:cubicBezTo>
                  <a:cubicBezTo>
                    <a:pt x="8118" y="6217"/>
                    <a:pt x="8241" y="6152"/>
                    <a:pt x="8363" y="6087"/>
                  </a:cubicBezTo>
                  <a:cubicBezTo>
                    <a:pt x="8501" y="6014"/>
                    <a:pt x="8640" y="5939"/>
                    <a:pt x="8778" y="5866"/>
                  </a:cubicBezTo>
                  <a:cubicBezTo>
                    <a:pt x="8846" y="5828"/>
                    <a:pt x="8925" y="5775"/>
                    <a:pt x="8920" y="5697"/>
                  </a:cubicBezTo>
                  <a:cubicBezTo>
                    <a:pt x="8913" y="5604"/>
                    <a:pt x="8838" y="5464"/>
                    <a:pt x="8860" y="5374"/>
                  </a:cubicBezTo>
                  <a:cubicBezTo>
                    <a:pt x="8882" y="5284"/>
                    <a:pt x="8926" y="5200"/>
                    <a:pt x="8969" y="5119"/>
                  </a:cubicBezTo>
                  <a:cubicBezTo>
                    <a:pt x="9014" y="5035"/>
                    <a:pt x="9055" y="4957"/>
                    <a:pt x="9123" y="4891"/>
                  </a:cubicBezTo>
                  <a:lnTo>
                    <a:pt x="9123" y="4890"/>
                  </a:lnTo>
                  <a:cubicBezTo>
                    <a:pt x="9329" y="4689"/>
                    <a:pt x="9534" y="4488"/>
                    <a:pt x="9741" y="4287"/>
                  </a:cubicBezTo>
                  <a:cubicBezTo>
                    <a:pt x="9753" y="4275"/>
                    <a:pt x="9765" y="4263"/>
                    <a:pt x="9769" y="4247"/>
                  </a:cubicBezTo>
                  <a:cubicBezTo>
                    <a:pt x="9781" y="4197"/>
                    <a:pt x="9711" y="4175"/>
                    <a:pt x="9658" y="4175"/>
                  </a:cubicBezTo>
                  <a:cubicBezTo>
                    <a:pt x="9656" y="4175"/>
                    <a:pt x="9653" y="4175"/>
                    <a:pt x="9651" y="4175"/>
                  </a:cubicBezTo>
                  <a:cubicBezTo>
                    <a:pt x="9149" y="4204"/>
                    <a:pt x="8640" y="4232"/>
                    <a:pt x="8162" y="4390"/>
                  </a:cubicBezTo>
                  <a:cubicBezTo>
                    <a:pt x="7876" y="4485"/>
                    <a:pt x="7604" y="4643"/>
                    <a:pt x="7302" y="4657"/>
                  </a:cubicBezTo>
                  <a:cubicBezTo>
                    <a:pt x="7284" y="4658"/>
                    <a:pt x="7267" y="4658"/>
                    <a:pt x="7249" y="4658"/>
                  </a:cubicBezTo>
                  <a:cubicBezTo>
                    <a:pt x="6829" y="4658"/>
                    <a:pt x="6444" y="4409"/>
                    <a:pt x="6109" y="4150"/>
                  </a:cubicBezTo>
                  <a:cubicBezTo>
                    <a:pt x="5357" y="3568"/>
                    <a:pt x="4686" y="2890"/>
                    <a:pt x="4019" y="2213"/>
                  </a:cubicBezTo>
                  <a:cubicBezTo>
                    <a:pt x="3289" y="1474"/>
                    <a:pt x="2549" y="741"/>
                    <a:pt x="1819"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3997525" y="4062250"/>
              <a:ext cx="46950" cy="34875"/>
            </a:xfrm>
            <a:custGeom>
              <a:rect b="b" l="l" r="r" t="t"/>
              <a:pathLst>
                <a:path extrusionOk="0" h="1395" w="1878">
                  <a:moveTo>
                    <a:pt x="1849" y="1"/>
                  </a:moveTo>
                  <a:cubicBezTo>
                    <a:pt x="1696" y="1"/>
                    <a:pt x="1166" y="79"/>
                    <a:pt x="1089" y="159"/>
                  </a:cubicBezTo>
                  <a:cubicBezTo>
                    <a:pt x="978" y="274"/>
                    <a:pt x="975" y="531"/>
                    <a:pt x="664" y="803"/>
                  </a:cubicBezTo>
                  <a:cubicBezTo>
                    <a:pt x="536" y="914"/>
                    <a:pt x="408" y="1031"/>
                    <a:pt x="240" y="1069"/>
                  </a:cubicBezTo>
                  <a:cubicBezTo>
                    <a:pt x="150" y="1089"/>
                    <a:pt x="40" y="1100"/>
                    <a:pt x="1" y="1182"/>
                  </a:cubicBezTo>
                  <a:cubicBezTo>
                    <a:pt x="51" y="1261"/>
                    <a:pt x="149" y="1292"/>
                    <a:pt x="240" y="1314"/>
                  </a:cubicBezTo>
                  <a:cubicBezTo>
                    <a:pt x="334" y="1338"/>
                    <a:pt x="430" y="1358"/>
                    <a:pt x="525" y="1375"/>
                  </a:cubicBezTo>
                  <a:cubicBezTo>
                    <a:pt x="583" y="1386"/>
                    <a:pt x="643" y="1394"/>
                    <a:pt x="703" y="1394"/>
                  </a:cubicBezTo>
                  <a:cubicBezTo>
                    <a:pt x="789" y="1394"/>
                    <a:pt x="872" y="1376"/>
                    <a:pt x="936" y="1320"/>
                  </a:cubicBezTo>
                  <a:cubicBezTo>
                    <a:pt x="1061" y="1209"/>
                    <a:pt x="1042" y="1024"/>
                    <a:pt x="1072" y="874"/>
                  </a:cubicBezTo>
                  <a:cubicBezTo>
                    <a:pt x="1103" y="722"/>
                    <a:pt x="1878" y="150"/>
                    <a:pt x="1849"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3997400" y="4091475"/>
              <a:ext cx="20025" cy="5300"/>
            </a:xfrm>
            <a:custGeom>
              <a:rect b="b" l="l" r="r" t="t"/>
              <a:pathLst>
                <a:path extrusionOk="0" fill="none" h="212" w="801">
                  <a:moveTo>
                    <a:pt x="0" y="1"/>
                  </a:moveTo>
                  <a:cubicBezTo>
                    <a:pt x="119" y="128"/>
                    <a:pt x="298" y="180"/>
                    <a:pt x="471" y="199"/>
                  </a:cubicBezTo>
                  <a:cubicBezTo>
                    <a:pt x="584" y="212"/>
                    <a:pt x="706" y="211"/>
                    <a:pt x="800" y="148"/>
                  </a:cubicBezTo>
                </a:path>
              </a:pathLst>
            </a:custGeom>
            <a:noFill/>
            <a:ln cap="rnd" cmpd="sng" w="2275">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4003650" y="4083050"/>
              <a:ext cx="12900" cy="5750"/>
            </a:xfrm>
            <a:custGeom>
              <a:rect b="b" l="l" r="r" t="t"/>
              <a:pathLst>
                <a:path extrusionOk="0" fill="none" h="230" w="516">
                  <a:moveTo>
                    <a:pt x="1" y="217"/>
                  </a:moveTo>
                  <a:cubicBezTo>
                    <a:pt x="63" y="229"/>
                    <a:pt x="127" y="215"/>
                    <a:pt x="186" y="194"/>
                  </a:cubicBezTo>
                  <a:cubicBezTo>
                    <a:pt x="307" y="151"/>
                    <a:pt x="420" y="87"/>
                    <a:pt x="515" y="1"/>
                  </a:cubicBezTo>
                </a:path>
              </a:pathLst>
            </a:custGeom>
            <a:noFill/>
            <a:ln cap="rnd" cmpd="sng" w="2275">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3805450" y="3951200"/>
              <a:ext cx="197975" cy="156500"/>
            </a:xfrm>
            <a:custGeom>
              <a:rect b="b" l="l" r="r" t="t"/>
              <a:pathLst>
                <a:path extrusionOk="0" h="6260" w="7919">
                  <a:moveTo>
                    <a:pt x="1819" y="1"/>
                  </a:moveTo>
                  <a:cubicBezTo>
                    <a:pt x="1262" y="425"/>
                    <a:pt x="628" y="796"/>
                    <a:pt x="0" y="1106"/>
                  </a:cubicBezTo>
                  <a:cubicBezTo>
                    <a:pt x="685" y="2035"/>
                    <a:pt x="1526" y="2848"/>
                    <a:pt x="2478" y="3500"/>
                  </a:cubicBezTo>
                  <a:cubicBezTo>
                    <a:pt x="4071" y="4591"/>
                    <a:pt x="5936" y="5216"/>
                    <a:pt x="7601" y="6194"/>
                  </a:cubicBezTo>
                  <a:cubicBezTo>
                    <a:pt x="7680" y="6240"/>
                    <a:pt x="7765" y="6260"/>
                    <a:pt x="7852" y="6260"/>
                  </a:cubicBezTo>
                  <a:cubicBezTo>
                    <a:pt x="7874" y="6260"/>
                    <a:pt x="7896" y="6259"/>
                    <a:pt x="7919" y="6256"/>
                  </a:cubicBezTo>
                  <a:cubicBezTo>
                    <a:pt x="7340" y="5992"/>
                    <a:pt x="6893" y="5423"/>
                    <a:pt x="6832" y="4785"/>
                  </a:cubicBezTo>
                  <a:cubicBezTo>
                    <a:pt x="6679" y="4812"/>
                    <a:pt x="6618" y="5019"/>
                    <a:pt x="6469" y="5060"/>
                  </a:cubicBezTo>
                  <a:cubicBezTo>
                    <a:pt x="6451" y="5065"/>
                    <a:pt x="6433" y="5067"/>
                    <a:pt x="6415" y="5067"/>
                  </a:cubicBezTo>
                  <a:cubicBezTo>
                    <a:pt x="6352" y="5067"/>
                    <a:pt x="6289" y="5042"/>
                    <a:pt x="6231" y="5017"/>
                  </a:cubicBezTo>
                  <a:cubicBezTo>
                    <a:pt x="4783" y="4403"/>
                    <a:pt x="3469" y="3588"/>
                    <a:pt x="2248" y="2598"/>
                  </a:cubicBezTo>
                  <a:cubicBezTo>
                    <a:pt x="2321" y="2231"/>
                    <a:pt x="2499" y="1887"/>
                    <a:pt x="2757" y="1615"/>
                  </a:cubicBezTo>
                  <a:lnTo>
                    <a:pt x="2757" y="1615"/>
                  </a:lnTo>
                  <a:cubicBezTo>
                    <a:pt x="2474" y="1838"/>
                    <a:pt x="2192" y="2061"/>
                    <a:pt x="1909" y="2285"/>
                  </a:cubicBezTo>
                  <a:cubicBezTo>
                    <a:pt x="1561" y="2083"/>
                    <a:pt x="1278" y="1812"/>
                    <a:pt x="1034" y="1493"/>
                  </a:cubicBezTo>
                  <a:cubicBezTo>
                    <a:pt x="1345" y="1453"/>
                    <a:pt x="1635" y="1269"/>
                    <a:pt x="1803" y="1003"/>
                  </a:cubicBezTo>
                  <a:cubicBezTo>
                    <a:pt x="1879" y="882"/>
                    <a:pt x="1932" y="745"/>
                    <a:pt x="2020" y="631"/>
                  </a:cubicBezTo>
                  <a:cubicBezTo>
                    <a:pt x="2083" y="550"/>
                    <a:pt x="2159" y="485"/>
                    <a:pt x="2243" y="428"/>
                  </a:cubicBezTo>
                  <a:cubicBezTo>
                    <a:pt x="2102" y="285"/>
                    <a:pt x="1960" y="144"/>
                    <a:pt x="1819"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4036025" y="4055575"/>
              <a:ext cx="13950" cy="3600"/>
            </a:xfrm>
            <a:custGeom>
              <a:rect b="b" l="l" r="r" t="t"/>
              <a:pathLst>
                <a:path extrusionOk="0" h="144" w="558">
                  <a:moveTo>
                    <a:pt x="438" y="1"/>
                  </a:moveTo>
                  <a:cubicBezTo>
                    <a:pt x="435" y="1"/>
                    <a:pt x="431" y="1"/>
                    <a:pt x="428" y="1"/>
                  </a:cubicBezTo>
                  <a:cubicBezTo>
                    <a:pt x="286" y="9"/>
                    <a:pt x="143" y="18"/>
                    <a:pt x="1" y="29"/>
                  </a:cubicBezTo>
                  <a:cubicBezTo>
                    <a:pt x="5" y="45"/>
                    <a:pt x="12" y="61"/>
                    <a:pt x="22" y="73"/>
                  </a:cubicBezTo>
                  <a:cubicBezTo>
                    <a:pt x="57" y="114"/>
                    <a:pt x="113" y="131"/>
                    <a:pt x="166" y="138"/>
                  </a:cubicBezTo>
                  <a:cubicBezTo>
                    <a:pt x="194" y="142"/>
                    <a:pt x="222" y="144"/>
                    <a:pt x="250" y="144"/>
                  </a:cubicBezTo>
                  <a:cubicBezTo>
                    <a:pt x="343" y="144"/>
                    <a:pt x="437" y="125"/>
                    <a:pt x="529" y="101"/>
                  </a:cubicBezTo>
                  <a:cubicBezTo>
                    <a:pt x="536" y="92"/>
                    <a:pt x="543" y="84"/>
                    <a:pt x="546" y="73"/>
                  </a:cubicBezTo>
                  <a:cubicBezTo>
                    <a:pt x="558" y="24"/>
                    <a:pt x="491" y="1"/>
                    <a:pt x="438"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3767275" y="3814900"/>
              <a:ext cx="79275" cy="154750"/>
            </a:xfrm>
            <a:custGeom>
              <a:rect b="b" l="l" r="r" t="t"/>
              <a:pathLst>
                <a:path extrusionOk="0" h="6190" w="3171">
                  <a:moveTo>
                    <a:pt x="262" y="1"/>
                  </a:moveTo>
                  <a:cubicBezTo>
                    <a:pt x="166" y="1068"/>
                    <a:pt x="1" y="2139"/>
                    <a:pt x="86" y="3206"/>
                  </a:cubicBezTo>
                  <a:cubicBezTo>
                    <a:pt x="105" y="3442"/>
                    <a:pt x="133" y="3679"/>
                    <a:pt x="201" y="3905"/>
                  </a:cubicBezTo>
                  <a:cubicBezTo>
                    <a:pt x="262" y="4105"/>
                    <a:pt x="354" y="4293"/>
                    <a:pt x="444" y="4479"/>
                  </a:cubicBezTo>
                  <a:cubicBezTo>
                    <a:pt x="684" y="4973"/>
                    <a:pt x="926" y="5470"/>
                    <a:pt x="1249" y="5915"/>
                  </a:cubicBezTo>
                  <a:cubicBezTo>
                    <a:pt x="1292" y="5976"/>
                    <a:pt x="1340" y="6038"/>
                    <a:pt x="1400" y="6083"/>
                  </a:cubicBezTo>
                  <a:cubicBezTo>
                    <a:pt x="1487" y="6148"/>
                    <a:pt x="1595" y="6174"/>
                    <a:pt x="1702" y="6185"/>
                  </a:cubicBezTo>
                  <a:cubicBezTo>
                    <a:pt x="1730" y="6188"/>
                    <a:pt x="1757" y="6189"/>
                    <a:pt x="1785" y="6189"/>
                  </a:cubicBezTo>
                  <a:cubicBezTo>
                    <a:pt x="2302" y="6189"/>
                    <a:pt x="2706" y="5689"/>
                    <a:pt x="2949" y="5216"/>
                  </a:cubicBezTo>
                  <a:cubicBezTo>
                    <a:pt x="3171" y="4782"/>
                    <a:pt x="3118" y="4221"/>
                    <a:pt x="2817" y="3838"/>
                  </a:cubicBezTo>
                  <a:cubicBezTo>
                    <a:pt x="2716" y="3708"/>
                    <a:pt x="2590" y="3598"/>
                    <a:pt x="2493" y="3465"/>
                  </a:cubicBezTo>
                  <a:cubicBezTo>
                    <a:pt x="2264" y="3152"/>
                    <a:pt x="2217" y="2747"/>
                    <a:pt x="2131" y="2369"/>
                  </a:cubicBezTo>
                  <a:cubicBezTo>
                    <a:pt x="1899" y="1344"/>
                    <a:pt x="1256" y="341"/>
                    <a:pt x="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3767275" y="3814900"/>
              <a:ext cx="39300" cy="134350"/>
            </a:xfrm>
            <a:custGeom>
              <a:rect b="b" l="l" r="r" t="t"/>
              <a:pathLst>
                <a:path extrusionOk="0" h="5374" w="1572">
                  <a:moveTo>
                    <a:pt x="262" y="1"/>
                  </a:moveTo>
                  <a:cubicBezTo>
                    <a:pt x="166" y="1068"/>
                    <a:pt x="1" y="2139"/>
                    <a:pt x="86" y="3206"/>
                  </a:cubicBezTo>
                  <a:cubicBezTo>
                    <a:pt x="105" y="3442"/>
                    <a:pt x="133" y="3679"/>
                    <a:pt x="201" y="3905"/>
                  </a:cubicBezTo>
                  <a:cubicBezTo>
                    <a:pt x="262" y="4105"/>
                    <a:pt x="354" y="4293"/>
                    <a:pt x="444" y="4479"/>
                  </a:cubicBezTo>
                  <a:cubicBezTo>
                    <a:pt x="591" y="4780"/>
                    <a:pt x="738" y="5083"/>
                    <a:pt x="903" y="5374"/>
                  </a:cubicBezTo>
                  <a:cubicBezTo>
                    <a:pt x="1357" y="4694"/>
                    <a:pt x="1550" y="3851"/>
                    <a:pt x="1560" y="3029"/>
                  </a:cubicBezTo>
                  <a:cubicBezTo>
                    <a:pt x="1571" y="2228"/>
                    <a:pt x="1423" y="1436"/>
                    <a:pt x="1249" y="652"/>
                  </a:cubicBezTo>
                  <a:cubicBezTo>
                    <a:pt x="973" y="361"/>
                    <a:pt x="644" y="132"/>
                    <a:pt x="26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3809250" y="3874475"/>
              <a:ext cx="17975" cy="45025"/>
            </a:xfrm>
            <a:custGeom>
              <a:rect b="b" l="l" r="r" t="t"/>
              <a:pathLst>
                <a:path extrusionOk="0" h="1801" w="719">
                  <a:moveTo>
                    <a:pt x="455" y="1"/>
                  </a:moveTo>
                  <a:lnTo>
                    <a:pt x="455" y="1"/>
                  </a:lnTo>
                  <a:cubicBezTo>
                    <a:pt x="462" y="172"/>
                    <a:pt x="459" y="342"/>
                    <a:pt x="443" y="512"/>
                  </a:cubicBezTo>
                  <a:cubicBezTo>
                    <a:pt x="402" y="970"/>
                    <a:pt x="267" y="1427"/>
                    <a:pt x="1" y="1801"/>
                  </a:cubicBezTo>
                  <a:cubicBezTo>
                    <a:pt x="247" y="1519"/>
                    <a:pt x="497" y="1229"/>
                    <a:pt x="719" y="924"/>
                  </a:cubicBezTo>
                  <a:cubicBezTo>
                    <a:pt x="573" y="644"/>
                    <a:pt x="526" y="314"/>
                    <a:pt x="455"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3793600" y="3913200"/>
              <a:ext cx="52500" cy="56450"/>
            </a:xfrm>
            <a:custGeom>
              <a:rect b="b" l="l" r="r" t="t"/>
              <a:pathLst>
                <a:path extrusionOk="0" h="2258" w="2100">
                  <a:moveTo>
                    <a:pt x="1831" y="1"/>
                  </a:moveTo>
                  <a:cubicBezTo>
                    <a:pt x="1619" y="261"/>
                    <a:pt x="1365" y="493"/>
                    <a:pt x="1108" y="709"/>
                  </a:cubicBezTo>
                  <a:cubicBezTo>
                    <a:pt x="729" y="1025"/>
                    <a:pt x="327" y="1328"/>
                    <a:pt x="0" y="1693"/>
                  </a:cubicBezTo>
                  <a:cubicBezTo>
                    <a:pt x="63" y="1792"/>
                    <a:pt x="126" y="1889"/>
                    <a:pt x="196" y="1984"/>
                  </a:cubicBezTo>
                  <a:cubicBezTo>
                    <a:pt x="239" y="2044"/>
                    <a:pt x="287" y="2106"/>
                    <a:pt x="347" y="2151"/>
                  </a:cubicBezTo>
                  <a:cubicBezTo>
                    <a:pt x="434" y="2216"/>
                    <a:pt x="542" y="2242"/>
                    <a:pt x="649" y="2253"/>
                  </a:cubicBezTo>
                  <a:cubicBezTo>
                    <a:pt x="677" y="2256"/>
                    <a:pt x="705" y="2257"/>
                    <a:pt x="732" y="2257"/>
                  </a:cubicBezTo>
                  <a:cubicBezTo>
                    <a:pt x="1250" y="2257"/>
                    <a:pt x="1653" y="1758"/>
                    <a:pt x="1896" y="1284"/>
                  </a:cubicBezTo>
                  <a:cubicBezTo>
                    <a:pt x="2100" y="884"/>
                    <a:pt x="2070" y="378"/>
                    <a:pt x="183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3794900" y="3927200"/>
              <a:ext cx="68000" cy="63525"/>
            </a:xfrm>
            <a:custGeom>
              <a:rect b="b" l="l" r="r" t="t"/>
              <a:pathLst>
                <a:path extrusionOk="0" h="2541" w="2720">
                  <a:moveTo>
                    <a:pt x="2097" y="0"/>
                  </a:moveTo>
                  <a:cubicBezTo>
                    <a:pt x="1947" y="0"/>
                    <a:pt x="1831" y="101"/>
                    <a:pt x="1704" y="204"/>
                  </a:cubicBezTo>
                  <a:cubicBezTo>
                    <a:pt x="1280" y="545"/>
                    <a:pt x="841" y="866"/>
                    <a:pt x="375" y="1151"/>
                  </a:cubicBezTo>
                  <a:cubicBezTo>
                    <a:pt x="247" y="1229"/>
                    <a:pt x="104" y="1325"/>
                    <a:pt x="89" y="1475"/>
                  </a:cubicBezTo>
                  <a:cubicBezTo>
                    <a:pt x="81" y="1554"/>
                    <a:pt x="112" y="1634"/>
                    <a:pt x="95" y="1711"/>
                  </a:cubicBezTo>
                  <a:cubicBezTo>
                    <a:pt x="83" y="1764"/>
                    <a:pt x="48" y="1812"/>
                    <a:pt x="30" y="1863"/>
                  </a:cubicBezTo>
                  <a:cubicBezTo>
                    <a:pt x="1" y="1951"/>
                    <a:pt x="23" y="2054"/>
                    <a:pt x="85" y="2122"/>
                  </a:cubicBezTo>
                  <a:cubicBezTo>
                    <a:pt x="114" y="2153"/>
                    <a:pt x="150" y="2178"/>
                    <a:pt x="173" y="2214"/>
                  </a:cubicBezTo>
                  <a:cubicBezTo>
                    <a:pt x="221" y="2292"/>
                    <a:pt x="191" y="2402"/>
                    <a:pt x="245" y="2477"/>
                  </a:cubicBezTo>
                  <a:cubicBezTo>
                    <a:pt x="277" y="2521"/>
                    <a:pt x="331" y="2540"/>
                    <a:pt x="386" y="2540"/>
                  </a:cubicBezTo>
                  <a:cubicBezTo>
                    <a:pt x="415" y="2540"/>
                    <a:pt x="443" y="2535"/>
                    <a:pt x="470" y="2526"/>
                  </a:cubicBezTo>
                  <a:cubicBezTo>
                    <a:pt x="547" y="2499"/>
                    <a:pt x="611" y="2444"/>
                    <a:pt x="680" y="2399"/>
                  </a:cubicBezTo>
                  <a:cubicBezTo>
                    <a:pt x="1001" y="2189"/>
                    <a:pt x="1441" y="2198"/>
                    <a:pt x="1729" y="1944"/>
                  </a:cubicBezTo>
                  <a:cubicBezTo>
                    <a:pt x="1860" y="1829"/>
                    <a:pt x="1947" y="1669"/>
                    <a:pt x="2079" y="1552"/>
                  </a:cubicBezTo>
                  <a:cubicBezTo>
                    <a:pt x="2271" y="1382"/>
                    <a:pt x="2554" y="1307"/>
                    <a:pt x="2678" y="1083"/>
                  </a:cubicBezTo>
                  <a:cubicBezTo>
                    <a:pt x="2702" y="1039"/>
                    <a:pt x="2720" y="985"/>
                    <a:pt x="2700" y="939"/>
                  </a:cubicBezTo>
                  <a:cubicBezTo>
                    <a:pt x="2686" y="905"/>
                    <a:pt x="2654" y="881"/>
                    <a:pt x="2631" y="851"/>
                  </a:cubicBezTo>
                  <a:cubicBezTo>
                    <a:pt x="2548" y="745"/>
                    <a:pt x="2593" y="594"/>
                    <a:pt x="2587" y="460"/>
                  </a:cubicBezTo>
                  <a:cubicBezTo>
                    <a:pt x="2575" y="254"/>
                    <a:pt x="2405" y="82"/>
                    <a:pt x="2215" y="20"/>
                  </a:cubicBezTo>
                  <a:cubicBezTo>
                    <a:pt x="2173" y="6"/>
                    <a:pt x="2134" y="0"/>
                    <a:pt x="2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3824225" y="3931175"/>
              <a:ext cx="35775" cy="42625"/>
            </a:xfrm>
            <a:custGeom>
              <a:rect b="b" l="l" r="r" t="t"/>
              <a:pathLst>
                <a:path extrusionOk="0" h="1705" w="1431">
                  <a:moveTo>
                    <a:pt x="1268" y="1"/>
                  </a:moveTo>
                  <a:cubicBezTo>
                    <a:pt x="1015" y="672"/>
                    <a:pt x="572" y="1271"/>
                    <a:pt x="0" y="1704"/>
                  </a:cubicBezTo>
                  <a:cubicBezTo>
                    <a:pt x="542" y="1452"/>
                    <a:pt x="1031" y="1087"/>
                    <a:pt x="1430" y="644"/>
                  </a:cubicBezTo>
                  <a:cubicBezTo>
                    <a:pt x="1388" y="543"/>
                    <a:pt x="1419" y="416"/>
                    <a:pt x="1414" y="301"/>
                  </a:cubicBezTo>
                  <a:cubicBezTo>
                    <a:pt x="1407" y="186"/>
                    <a:pt x="1350" y="82"/>
                    <a:pt x="1268"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794900" y="3946700"/>
              <a:ext cx="45250" cy="33750"/>
            </a:xfrm>
            <a:custGeom>
              <a:rect b="b" l="l" r="r" t="t"/>
              <a:pathLst>
                <a:path extrusionOk="0" h="1350" w="1810">
                  <a:moveTo>
                    <a:pt x="1810" y="1"/>
                  </a:moveTo>
                  <a:cubicBezTo>
                    <a:pt x="1409" y="343"/>
                    <a:pt x="942" y="609"/>
                    <a:pt x="441" y="777"/>
                  </a:cubicBezTo>
                  <a:cubicBezTo>
                    <a:pt x="331" y="814"/>
                    <a:pt x="213" y="845"/>
                    <a:pt x="99" y="849"/>
                  </a:cubicBezTo>
                  <a:cubicBezTo>
                    <a:pt x="100" y="877"/>
                    <a:pt x="101" y="904"/>
                    <a:pt x="95" y="931"/>
                  </a:cubicBezTo>
                  <a:cubicBezTo>
                    <a:pt x="83" y="984"/>
                    <a:pt x="48" y="1032"/>
                    <a:pt x="30" y="1083"/>
                  </a:cubicBezTo>
                  <a:cubicBezTo>
                    <a:pt x="1" y="1171"/>
                    <a:pt x="23" y="1274"/>
                    <a:pt x="85" y="1342"/>
                  </a:cubicBezTo>
                  <a:cubicBezTo>
                    <a:pt x="88" y="1344"/>
                    <a:pt x="91" y="1348"/>
                    <a:pt x="93" y="1350"/>
                  </a:cubicBezTo>
                  <a:cubicBezTo>
                    <a:pt x="737" y="1004"/>
                    <a:pt x="1322" y="546"/>
                    <a:pt x="181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3478175" y="3645200"/>
              <a:ext cx="292875" cy="462475"/>
            </a:xfrm>
            <a:custGeom>
              <a:rect b="b" l="l" r="r" t="t"/>
              <a:pathLst>
                <a:path extrusionOk="0" h="18499" w="11715">
                  <a:moveTo>
                    <a:pt x="129" y="11385"/>
                  </a:moveTo>
                  <a:cubicBezTo>
                    <a:pt x="145" y="11447"/>
                    <a:pt x="168" y="11507"/>
                    <a:pt x="200" y="11564"/>
                  </a:cubicBezTo>
                  <a:cubicBezTo>
                    <a:pt x="175" y="11505"/>
                    <a:pt x="151" y="11446"/>
                    <a:pt x="129" y="11385"/>
                  </a:cubicBezTo>
                  <a:close/>
                  <a:moveTo>
                    <a:pt x="8481" y="1"/>
                  </a:moveTo>
                  <a:cubicBezTo>
                    <a:pt x="8315" y="1"/>
                    <a:pt x="8149" y="55"/>
                    <a:pt x="8028" y="160"/>
                  </a:cubicBezTo>
                  <a:cubicBezTo>
                    <a:pt x="7977" y="146"/>
                    <a:pt x="7925" y="140"/>
                    <a:pt x="7873" y="140"/>
                  </a:cubicBezTo>
                  <a:cubicBezTo>
                    <a:pt x="7696" y="140"/>
                    <a:pt x="7517" y="215"/>
                    <a:pt x="7370" y="321"/>
                  </a:cubicBezTo>
                  <a:cubicBezTo>
                    <a:pt x="7182" y="457"/>
                    <a:pt x="7035" y="641"/>
                    <a:pt x="6874" y="810"/>
                  </a:cubicBezTo>
                  <a:cubicBezTo>
                    <a:pt x="6711" y="986"/>
                    <a:pt x="6533" y="1147"/>
                    <a:pt x="6343" y="1293"/>
                  </a:cubicBezTo>
                  <a:cubicBezTo>
                    <a:pt x="6211" y="1394"/>
                    <a:pt x="6073" y="1490"/>
                    <a:pt x="5975" y="1622"/>
                  </a:cubicBezTo>
                  <a:cubicBezTo>
                    <a:pt x="5788" y="1880"/>
                    <a:pt x="5790" y="2232"/>
                    <a:pt x="5860" y="2542"/>
                  </a:cubicBezTo>
                  <a:cubicBezTo>
                    <a:pt x="5891" y="2679"/>
                    <a:pt x="5935" y="2822"/>
                    <a:pt x="5901" y="2960"/>
                  </a:cubicBezTo>
                  <a:cubicBezTo>
                    <a:pt x="5874" y="3070"/>
                    <a:pt x="5802" y="3163"/>
                    <a:pt x="5768" y="3271"/>
                  </a:cubicBezTo>
                  <a:cubicBezTo>
                    <a:pt x="5700" y="3488"/>
                    <a:pt x="5798" y="3719"/>
                    <a:pt x="5897" y="3922"/>
                  </a:cubicBezTo>
                  <a:cubicBezTo>
                    <a:pt x="5997" y="4126"/>
                    <a:pt x="6105" y="4349"/>
                    <a:pt x="6057" y="4571"/>
                  </a:cubicBezTo>
                  <a:cubicBezTo>
                    <a:pt x="5956" y="5028"/>
                    <a:pt x="5273" y="5103"/>
                    <a:pt x="4948" y="5440"/>
                  </a:cubicBezTo>
                  <a:cubicBezTo>
                    <a:pt x="4673" y="5726"/>
                    <a:pt x="4548" y="6153"/>
                    <a:pt x="4215" y="6367"/>
                  </a:cubicBezTo>
                  <a:cubicBezTo>
                    <a:pt x="3946" y="6541"/>
                    <a:pt x="3556" y="6564"/>
                    <a:pt x="3399" y="6844"/>
                  </a:cubicBezTo>
                  <a:cubicBezTo>
                    <a:pt x="3307" y="7008"/>
                    <a:pt x="3330" y="7214"/>
                    <a:pt x="3263" y="7389"/>
                  </a:cubicBezTo>
                  <a:cubicBezTo>
                    <a:pt x="3129" y="7744"/>
                    <a:pt x="2704" y="7869"/>
                    <a:pt x="2339" y="7972"/>
                  </a:cubicBezTo>
                  <a:cubicBezTo>
                    <a:pt x="2081" y="8046"/>
                    <a:pt x="1822" y="8132"/>
                    <a:pt x="1598" y="8282"/>
                  </a:cubicBezTo>
                  <a:cubicBezTo>
                    <a:pt x="1375" y="8431"/>
                    <a:pt x="1188" y="8651"/>
                    <a:pt x="1127" y="8913"/>
                  </a:cubicBezTo>
                  <a:cubicBezTo>
                    <a:pt x="1096" y="9046"/>
                    <a:pt x="1098" y="9187"/>
                    <a:pt x="1045" y="9312"/>
                  </a:cubicBezTo>
                  <a:cubicBezTo>
                    <a:pt x="923" y="9601"/>
                    <a:pt x="572" y="9703"/>
                    <a:pt x="340" y="9914"/>
                  </a:cubicBezTo>
                  <a:cubicBezTo>
                    <a:pt x="122" y="10113"/>
                    <a:pt x="14" y="10413"/>
                    <a:pt x="6" y="10707"/>
                  </a:cubicBezTo>
                  <a:cubicBezTo>
                    <a:pt x="0" y="10938"/>
                    <a:pt x="51" y="11167"/>
                    <a:pt x="129" y="11385"/>
                  </a:cubicBezTo>
                  <a:lnTo>
                    <a:pt x="129" y="11385"/>
                  </a:lnTo>
                  <a:cubicBezTo>
                    <a:pt x="38" y="11015"/>
                    <a:pt x="230" y="10570"/>
                    <a:pt x="561" y="10374"/>
                  </a:cubicBezTo>
                  <a:cubicBezTo>
                    <a:pt x="792" y="10237"/>
                    <a:pt x="1096" y="10197"/>
                    <a:pt x="1255" y="9980"/>
                  </a:cubicBezTo>
                  <a:cubicBezTo>
                    <a:pt x="1381" y="9806"/>
                    <a:pt x="1372" y="9571"/>
                    <a:pt x="1437" y="9367"/>
                  </a:cubicBezTo>
                  <a:cubicBezTo>
                    <a:pt x="1512" y="9130"/>
                    <a:pt x="1696" y="8930"/>
                    <a:pt x="1925" y="8834"/>
                  </a:cubicBezTo>
                  <a:cubicBezTo>
                    <a:pt x="2127" y="8749"/>
                    <a:pt x="2352" y="8745"/>
                    <a:pt x="2567" y="8701"/>
                  </a:cubicBezTo>
                  <a:cubicBezTo>
                    <a:pt x="3067" y="8600"/>
                    <a:pt x="3511" y="8267"/>
                    <a:pt x="3762" y="7825"/>
                  </a:cubicBezTo>
                  <a:lnTo>
                    <a:pt x="3762" y="7825"/>
                  </a:lnTo>
                  <a:cubicBezTo>
                    <a:pt x="3499" y="8310"/>
                    <a:pt x="3051" y="8699"/>
                    <a:pt x="2526" y="8861"/>
                  </a:cubicBezTo>
                  <a:cubicBezTo>
                    <a:pt x="2276" y="8938"/>
                    <a:pt x="2001" y="8974"/>
                    <a:pt x="1801" y="9144"/>
                  </a:cubicBezTo>
                  <a:cubicBezTo>
                    <a:pt x="1642" y="9281"/>
                    <a:pt x="1553" y="9496"/>
                    <a:pt x="1571" y="9704"/>
                  </a:cubicBezTo>
                  <a:cubicBezTo>
                    <a:pt x="1587" y="9889"/>
                    <a:pt x="1677" y="10057"/>
                    <a:pt x="1718" y="10237"/>
                  </a:cubicBezTo>
                  <a:cubicBezTo>
                    <a:pt x="1782" y="10522"/>
                    <a:pt x="1713" y="10835"/>
                    <a:pt x="1533" y="11065"/>
                  </a:cubicBezTo>
                  <a:cubicBezTo>
                    <a:pt x="1379" y="11265"/>
                    <a:pt x="1152" y="11399"/>
                    <a:pt x="983" y="11587"/>
                  </a:cubicBezTo>
                  <a:cubicBezTo>
                    <a:pt x="763" y="11834"/>
                    <a:pt x="651" y="12167"/>
                    <a:pt x="640" y="12499"/>
                  </a:cubicBezTo>
                  <a:cubicBezTo>
                    <a:pt x="630" y="12829"/>
                    <a:pt x="716" y="13158"/>
                    <a:pt x="852" y="13461"/>
                  </a:cubicBezTo>
                  <a:cubicBezTo>
                    <a:pt x="862" y="12857"/>
                    <a:pt x="1301" y="12256"/>
                    <a:pt x="1857" y="12020"/>
                  </a:cubicBezTo>
                  <a:cubicBezTo>
                    <a:pt x="1990" y="11964"/>
                    <a:pt x="2134" y="11924"/>
                    <a:pt x="2243" y="11829"/>
                  </a:cubicBezTo>
                  <a:cubicBezTo>
                    <a:pt x="2395" y="11696"/>
                    <a:pt x="2449" y="11481"/>
                    <a:pt x="2450" y="11279"/>
                  </a:cubicBezTo>
                  <a:cubicBezTo>
                    <a:pt x="2450" y="11077"/>
                    <a:pt x="2406" y="10878"/>
                    <a:pt x="2402" y="10677"/>
                  </a:cubicBezTo>
                  <a:cubicBezTo>
                    <a:pt x="2394" y="10342"/>
                    <a:pt x="2520" y="9976"/>
                    <a:pt x="2814" y="9815"/>
                  </a:cubicBezTo>
                  <a:cubicBezTo>
                    <a:pt x="2996" y="9714"/>
                    <a:pt x="3214" y="9706"/>
                    <a:pt x="3417" y="9660"/>
                  </a:cubicBezTo>
                  <a:cubicBezTo>
                    <a:pt x="3914" y="9549"/>
                    <a:pt x="4349" y="9187"/>
                    <a:pt x="4548" y="8717"/>
                  </a:cubicBezTo>
                  <a:lnTo>
                    <a:pt x="4548" y="8717"/>
                  </a:lnTo>
                  <a:cubicBezTo>
                    <a:pt x="4546" y="9016"/>
                    <a:pt x="4557" y="9301"/>
                    <a:pt x="4488" y="9592"/>
                  </a:cubicBezTo>
                  <a:cubicBezTo>
                    <a:pt x="4418" y="9882"/>
                    <a:pt x="4272" y="10164"/>
                    <a:pt x="4033" y="10343"/>
                  </a:cubicBezTo>
                  <a:cubicBezTo>
                    <a:pt x="3776" y="10533"/>
                    <a:pt x="3438" y="10588"/>
                    <a:pt x="3183" y="10781"/>
                  </a:cubicBezTo>
                  <a:cubicBezTo>
                    <a:pt x="2915" y="10985"/>
                    <a:pt x="2775" y="11318"/>
                    <a:pt x="2706" y="11647"/>
                  </a:cubicBezTo>
                  <a:cubicBezTo>
                    <a:pt x="2635" y="11976"/>
                    <a:pt x="2624" y="12317"/>
                    <a:pt x="2553" y="12646"/>
                  </a:cubicBezTo>
                  <a:cubicBezTo>
                    <a:pt x="2470" y="13032"/>
                    <a:pt x="2217" y="13672"/>
                    <a:pt x="1981" y="13989"/>
                  </a:cubicBezTo>
                  <a:cubicBezTo>
                    <a:pt x="1818" y="14209"/>
                    <a:pt x="1622" y="14403"/>
                    <a:pt x="1455" y="14621"/>
                  </a:cubicBezTo>
                  <a:cubicBezTo>
                    <a:pt x="775" y="15503"/>
                    <a:pt x="698" y="16404"/>
                    <a:pt x="665" y="17518"/>
                  </a:cubicBezTo>
                  <a:cubicBezTo>
                    <a:pt x="862" y="16299"/>
                    <a:pt x="1731" y="15279"/>
                    <a:pt x="2788" y="14640"/>
                  </a:cubicBezTo>
                  <a:cubicBezTo>
                    <a:pt x="3033" y="14492"/>
                    <a:pt x="3295" y="14359"/>
                    <a:pt x="3491" y="14150"/>
                  </a:cubicBezTo>
                  <a:cubicBezTo>
                    <a:pt x="3727" y="13898"/>
                    <a:pt x="3848" y="13559"/>
                    <a:pt x="3922" y="13222"/>
                  </a:cubicBezTo>
                  <a:cubicBezTo>
                    <a:pt x="3995" y="12885"/>
                    <a:pt x="4029" y="12539"/>
                    <a:pt x="4125" y="12208"/>
                  </a:cubicBezTo>
                  <a:cubicBezTo>
                    <a:pt x="4253" y="11761"/>
                    <a:pt x="4494" y="11346"/>
                    <a:pt x="4817" y="11014"/>
                  </a:cubicBezTo>
                  <a:lnTo>
                    <a:pt x="4817" y="11014"/>
                  </a:lnTo>
                  <a:cubicBezTo>
                    <a:pt x="4583" y="11830"/>
                    <a:pt x="4422" y="12683"/>
                    <a:pt x="4612" y="13512"/>
                  </a:cubicBezTo>
                  <a:cubicBezTo>
                    <a:pt x="4674" y="13775"/>
                    <a:pt x="4770" y="14039"/>
                    <a:pt x="4741" y="14308"/>
                  </a:cubicBezTo>
                  <a:cubicBezTo>
                    <a:pt x="4694" y="14726"/>
                    <a:pt x="4362" y="15045"/>
                    <a:pt x="4165" y="15416"/>
                  </a:cubicBezTo>
                  <a:cubicBezTo>
                    <a:pt x="3912" y="15896"/>
                    <a:pt x="3890" y="16473"/>
                    <a:pt x="4006" y="17002"/>
                  </a:cubicBezTo>
                  <a:cubicBezTo>
                    <a:pt x="4124" y="17533"/>
                    <a:pt x="4370" y="18024"/>
                    <a:pt x="4633" y="18498"/>
                  </a:cubicBezTo>
                  <a:cubicBezTo>
                    <a:pt x="4326" y="17584"/>
                    <a:pt x="4399" y="16572"/>
                    <a:pt x="4813" y="15701"/>
                  </a:cubicBezTo>
                  <a:cubicBezTo>
                    <a:pt x="4904" y="15507"/>
                    <a:pt x="5014" y="15320"/>
                    <a:pt x="5159" y="15163"/>
                  </a:cubicBezTo>
                  <a:cubicBezTo>
                    <a:pt x="5292" y="15019"/>
                    <a:pt x="5453" y="14902"/>
                    <a:pt x="5566" y="14743"/>
                  </a:cubicBezTo>
                  <a:cubicBezTo>
                    <a:pt x="5733" y="14512"/>
                    <a:pt x="5781" y="14216"/>
                    <a:pt x="5778" y="13930"/>
                  </a:cubicBezTo>
                  <a:cubicBezTo>
                    <a:pt x="5773" y="13645"/>
                    <a:pt x="5722" y="13363"/>
                    <a:pt x="5709" y="13077"/>
                  </a:cubicBezTo>
                  <a:cubicBezTo>
                    <a:pt x="5690" y="12667"/>
                    <a:pt x="5750" y="12253"/>
                    <a:pt x="5888" y="11865"/>
                  </a:cubicBezTo>
                  <a:cubicBezTo>
                    <a:pt x="5946" y="11701"/>
                    <a:pt x="6018" y="11538"/>
                    <a:pt x="6124" y="11398"/>
                  </a:cubicBezTo>
                  <a:cubicBezTo>
                    <a:pt x="6298" y="11166"/>
                    <a:pt x="6551" y="11007"/>
                    <a:pt x="6810" y="10878"/>
                  </a:cubicBezTo>
                  <a:cubicBezTo>
                    <a:pt x="7170" y="10698"/>
                    <a:pt x="7552" y="10563"/>
                    <a:pt x="7945" y="10479"/>
                  </a:cubicBezTo>
                  <a:cubicBezTo>
                    <a:pt x="9254" y="10199"/>
                    <a:pt x="9919" y="8589"/>
                    <a:pt x="10174" y="7275"/>
                  </a:cubicBezTo>
                  <a:cubicBezTo>
                    <a:pt x="10718" y="7025"/>
                    <a:pt x="11109" y="6467"/>
                    <a:pt x="11158" y="5870"/>
                  </a:cubicBezTo>
                  <a:cubicBezTo>
                    <a:pt x="11168" y="5744"/>
                    <a:pt x="11165" y="5616"/>
                    <a:pt x="11207" y="5496"/>
                  </a:cubicBezTo>
                  <a:cubicBezTo>
                    <a:pt x="11277" y="5294"/>
                    <a:pt x="11469" y="5141"/>
                    <a:pt x="11499" y="4930"/>
                  </a:cubicBezTo>
                  <a:cubicBezTo>
                    <a:pt x="11515" y="4811"/>
                    <a:pt x="11477" y="4694"/>
                    <a:pt x="11455" y="4576"/>
                  </a:cubicBezTo>
                  <a:cubicBezTo>
                    <a:pt x="11416" y="4376"/>
                    <a:pt x="11423" y="4169"/>
                    <a:pt x="11473" y="3972"/>
                  </a:cubicBezTo>
                  <a:cubicBezTo>
                    <a:pt x="11548" y="3687"/>
                    <a:pt x="11715" y="3414"/>
                    <a:pt x="11689" y="3120"/>
                  </a:cubicBezTo>
                  <a:cubicBezTo>
                    <a:pt x="11658" y="2777"/>
                    <a:pt x="11377" y="2521"/>
                    <a:pt x="11153" y="2260"/>
                  </a:cubicBezTo>
                  <a:cubicBezTo>
                    <a:pt x="10815" y="1865"/>
                    <a:pt x="10578" y="1395"/>
                    <a:pt x="10290" y="963"/>
                  </a:cubicBezTo>
                  <a:cubicBezTo>
                    <a:pt x="10146" y="745"/>
                    <a:pt x="9972" y="525"/>
                    <a:pt x="9723" y="450"/>
                  </a:cubicBezTo>
                  <a:cubicBezTo>
                    <a:pt x="9572" y="405"/>
                    <a:pt x="9409" y="418"/>
                    <a:pt x="9261" y="364"/>
                  </a:cubicBezTo>
                  <a:cubicBezTo>
                    <a:pt x="9085" y="301"/>
                    <a:pt x="8954" y="152"/>
                    <a:pt x="8786" y="69"/>
                  </a:cubicBezTo>
                  <a:cubicBezTo>
                    <a:pt x="8693" y="23"/>
                    <a:pt x="8587" y="1"/>
                    <a:pt x="8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3638450" y="3749400"/>
              <a:ext cx="34050" cy="78600"/>
            </a:xfrm>
            <a:custGeom>
              <a:rect b="b" l="l" r="r" t="t"/>
              <a:pathLst>
                <a:path extrusionOk="0" h="3144" w="1362">
                  <a:moveTo>
                    <a:pt x="1224" y="1"/>
                  </a:moveTo>
                  <a:lnTo>
                    <a:pt x="1224" y="1"/>
                  </a:lnTo>
                  <a:cubicBezTo>
                    <a:pt x="1302" y="346"/>
                    <a:pt x="1198" y="779"/>
                    <a:pt x="1122" y="1119"/>
                  </a:cubicBezTo>
                  <a:cubicBezTo>
                    <a:pt x="1034" y="1521"/>
                    <a:pt x="887" y="1912"/>
                    <a:pt x="668" y="2261"/>
                  </a:cubicBezTo>
                  <a:cubicBezTo>
                    <a:pt x="562" y="2429"/>
                    <a:pt x="440" y="2585"/>
                    <a:pt x="318" y="2741"/>
                  </a:cubicBezTo>
                  <a:cubicBezTo>
                    <a:pt x="213" y="2876"/>
                    <a:pt x="107" y="3009"/>
                    <a:pt x="0" y="3143"/>
                  </a:cubicBezTo>
                  <a:cubicBezTo>
                    <a:pt x="520" y="2753"/>
                    <a:pt x="932" y="2216"/>
                    <a:pt x="1174" y="1611"/>
                  </a:cubicBezTo>
                  <a:cubicBezTo>
                    <a:pt x="1264" y="1386"/>
                    <a:pt x="1330" y="1150"/>
                    <a:pt x="1345" y="908"/>
                  </a:cubicBezTo>
                  <a:cubicBezTo>
                    <a:pt x="1361" y="602"/>
                    <a:pt x="1292" y="298"/>
                    <a:pt x="1224"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3504025" y="3842550"/>
              <a:ext cx="128900" cy="185775"/>
            </a:xfrm>
            <a:custGeom>
              <a:rect b="b" l="l" r="r" t="t"/>
              <a:pathLst>
                <a:path extrusionOk="0" h="7431" w="5156">
                  <a:moveTo>
                    <a:pt x="5155" y="0"/>
                  </a:moveTo>
                  <a:cubicBezTo>
                    <a:pt x="4438" y="211"/>
                    <a:pt x="3864" y="850"/>
                    <a:pt x="3731" y="1586"/>
                  </a:cubicBezTo>
                  <a:cubicBezTo>
                    <a:pt x="3689" y="1819"/>
                    <a:pt x="3687" y="2063"/>
                    <a:pt x="3591" y="2278"/>
                  </a:cubicBezTo>
                  <a:cubicBezTo>
                    <a:pt x="3298" y="2942"/>
                    <a:pt x="2294" y="3037"/>
                    <a:pt x="1993" y="3698"/>
                  </a:cubicBezTo>
                  <a:cubicBezTo>
                    <a:pt x="1925" y="3849"/>
                    <a:pt x="1902" y="4014"/>
                    <a:pt x="1875" y="4176"/>
                  </a:cubicBezTo>
                  <a:cubicBezTo>
                    <a:pt x="1802" y="4598"/>
                    <a:pt x="1695" y="5019"/>
                    <a:pt x="1503" y="5402"/>
                  </a:cubicBezTo>
                  <a:cubicBezTo>
                    <a:pt x="1348" y="5709"/>
                    <a:pt x="1134" y="5990"/>
                    <a:pt x="864" y="6201"/>
                  </a:cubicBezTo>
                  <a:cubicBezTo>
                    <a:pt x="720" y="6379"/>
                    <a:pt x="561" y="6544"/>
                    <a:pt x="421" y="6727"/>
                  </a:cubicBezTo>
                  <a:cubicBezTo>
                    <a:pt x="242" y="6958"/>
                    <a:pt x="106" y="7192"/>
                    <a:pt x="1" y="7430"/>
                  </a:cubicBezTo>
                  <a:cubicBezTo>
                    <a:pt x="180" y="7144"/>
                    <a:pt x="425" y="6891"/>
                    <a:pt x="675" y="6662"/>
                  </a:cubicBezTo>
                  <a:cubicBezTo>
                    <a:pt x="1094" y="6279"/>
                    <a:pt x="1555" y="5919"/>
                    <a:pt x="1831" y="5421"/>
                  </a:cubicBezTo>
                  <a:cubicBezTo>
                    <a:pt x="2010" y="5101"/>
                    <a:pt x="2101" y="4740"/>
                    <a:pt x="2182" y="4382"/>
                  </a:cubicBezTo>
                  <a:cubicBezTo>
                    <a:pt x="2250" y="4082"/>
                    <a:pt x="2316" y="3773"/>
                    <a:pt x="2491" y="3523"/>
                  </a:cubicBezTo>
                  <a:cubicBezTo>
                    <a:pt x="2788" y="3099"/>
                    <a:pt x="3341" y="2919"/>
                    <a:pt x="3648" y="2503"/>
                  </a:cubicBezTo>
                  <a:cubicBezTo>
                    <a:pt x="3933" y="2118"/>
                    <a:pt x="3956" y="1605"/>
                    <a:pt x="4123" y="1157"/>
                  </a:cubicBezTo>
                  <a:cubicBezTo>
                    <a:pt x="4300" y="677"/>
                    <a:pt x="4709" y="247"/>
                    <a:pt x="515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571925" y="3833400"/>
              <a:ext cx="3650" cy="7950"/>
            </a:xfrm>
            <a:custGeom>
              <a:rect b="b" l="l" r="r" t="t"/>
              <a:pathLst>
                <a:path extrusionOk="0" h="318" w="146">
                  <a:moveTo>
                    <a:pt x="145" y="1"/>
                  </a:moveTo>
                  <a:lnTo>
                    <a:pt x="145" y="1"/>
                  </a:lnTo>
                  <a:cubicBezTo>
                    <a:pt x="106" y="111"/>
                    <a:pt x="58" y="216"/>
                    <a:pt x="1" y="318"/>
                  </a:cubicBezTo>
                  <a:cubicBezTo>
                    <a:pt x="60" y="217"/>
                    <a:pt x="108" y="112"/>
                    <a:pt x="145"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3561450" y="3841600"/>
              <a:ext cx="10325" cy="11950"/>
            </a:xfrm>
            <a:custGeom>
              <a:rect b="b" l="l" r="r" t="t"/>
              <a:pathLst>
                <a:path extrusionOk="0" h="478" w="413">
                  <a:moveTo>
                    <a:pt x="413" y="1"/>
                  </a:moveTo>
                  <a:cubicBezTo>
                    <a:pt x="354" y="72"/>
                    <a:pt x="301" y="151"/>
                    <a:pt x="243" y="225"/>
                  </a:cubicBezTo>
                  <a:cubicBezTo>
                    <a:pt x="171" y="317"/>
                    <a:pt x="89" y="400"/>
                    <a:pt x="0" y="477"/>
                  </a:cubicBezTo>
                  <a:cubicBezTo>
                    <a:pt x="164" y="343"/>
                    <a:pt x="304" y="182"/>
                    <a:pt x="413"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3480325" y="3753025"/>
              <a:ext cx="173950" cy="173000"/>
            </a:xfrm>
            <a:custGeom>
              <a:rect b="b" l="l" r="r" t="t"/>
              <a:pathLst>
                <a:path extrusionOk="0" h="6920" w="6958">
                  <a:moveTo>
                    <a:pt x="3809" y="3216"/>
                  </a:moveTo>
                  <a:cubicBezTo>
                    <a:pt x="3772" y="3327"/>
                    <a:pt x="3723" y="3432"/>
                    <a:pt x="3665" y="3533"/>
                  </a:cubicBezTo>
                  <a:cubicBezTo>
                    <a:pt x="3720" y="3431"/>
                    <a:pt x="3770" y="3326"/>
                    <a:pt x="3809" y="3216"/>
                  </a:cubicBezTo>
                  <a:close/>
                  <a:moveTo>
                    <a:pt x="3665" y="3533"/>
                  </a:moveTo>
                  <a:cubicBezTo>
                    <a:pt x="3664" y="3534"/>
                    <a:pt x="3663" y="3535"/>
                    <a:pt x="3663" y="3536"/>
                  </a:cubicBezTo>
                  <a:lnTo>
                    <a:pt x="3663" y="3536"/>
                  </a:lnTo>
                  <a:cubicBezTo>
                    <a:pt x="3663" y="3535"/>
                    <a:pt x="3664" y="3534"/>
                    <a:pt x="3665" y="3533"/>
                  </a:cubicBezTo>
                  <a:close/>
                  <a:moveTo>
                    <a:pt x="6920" y="1"/>
                  </a:moveTo>
                  <a:lnTo>
                    <a:pt x="6920" y="1"/>
                  </a:lnTo>
                  <a:cubicBezTo>
                    <a:pt x="6823" y="609"/>
                    <a:pt x="6424" y="1162"/>
                    <a:pt x="5876" y="1444"/>
                  </a:cubicBezTo>
                  <a:cubicBezTo>
                    <a:pt x="5534" y="1621"/>
                    <a:pt x="5114" y="1717"/>
                    <a:pt x="4906" y="2041"/>
                  </a:cubicBezTo>
                  <a:cubicBezTo>
                    <a:pt x="4757" y="2275"/>
                    <a:pt x="4742" y="2594"/>
                    <a:pt x="4533" y="2774"/>
                  </a:cubicBezTo>
                  <a:cubicBezTo>
                    <a:pt x="4323" y="2953"/>
                    <a:pt x="4001" y="2920"/>
                    <a:pt x="3762" y="3058"/>
                  </a:cubicBezTo>
                  <a:cubicBezTo>
                    <a:pt x="3494" y="3211"/>
                    <a:pt x="3384" y="3543"/>
                    <a:pt x="3151" y="3746"/>
                  </a:cubicBezTo>
                  <a:cubicBezTo>
                    <a:pt x="2795" y="4059"/>
                    <a:pt x="2250" y="4006"/>
                    <a:pt x="1820" y="4207"/>
                  </a:cubicBezTo>
                  <a:cubicBezTo>
                    <a:pt x="1583" y="4318"/>
                    <a:pt x="1384" y="4508"/>
                    <a:pt x="1263" y="4740"/>
                  </a:cubicBezTo>
                  <a:cubicBezTo>
                    <a:pt x="1131" y="4994"/>
                    <a:pt x="1088" y="5298"/>
                    <a:pt x="898" y="5512"/>
                  </a:cubicBezTo>
                  <a:cubicBezTo>
                    <a:pt x="718" y="5715"/>
                    <a:pt x="436" y="5802"/>
                    <a:pt x="248" y="5998"/>
                  </a:cubicBezTo>
                  <a:cubicBezTo>
                    <a:pt x="77" y="6175"/>
                    <a:pt x="2" y="6429"/>
                    <a:pt x="1" y="6674"/>
                  </a:cubicBezTo>
                  <a:cubicBezTo>
                    <a:pt x="1" y="6757"/>
                    <a:pt x="9" y="6839"/>
                    <a:pt x="23" y="6919"/>
                  </a:cubicBezTo>
                  <a:cubicBezTo>
                    <a:pt x="7" y="6588"/>
                    <a:pt x="188" y="6231"/>
                    <a:pt x="475" y="6061"/>
                  </a:cubicBezTo>
                  <a:cubicBezTo>
                    <a:pt x="706" y="5922"/>
                    <a:pt x="1010" y="5884"/>
                    <a:pt x="1169" y="5667"/>
                  </a:cubicBezTo>
                  <a:cubicBezTo>
                    <a:pt x="1295" y="5493"/>
                    <a:pt x="1286" y="5258"/>
                    <a:pt x="1351" y="5054"/>
                  </a:cubicBezTo>
                  <a:cubicBezTo>
                    <a:pt x="1426" y="4817"/>
                    <a:pt x="1610" y="4617"/>
                    <a:pt x="1838" y="4521"/>
                  </a:cubicBezTo>
                  <a:cubicBezTo>
                    <a:pt x="2041" y="4436"/>
                    <a:pt x="2266" y="4432"/>
                    <a:pt x="2480" y="4388"/>
                  </a:cubicBezTo>
                  <a:cubicBezTo>
                    <a:pt x="2761" y="4331"/>
                    <a:pt x="3023" y="4200"/>
                    <a:pt x="3244" y="4020"/>
                  </a:cubicBezTo>
                  <a:cubicBezTo>
                    <a:pt x="3334" y="3943"/>
                    <a:pt x="3416" y="3860"/>
                    <a:pt x="3488" y="3768"/>
                  </a:cubicBezTo>
                  <a:cubicBezTo>
                    <a:pt x="3546" y="3694"/>
                    <a:pt x="3599" y="3615"/>
                    <a:pt x="3658" y="3544"/>
                  </a:cubicBezTo>
                  <a:cubicBezTo>
                    <a:pt x="3659" y="3542"/>
                    <a:pt x="3660" y="3540"/>
                    <a:pt x="3661" y="3539"/>
                  </a:cubicBezTo>
                  <a:lnTo>
                    <a:pt x="3661" y="3539"/>
                  </a:lnTo>
                  <a:cubicBezTo>
                    <a:pt x="3707" y="3484"/>
                    <a:pt x="3757" y="3434"/>
                    <a:pt x="3816" y="3394"/>
                  </a:cubicBezTo>
                  <a:cubicBezTo>
                    <a:pt x="3983" y="3280"/>
                    <a:pt x="4199" y="3268"/>
                    <a:pt x="4380" y="3182"/>
                  </a:cubicBezTo>
                  <a:cubicBezTo>
                    <a:pt x="4634" y="3060"/>
                    <a:pt x="4798" y="2807"/>
                    <a:pt x="4906" y="2549"/>
                  </a:cubicBezTo>
                  <a:cubicBezTo>
                    <a:pt x="4966" y="2406"/>
                    <a:pt x="5015" y="2255"/>
                    <a:pt x="5109" y="2131"/>
                  </a:cubicBezTo>
                  <a:cubicBezTo>
                    <a:pt x="5316" y="1857"/>
                    <a:pt x="5687" y="1781"/>
                    <a:pt x="5995" y="1627"/>
                  </a:cubicBezTo>
                  <a:cubicBezTo>
                    <a:pt x="6596" y="1327"/>
                    <a:pt x="6957" y="673"/>
                    <a:pt x="6920"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3641275" y="3646925"/>
              <a:ext cx="83325" cy="53775"/>
            </a:xfrm>
            <a:custGeom>
              <a:rect b="b" l="l" r="r" t="t"/>
              <a:pathLst>
                <a:path extrusionOk="0" h="2151" w="3333">
                  <a:moveTo>
                    <a:pt x="1931" y="0"/>
                  </a:moveTo>
                  <a:cubicBezTo>
                    <a:pt x="1798" y="0"/>
                    <a:pt x="1662" y="25"/>
                    <a:pt x="1538" y="62"/>
                  </a:cubicBezTo>
                  <a:cubicBezTo>
                    <a:pt x="1115" y="188"/>
                    <a:pt x="727" y="424"/>
                    <a:pt x="420" y="740"/>
                  </a:cubicBezTo>
                  <a:cubicBezTo>
                    <a:pt x="682" y="567"/>
                    <a:pt x="983" y="450"/>
                    <a:pt x="1293" y="403"/>
                  </a:cubicBezTo>
                  <a:lnTo>
                    <a:pt x="1293" y="403"/>
                  </a:lnTo>
                  <a:cubicBezTo>
                    <a:pt x="792" y="551"/>
                    <a:pt x="490" y="1088"/>
                    <a:pt x="0" y="1272"/>
                  </a:cubicBezTo>
                  <a:cubicBezTo>
                    <a:pt x="340" y="1218"/>
                    <a:pt x="666" y="1080"/>
                    <a:pt x="944" y="877"/>
                  </a:cubicBezTo>
                  <a:lnTo>
                    <a:pt x="944" y="877"/>
                  </a:lnTo>
                  <a:cubicBezTo>
                    <a:pt x="688" y="1111"/>
                    <a:pt x="434" y="1345"/>
                    <a:pt x="179" y="1579"/>
                  </a:cubicBezTo>
                  <a:cubicBezTo>
                    <a:pt x="434" y="1395"/>
                    <a:pt x="701" y="1227"/>
                    <a:pt x="978" y="1079"/>
                  </a:cubicBezTo>
                  <a:lnTo>
                    <a:pt x="978" y="1079"/>
                  </a:lnTo>
                  <a:cubicBezTo>
                    <a:pt x="699" y="1401"/>
                    <a:pt x="411" y="1731"/>
                    <a:pt x="31" y="1924"/>
                  </a:cubicBezTo>
                  <a:cubicBezTo>
                    <a:pt x="494" y="1837"/>
                    <a:pt x="927" y="1590"/>
                    <a:pt x="1236" y="1235"/>
                  </a:cubicBezTo>
                  <a:lnTo>
                    <a:pt x="1236" y="1235"/>
                  </a:lnTo>
                  <a:cubicBezTo>
                    <a:pt x="1075" y="1620"/>
                    <a:pt x="781" y="1949"/>
                    <a:pt x="414" y="2150"/>
                  </a:cubicBezTo>
                  <a:cubicBezTo>
                    <a:pt x="909" y="1969"/>
                    <a:pt x="1316" y="1560"/>
                    <a:pt x="1494" y="1064"/>
                  </a:cubicBezTo>
                  <a:cubicBezTo>
                    <a:pt x="1822" y="1392"/>
                    <a:pt x="2317" y="1508"/>
                    <a:pt x="2782" y="1512"/>
                  </a:cubicBezTo>
                  <a:cubicBezTo>
                    <a:pt x="2402" y="1451"/>
                    <a:pt x="2045" y="1264"/>
                    <a:pt x="1781" y="985"/>
                  </a:cubicBezTo>
                  <a:lnTo>
                    <a:pt x="1781" y="985"/>
                  </a:lnTo>
                  <a:cubicBezTo>
                    <a:pt x="1990" y="1134"/>
                    <a:pt x="2264" y="1147"/>
                    <a:pt x="2515" y="1202"/>
                  </a:cubicBezTo>
                  <a:cubicBezTo>
                    <a:pt x="2708" y="1244"/>
                    <a:pt x="2895" y="1312"/>
                    <a:pt x="3069" y="1404"/>
                  </a:cubicBezTo>
                  <a:cubicBezTo>
                    <a:pt x="2704" y="1143"/>
                    <a:pt x="2276" y="980"/>
                    <a:pt x="1838" y="881"/>
                  </a:cubicBezTo>
                  <a:cubicBezTo>
                    <a:pt x="1856" y="880"/>
                    <a:pt x="1875" y="880"/>
                    <a:pt x="1893" y="880"/>
                  </a:cubicBezTo>
                  <a:cubicBezTo>
                    <a:pt x="2404" y="880"/>
                    <a:pt x="2914" y="1040"/>
                    <a:pt x="3333" y="1335"/>
                  </a:cubicBezTo>
                  <a:cubicBezTo>
                    <a:pt x="2914" y="976"/>
                    <a:pt x="2396" y="732"/>
                    <a:pt x="1853" y="640"/>
                  </a:cubicBezTo>
                  <a:cubicBezTo>
                    <a:pt x="1946" y="626"/>
                    <a:pt x="2039" y="619"/>
                    <a:pt x="2133" y="619"/>
                  </a:cubicBezTo>
                  <a:cubicBezTo>
                    <a:pt x="2517" y="619"/>
                    <a:pt x="2902" y="732"/>
                    <a:pt x="3261" y="877"/>
                  </a:cubicBezTo>
                  <a:cubicBezTo>
                    <a:pt x="2786" y="617"/>
                    <a:pt x="2266" y="441"/>
                    <a:pt x="1730" y="359"/>
                  </a:cubicBezTo>
                  <a:cubicBezTo>
                    <a:pt x="1821" y="342"/>
                    <a:pt x="1912" y="334"/>
                    <a:pt x="2003" y="334"/>
                  </a:cubicBezTo>
                  <a:cubicBezTo>
                    <a:pt x="2333" y="334"/>
                    <a:pt x="2664" y="435"/>
                    <a:pt x="2984" y="535"/>
                  </a:cubicBezTo>
                  <a:cubicBezTo>
                    <a:pt x="2601" y="333"/>
                    <a:pt x="2169" y="226"/>
                    <a:pt x="1736" y="226"/>
                  </a:cubicBezTo>
                  <a:cubicBezTo>
                    <a:pt x="1715" y="226"/>
                    <a:pt x="1694" y="226"/>
                    <a:pt x="1673" y="226"/>
                  </a:cubicBezTo>
                  <a:cubicBezTo>
                    <a:pt x="1806" y="106"/>
                    <a:pt x="1985" y="34"/>
                    <a:pt x="2165" y="29"/>
                  </a:cubicBezTo>
                  <a:cubicBezTo>
                    <a:pt x="2090" y="9"/>
                    <a:pt x="2011" y="0"/>
                    <a:pt x="1931"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3640275" y="3673375"/>
              <a:ext cx="102825" cy="63675"/>
            </a:xfrm>
            <a:custGeom>
              <a:rect b="b" l="l" r="r" t="t"/>
              <a:pathLst>
                <a:path extrusionOk="0" h="2547" w="4113">
                  <a:moveTo>
                    <a:pt x="1608" y="0"/>
                  </a:moveTo>
                  <a:cubicBezTo>
                    <a:pt x="1499" y="285"/>
                    <a:pt x="1387" y="572"/>
                    <a:pt x="1210" y="819"/>
                  </a:cubicBezTo>
                  <a:cubicBezTo>
                    <a:pt x="1032" y="1067"/>
                    <a:pt x="799" y="1293"/>
                    <a:pt x="499" y="1349"/>
                  </a:cubicBezTo>
                  <a:cubicBezTo>
                    <a:pt x="523" y="1483"/>
                    <a:pt x="541" y="1619"/>
                    <a:pt x="528" y="1754"/>
                  </a:cubicBezTo>
                  <a:cubicBezTo>
                    <a:pt x="513" y="1890"/>
                    <a:pt x="466" y="2025"/>
                    <a:pt x="372" y="2124"/>
                  </a:cubicBezTo>
                  <a:cubicBezTo>
                    <a:pt x="296" y="2202"/>
                    <a:pt x="189" y="2254"/>
                    <a:pt x="81" y="2254"/>
                  </a:cubicBezTo>
                  <a:cubicBezTo>
                    <a:pt x="54" y="2254"/>
                    <a:pt x="27" y="2251"/>
                    <a:pt x="1" y="2244"/>
                  </a:cubicBezTo>
                  <a:lnTo>
                    <a:pt x="1" y="2244"/>
                  </a:lnTo>
                  <a:cubicBezTo>
                    <a:pt x="117" y="2282"/>
                    <a:pt x="239" y="2301"/>
                    <a:pt x="360" y="2301"/>
                  </a:cubicBezTo>
                  <a:cubicBezTo>
                    <a:pt x="429" y="2301"/>
                    <a:pt x="498" y="2295"/>
                    <a:pt x="566" y="2282"/>
                  </a:cubicBezTo>
                  <a:cubicBezTo>
                    <a:pt x="657" y="2266"/>
                    <a:pt x="751" y="2259"/>
                    <a:pt x="847" y="2259"/>
                  </a:cubicBezTo>
                  <a:cubicBezTo>
                    <a:pt x="1459" y="2259"/>
                    <a:pt x="2149" y="2547"/>
                    <a:pt x="2733" y="2547"/>
                  </a:cubicBezTo>
                  <a:cubicBezTo>
                    <a:pt x="3003" y="2547"/>
                    <a:pt x="3249" y="2485"/>
                    <a:pt x="3455" y="2305"/>
                  </a:cubicBezTo>
                  <a:cubicBezTo>
                    <a:pt x="3744" y="2053"/>
                    <a:pt x="4030" y="1792"/>
                    <a:pt x="4112" y="1418"/>
                  </a:cubicBezTo>
                  <a:lnTo>
                    <a:pt x="4112" y="1418"/>
                  </a:lnTo>
                  <a:cubicBezTo>
                    <a:pt x="4085" y="1422"/>
                    <a:pt x="4057" y="1423"/>
                    <a:pt x="4029" y="1423"/>
                  </a:cubicBezTo>
                  <a:cubicBezTo>
                    <a:pt x="3856" y="1423"/>
                    <a:pt x="3682" y="1360"/>
                    <a:pt x="3552" y="1245"/>
                  </a:cubicBezTo>
                  <a:cubicBezTo>
                    <a:pt x="3399" y="1112"/>
                    <a:pt x="3299" y="897"/>
                    <a:pt x="3296" y="695"/>
                  </a:cubicBezTo>
                  <a:cubicBezTo>
                    <a:pt x="3162" y="761"/>
                    <a:pt x="3014" y="791"/>
                    <a:pt x="2865" y="791"/>
                  </a:cubicBezTo>
                  <a:cubicBezTo>
                    <a:pt x="2677" y="791"/>
                    <a:pt x="2485" y="743"/>
                    <a:pt x="2316" y="659"/>
                  </a:cubicBezTo>
                  <a:cubicBezTo>
                    <a:pt x="2013" y="509"/>
                    <a:pt x="1799" y="280"/>
                    <a:pt x="1608"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3678375" y="3649625"/>
              <a:ext cx="4700" cy="37925"/>
            </a:xfrm>
            <a:custGeom>
              <a:rect b="b" l="l" r="r" t="t"/>
              <a:pathLst>
                <a:path extrusionOk="0" fill="none" h="1517" w="188">
                  <a:moveTo>
                    <a:pt x="77" y="1"/>
                  </a:moveTo>
                  <a:cubicBezTo>
                    <a:pt x="0" y="506"/>
                    <a:pt x="38" y="1028"/>
                    <a:pt x="188" y="1517"/>
                  </a:cubicBezTo>
                </a:path>
              </a:pathLst>
            </a:custGeom>
            <a:noFill/>
            <a:ln cap="rnd" cmpd="sng" w="22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3625150" y="3678650"/>
              <a:ext cx="32175" cy="52650"/>
            </a:xfrm>
            <a:custGeom>
              <a:rect b="b" l="l" r="r" t="t"/>
              <a:pathLst>
                <a:path extrusionOk="0" h="2106" w="1287">
                  <a:moveTo>
                    <a:pt x="820" y="284"/>
                  </a:moveTo>
                  <a:cubicBezTo>
                    <a:pt x="770" y="324"/>
                    <a:pt x="735" y="376"/>
                    <a:pt x="712" y="435"/>
                  </a:cubicBezTo>
                  <a:lnTo>
                    <a:pt x="712" y="435"/>
                  </a:lnTo>
                  <a:cubicBezTo>
                    <a:pt x="747" y="384"/>
                    <a:pt x="783" y="334"/>
                    <a:pt x="820" y="284"/>
                  </a:cubicBezTo>
                  <a:close/>
                  <a:moveTo>
                    <a:pt x="945" y="0"/>
                  </a:moveTo>
                  <a:cubicBezTo>
                    <a:pt x="585" y="188"/>
                    <a:pt x="279" y="478"/>
                    <a:pt x="72" y="828"/>
                  </a:cubicBezTo>
                  <a:cubicBezTo>
                    <a:pt x="139" y="714"/>
                    <a:pt x="164" y="574"/>
                    <a:pt x="236" y="459"/>
                  </a:cubicBezTo>
                  <a:cubicBezTo>
                    <a:pt x="310" y="338"/>
                    <a:pt x="407" y="242"/>
                    <a:pt x="499" y="137"/>
                  </a:cubicBezTo>
                  <a:lnTo>
                    <a:pt x="499" y="137"/>
                  </a:lnTo>
                  <a:cubicBezTo>
                    <a:pt x="320" y="198"/>
                    <a:pt x="113" y="465"/>
                    <a:pt x="72" y="599"/>
                  </a:cubicBezTo>
                  <a:cubicBezTo>
                    <a:pt x="1" y="833"/>
                    <a:pt x="40" y="1099"/>
                    <a:pt x="175" y="1303"/>
                  </a:cubicBezTo>
                  <a:cubicBezTo>
                    <a:pt x="126" y="1181"/>
                    <a:pt x="140" y="1040"/>
                    <a:pt x="191" y="917"/>
                  </a:cubicBezTo>
                  <a:cubicBezTo>
                    <a:pt x="240" y="795"/>
                    <a:pt x="323" y="688"/>
                    <a:pt x="408" y="588"/>
                  </a:cubicBezTo>
                  <a:lnTo>
                    <a:pt x="408" y="588"/>
                  </a:lnTo>
                  <a:cubicBezTo>
                    <a:pt x="310" y="763"/>
                    <a:pt x="353" y="979"/>
                    <a:pt x="324" y="1177"/>
                  </a:cubicBezTo>
                  <a:cubicBezTo>
                    <a:pt x="276" y="1499"/>
                    <a:pt x="33" y="1780"/>
                    <a:pt x="42" y="2105"/>
                  </a:cubicBezTo>
                  <a:cubicBezTo>
                    <a:pt x="274" y="1737"/>
                    <a:pt x="450" y="1332"/>
                    <a:pt x="562" y="909"/>
                  </a:cubicBezTo>
                  <a:lnTo>
                    <a:pt x="562" y="909"/>
                  </a:lnTo>
                  <a:cubicBezTo>
                    <a:pt x="530" y="1277"/>
                    <a:pt x="447" y="1640"/>
                    <a:pt x="314" y="1984"/>
                  </a:cubicBezTo>
                  <a:cubicBezTo>
                    <a:pt x="498" y="1728"/>
                    <a:pt x="639" y="1441"/>
                    <a:pt x="730" y="1138"/>
                  </a:cubicBezTo>
                  <a:lnTo>
                    <a:pt x="730" y="1138"/>
                  </a:lnTo>
                  <a:cubicBezTo>
                    <a:pt x="722" y="1434"/>
                    <a:pt x="640" y="1727"/>
                    <a:pt x="494" y="1982"/>
                  </a:cubicBezTo>
                  <a:cubicBezTo>
                    <a:pt x="728" y="1868"/>
                    <a:pt x="894" y="1628"/>
                    <a:pt x="921" y="1369"/>
                  </a:cubicBezTo>
                  <a:cubicBezTo>
                    <a:pt x="935" y="1223"/>
                    <a:pt x="909" y="1071"/>
                    <a:pt x="950" y="931"/>
                  </a:cubicBezTo>
                  <a:cubicBezTo>
                    <a:pt x="1000" y="762"/>
                    <a:pt x="1139" y="635"/>
                    <a:pt x="1286" y="538"/>
                  </a:cubicBezTo>
                  <a:lnTo>
                    <a:pt x="1286" y="538"/>
                  </a:lnTo>
                  <a:cubicBezTo>
                    <a:pt x="1041" y="586"/>
                    <a:pt x="843" y="800"/>
                    <a:pt x="795" y="1043"/>
                  </a:cubicBezTo>
                  <a:lnTo>
                    <a:pt x="795" y="1043"/>
                  </a:lnTo>
                  <a:cubicBezTo>
                    <a:pt x="791" y="955"/>
                    <a:pt x="774" y="869"/>
                    <a:pt x="746" y="786"/>
                  </a:cubicBezTo>
                  <a:cubicBezTo>
                    <a:pt x="724" y="930"/>
                    <a:pt x="683" y="1070"/>
                    <a:pt x="623" y="1203"/>
                  </a:cubicBezTo>
                  <a:cubicBezTo>
                    <a:pt x="688" y="1056"/>
                    <a:pt x="668" y="887"/>
                    <a:pt x="667" y="726"/>
                  </a:cubicBezTo>
                  <a:cubicBezTo>
                    <a:pt x="667" y="628"/>
                    <a:pt x="676" y="524"/>
                    <a:pt x="712" y="435"/>
                  </a:cubicBezTo>
                  <a:lnTo>
                    <a:pt x="712" y="435"/>
                  </a:lnTo>
                  <a:cubicBezTo>
                    <a:pt x="592" y="611"/>
                    <a:pt x="487" y="797"/>
                    <a:pt x="399" y="991"/>
                  </a:cubicBezTo>
                  <a:cubicBezTo>
                    <a:pt x="419" y="602"/>
                    <a:pt x="627" y="226"/>
                    <a:pt x="945"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3697650" y="3660725"/>
              <a:ext cx="51075" cy="43950"/>
            </a:xfrm>
            <a:custGeom>
              <a:rect b="b" l="l" r="r" t="t"/>
              <a:pathLst>
                <a:path extrusionOk="0" h="1758" w="2043">
                  <a:moveTo>
                    <a:pt x="670" y="0"/>
                  </a:moveTo>
                  <a:lnTo>
                    <a:pt x="670" y="0"/>
                  </a:lnTo>
                  <a:cubicBezTo>
                    <a:pt x="1008" y="225"/>
                    <a:pt x="1295" y="528"/>
                    <a:pt x="1502" y="877"/>
                  </a:cubicBezTo>
                  <a:cubicBezTo>
                    <a:pt x="1260" y="590"/>
                    <a:pt x="925" y="381"/>
                    <a:pt x="560" y="292"/>
                  </a:cubicBezTo>
                  <a:lnTo>
                    <a:pt x="560" y="292"/>
                  </a:lnTo>
                  <a:cubicBezTo>
                    <a:pt x="982" y="534"/>
                    <a:pt x="1345" y="876"/>
                    <a:pt x="1614" y="1281"/>
                  </a:cubicBezTo>
                  <a:cubicBezTo>
                    <a:pt x="1381" y="1010"/>
                    <a:pt x="1071" y="805"/>
                    <a:pt x="732" y="694"/>
                  </a:cubicBezTo>
                  <a:lnTo>
                    <a:pt x="732" y="694"/>
                  </a:lnTo>
                  <a:cubicBezTo>
                    <a:pt x="971" y="856"/>
                    <a:pt x="1187" y="1055"/>
                    <a:pt x="1371" y="1281"/>
                  </a:cubicBezTo>
                  <a:cubicBezTo>
                    <a:pt x="1011" y="843"/>
                    <a:pt x="531" y="763"/>
                    <a:pt x="1" y="739"/>
                  </a:cubicBezTo>
                  <a:lnTo>
                    <a:pt x="1" y="739"/>
                  </a:lnTo>
                  <a:cubicBezTo>
                    <a:pt x="367" y="916"/>
                    <a:pt x="792" y="949"/>
                    <a:pt x="1130" y="1192"/>
                  </a:cubicBezTo>
                  <a:cubicBezTo>
                    <a:pt x="1336" y="1341"/>
                    <a:pt x="1487" y="1551"/>
                    <a:pt x="1635" y="1758"/>
                  </a:cubicBezTo>
                  <a:cubicBezTo>
                    <a:pt x="1606" y="1568"/>
                    <a:pt x="1536" y="1386"/>
                    <a:pt x="1434" y="1224"/>
                  </a:cubicBezTo>
                  <a:lnTo>
                    <a:pt x="1434" y="1224"/>
                  </a:lnTo>
                  <a:cubicBezTo>
                    <a:pt x="1603" y="1394"/>
                    <a:pt x="1780" y="1557"/>
                    <a:pt x="1963" y="1712"/>
                  </a:cubicBezTo>
                  <a:cubicBezTo>
                    <a:pt x="1911" y="1350"/>
                    <a:pt x="1771" y="1002"/>
                    <a:pt x="1562" y="705"/>
                  </a:cubicBezTo>
                  <a:lnTo>
                    <a:pt x="1562" y="705"/>
                  </a:lnTo>
                  <a:cubicBezTo>
                    <a:pt x="1740" y="941"/>
                    <a:pt x="1901" y="1189"/>
                    <a:pt x="2042" y="1448"/>
                  </a:cubicBezTo>
                  <a:cubicBezTo>
                    <a:pt x="1864" y="779"/>
                    <a:pt x="1330" y="215"/>
                    <a:pt x="67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3497275" y="3761200"/>
              <a:ext cx="166100" cy="220525"/>
            </a:xfrm>
            <a:custGeom>
              <a:rect b="b" l="l" r="r" t="t"/>
              <a:pathLst>
                <a:path extrusionOk="0" h="8821" w="6644">
                  <a:moveTo>
                    <a:pt x="6556" y="1"/>
                  </a:moveTo>
                  <a:lnTo>
                    <a:pt x="6556" y="1"/>
                  </a:lnTo>
                  <a:cubicBezTo>
                    <a:pt x="6532" y="746"/>
                    <a:pt x="6023" y="1452"/>
                    <a:pt x="5323" y="1711"/>
                  </a:cubicBezTo>
                  <a:cubicBezTo>
                    <a:pt x="5074" y="1803"/>
                    <a:pt x="4790" y="1853"/>
                    <a:pt x="4614" y="2051"/>
                  </a:cubicBezTo>
                  <a:cubicBezTo>
                    <a:pt x="4350" y="2350"/>
                    <a:pt x="4431" y="2881"/>
                    <a:pt x="4105" y="3110"/>
                  </a:cubicBezTo>
                  <a:cubicBezTo>
                    <a:pt x="3955" y="3217"/>
                    <a:pt x="3752" y="3227"/>
                    <a:pt x="3602" y="3335"/>
                  </a:cubicBezTo>
                  <a:cubicBezTo>
                    <a:pt x="3390" y="3491"/>
                    <a:pt x="3356" y="3792"/>
                    <a:pt x="3217" y="4015"/>
                  </a:cubicBezTo>
                  <a:cubicBezTo>
                    <a:pt x="3018" y="4337"/>
                    <a:pt x="2629" y="4472"/>
                    <a:pt x="2274" y="4600"/>
                  </a:cubicBezTo>
                  <a:cubicBezTo>
                    <a:pt x="1920" y="4728"/>
                    <a:pt x="1535" y="4907"/>
                    <a:pt x="1396" y="5257"/>
                  </a:cubicBezTo>
                  <a:cubicBezTo>
                    <a:pt x="1287" y="5532"/>
                    <a:pt x="1358" y="5839"/>
                    <a:pt x="1349" y="6133"/>
                  </a:cubicBezTo>
                  <a:cubicBezTo>
                    <a:pt x="1338" y="6475"/>
                    <a:pt x="1214" y="6812"/>
                    <a:pt x="1001" y="7079"/>
                  </a:cubicBezTo>
                  <a:cubicBezTo>
                    <a:pt x="743" y="7402"/>
                    <a:pt x="361" y="7623"/>
                    <a:pt x="162" y="7985"/>
                  </a:cubicBezTo>
                  <a:cubicBezTo>
                    <a:pt x="39" y="8208"/>
                    <a:pt x="1" y="8472"/>
                    <a:pt x="46" y="8723"/>
                  </a:cubicBezTo>
                  <a:cubicBezTo>
                    <a:pt x="59" y="8756"/>
                    <a:pt x="73" y="8789"/>
                    <a:pt x="88" y="8820"/>
                  </a:cubicBezTo>
                  <a:cubicBezTo>
                    <a:pt x="98" y="8217"/>
                    <a:pt x="537" y="7616"/>
                    <a:pt x="1093" y="7380"/>
                  </a:cubicBezTo>
                  <a:cubicBezTo>
                    <a:pt x="1226" y="7323"/>
                    <a:pt x="1370" y="7284"/>
                    <a:pt x="1479" y="7188"/>
                  </a:cubicBezTo>
                  <a:cubicBezTo>
                    <a:pt x="1631" y="7056"/>
                    <a:pt x="1685" y="6841"/>
                    <a:pt x="1685" y="6639"/>
                  </a:cubicBezTo>
                  <a:cubicBezTo>
                    <a:pt x="1686" y="6437"/>
                    <a:pt x="1642" y="6238"/>
                    <a:pt x="1638" y="6036"/>
                  </a:cubicBezTo>
                  <a:cubicBezTo>
                    <a:pt x="1630" y="5701"/>
                    <a:pt x="1756" y="5336"/>
                    <a:pt x="2049" y="5174"/>
                  </a:cubicBezTo>
                  <a:cubicBezTo>
                    <a:pt x="2232" y="5073"/>
                    <a:pt x="2450" y="5065"/>
                    <a:pt x="2653" y="5020"/>
                  </a:cubicBezTo>
                  <a:cubicBezTo>
                    <a:pt x="3130" y="4913"/>
                    <a:pt x="3548" y="4575"/>
                    <a:pt x="3758" y="4133"/>
                  </a:cubicBezTo>
                  <a:cubicBezTo>
                    <a:pt x="3761" y="4116"/>
                    <a:pt x="3766" y="4098"/>
                    <a:pt x="3769" y="4080"/>
                  </a:cubicBezTo>
                  <a:cubicBezTo>
                    <a:pt x="3792" y="3914"/>
                    <a:pt x="3802" y="3713"/>
                    <a:pt x="3949" y="3632"/>
                  </a:cubicBezTo>
                  <a:cubicBezTo>
                    <a:pt x="4050" y="3577"/>
                    <a:pt x="4174" y="3603"/>
                    <a:pt x="4285" y="3579"/>
                  </a:cubicBezTo>
                  <a:cubicBezTo>
                    <a:pt x="4547" y="3523"/>
                    <a:pt x="4663" y="3217"/>
                    <a:pt x="4700" y="2951"/>
                  </a:cubicBezTo>
                  <a:cubicBezTo>
                    <a:pt x="4738" y="2687"/>
                    <a:pt x="4759" y="2386"/>
                    <a:pt x="4964" y="2214"/>
                  </a:cubicBezTo>
                  <a:cubicBezTo>
                    <a:pt x="5090" y="2108"/>
                    <a:pt x="5259" y="2076"/>
                    <a:pt x="5410" y="2015"/>
                  </a:cubicBezTo>
                  <a:cubicBezTo>
                    <a:pt x="5847" y="1840"/>
                    <a:pt x="6140" y="1428"/>
                    <a:pt x="6364" y="1014"/>
                  </a:cubicBezTo>
                  <a:cubicBezTo>
                    <a:pt x="6527" y="710"/>
                    <a:pt x="6644" y="335"/>
                    <a:pt x="6556"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3707075" y="3727275"/>
              <a:ext cx="63200" cy="72825"/>
            </a:xfrm>
            <a:custGeom>
              <a:rect b="b" l="l" r="r" t="t"/>
              <a:pathLst>
                <a:path extrusionOk="0" h="2913" w="2528">
                  <a:moveTo>
                    <a:pt x="2527" y="0"/>
                  </a:moveTo>
                  <a:lnTo>
                    <a:pt x="2527" y="0"/>
                  </a:lnTo>
                  <a:cubicBezTo>
                    <a:pt x="2496" y="75"/>
                    <a:pt x="2462" y="147"/>
                    <a:pt x="2427" y="220"/>
                  </a:cubicBezTo>
                  <a:cubicBezTo>
                    <a:pt x="1888" y="1318"/>
                    <a:pt x="1038" y="2262"/>
                    <a:pt x="0" y="2912"/>
                  </a:cubicBezTo>
                  <a:cubicBezTo>
                    <a:pt x="895" y="2556"/>
                    <a:pt x="1688" y="1958"/>
                    <a:pt x="2287" y="1205"/>
                  </a:cubicBezTo>
                  <a:cubicBezTo>
                    <a:pt x="2265" y="1033"/>
                    <a:pt x="2275" y="857"/>
                    <a:pt x="2317" y="689"/>
                  </a:cubicBezTo>
                  <a:cubicBezTo>
                    <a:pt x="2378" y="457"/>
                    <a:pt x="2499" y="234"/>
                    <a:pt x="2527"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3536200" y="3769500"/>
              <a:ext cx="95975" cy="75150"/>
            </a:xfrm>
            <a:custGeom>
              <a:rect b="b" l="l" r="r" t="t"/>
              <a:pathLst>
                <a:path extrusionOk="0" h="3006" w="3839">
                  <a:moveTo>
                    <a:pt x="3839" y="0"/>
                  </a:moveTo>
                  <a:lnTo>
                    <a:pt x="3839" y="0"/>
                  </a:lnTo>
                  <a:cubicBezTo>
                    <a:pt x="3562" y="448"/>
                    <a:pt x="2899" y="478"/>
                    <a:pt x="2541" y="863"/>
                  </a:cubicBezTo>
                  <a:cubicBezTo>
                    <a:pt x="2290" y="1134"/>
                    <a:pt x="2210" y="1562"/>
                    <a:pt x="1889" y="1748"/>
                  </a:cubicBezTo>
                  <a:cubicBezTo>
                    <a:pt x="1662" y="1878"/>
                    <a:pt x="1356" y="1856"/>
                    <a:pt x="1163" y="2033"/>
                  </a:cubicBezTo>
                  <a:cubicBezTo>
                    <a:pt x="1064" y="2123"/>
                    <a:pt x="1014" y="2249"/>
                    <a:pt x="956" y="2371"/>
                  </a:cubicBezTo>
                  <a:cubicBezTo>
                    <a:pt x="952" y="2387"/>
                    <a:pt x="948" y="2402"/>
                    <a:pt x="942" y="2417"/>
                  </a:cubicBezTo>
                  <a:cubicBezTo>
                    <a:pt x="808" y="2772"/>
                    <a:pt x="382" y="2897"/>
                    <a:pt x="18" y="3000"/>
                  </a:cubicBezTo>
                  <a:cubicBezTo>
                    <a:pt x="12" y="3002"/>
                    <a:pt x="6" y="3003"/>
                    <a:pt x="0" y="3006"/>
                  </a:cubicBezTo>
                  <a:cubicBezTo>
                    <a:pt x="402" y="2934"/>
                    <a:pt x="792" y="2815"/>
                    <a:pt x="1080" y="2537"/>
                  </a:cubicBezTo>
                  <a:cubicBezTo>
                    <a:pt x="1226" y="2398"/>
                    <a:pt x="1338" y="2223"/>
                    <a:pt x="1496" y="2098"/>
                  </a:cubicBezTo>
                  <a:cubicBezTo>
                    <a:pt x="1720" y="1920"/>
                    <a:pt x="2021" y="1850"/>
                    <a:pt x="2218" y="1645"/>
                  </a:cubicBezTo>
                  <a:cubicBezTo>
                    <a:pt x="2372" y="1482"/>
                    <a:pt x="2443" y="1257"/>
                    <a:pt x="2577" y="1078"/>
                  </a:cubicBezTo>
                  <a:cubicBezTo>
                    <a:pt x="2912" y="629"/>
                    <a:pt x="3608" y="512"/>
                    <a:pt x="3839"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3494800" y="3841100"/>
              <a:ext cx="155175" cy="242075"/>
            </a:xfrm>
            <a:custGeom>
              <a:rect b="b" l="l" r="r" t="t"/>
              <a:pathLst>
                <a:path extrusionOk="0" h="9683" w="6207">
                  <a:moveTo>
                    <a:pt x="6206" y="0"/>
                  </a:moveTo>
                  <a:lnTo>
                    <a:pt x="6206" y="0"/>
                  </a:lnTo>
                  <a:cubicBezTo>
                    <a:pt x="5945" y="193"/>
                    <a:pt x="5684" y="386"/>
                    <a:pt x="5422" y="581"/>
                  </a:cubicBezTo>
                  <a:cubicBezTo>
                    <a:pt x="5220" y="730"/>
                    <a:pt x="5014" y="885"/>
                    <a:pt x="4882" y="1099"/>
                  </a:cubicBezTo>
                  <a:cubicBezTo>
                    <a:pt x="4641" y="1495"/>
                    <a:pt x="4700" y="2021"/>
                    <a:pt x="4456" y="2416"/>
                  </a:cubicBezTo>
                  <a:cubicBezTo>
                    <a:pt x="4290" y="2686"/>
                    <a:pt x="4006" y="2856"/>
                    <a:pt x="3764" y="3061"/>
                  </a:cubicBezTo>
                  <a:cubicBezTo>
                    <a:pt x="3309" y="3447"/>
                    <a:pt x="2989" y="3987"/>
                    <a:pt x="2865" y="4570"/>
                  </a:cubicBezTo>
                  <a:cubicBezTo>
                    <a:pt x="2778" y="4981"/>
                    <a:pt x="2784" y="5421"/>
                    <a:pt x="2592" y="5796"/>
                  </a:cubicBezTo>
                  <a:cubicBezTo>
                    <a:pt x="2349" y="6268"/>
                    <a:pt x="1848" y="6533"/>
                    <a:pt x="1435" y="6864"/>
                  </a:cubicBezTo>
                  <a:cubicBezTo>
                    <a:pt x="699" y="7446"/>
                    <a:pt x="193" y="8305"/>
                    <a:pt x="19" y="9226"/>
                  </a:cubicBezTo>
                  <a:cubicBezTo>
                    <a:pt x="11" y="9374"/>
                    <a:pt x="4" y="9525"/>
                    <a:pt x="0" y="9682"/>
                  </a:cubicBezTo>
                  <a:cubicBezTo>
                    <a:pt x="197" y="8463"/>
                    <a:pt x="1066" y="7443"/>
                    <a:pt x="2123" y="6804"/>
                  </a:cubicBezTo>
                  <a:cubicBezTo>
                    <a:pt x="2368" y="6656"/>
                    <a:pt x="2630" y="6522"/>
                    <a:pt x="2826" y="6314"/>
                  </a:cubicBezTo>
                  <a:cubicBezTo>
                    <a:pt x="3062" y="6062"/>
                    <a:pt x="3183" y="5723"/>
                    <a:pt x="3257" y="5386"/>
                  </a:cubicBezTo>
                  <a:cubicBezTo>
                    <a:pt x="3330" y="5049"/>
                    <a:pt x="3364" y="4702"/>
                    <a:pt x="3460" y="4371"/>
                  </a:cubicBezTo>
                  <a:cubicBezTo>
                    <a:pt x="3588" y="3924"/>
                    <a:pt x="3829" y="3510"/>
                    <a:pt x="4152" y="3177"/>
                  </a:cubicBezTo>
                  <a:lnTo>
                    <a:pt x="4152" y="3177"/>
                  </a:lnTo>
                  <a:cubicBezTo>
                    <a:pt x="4145" y="3205"/>
                    <a:pt x="4137" y="3234"/>
                    <a:pt x="4129" y="3262"/>
                  </a:cubicBezTo>
                  <a:cubicBezTo>
                    <a:pt x="4147" y="3244"/>
                    <a:pt x="4163" y="3224"/>
                    <a:pt x="4182" y="3206"/>
                  </a:cubicBezTo>
                  <a:cubicBezTo>
                    <a:pt x="4347" y="3058"/>
                    <a:pt x="4555" y="2958"/>
                    <a:pt x="4697" y="2788"/>
                  </a:cubicBezTo>
                  <a:lnTo>
                    <a:pt x="4697" y="2787"/>
                  </a:lnTo>
                  <a:cubicBezTo>
                    <a:pt x="4875" y="2574"/>
                    <a:pt x="4920" y="2284"/>
                    <a:pt x="4998" y="2018"/>
                  </a:cubicBezTo>
                  <a:cubicBezTo>
                    <a:pt x="5217" y="1259"/>
                    <a:pt x="5708" y="611"/>
                    <a:pt x="6206"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3749525" y="3703875"/>
              <a:ext cx="17375" cy="48225"/>
            </a:xfrm>
            <a:custGeom>
              <a:rect b="b" l="l" r="r" t="t"/>
              <a:pathLst>
                <a:path extrusionOk="0" h="1929" w="695">
                  <a:moveTo>
                    <a:pt x="377" y="1"/>
                  </a:moveTo>
                  <a:lnTo>
                    <a:pt x="377" y="1"/>
                  </a:lnTo>
                  <a:cubicBezTo>
                    <a:pt x="461" y="662"/>
                    <a:pt x="329" y="1349"/>
                    <a:pt x="0" y="1927"/>
                  </a:cubicBezTo>
                  <a:lnTo>
                    <a:pt x="0" y="1928"/>
                  </a:lnTo>
                  <a:cubicBezTo>
                    <a:pt x="408" y="1523"/>
                    <a:pt x="644" y="967"/>
                    <a:pt x="694" y="394"/>
                  </a:cubicBezTo>
                  <a:cubicBezTo>
                    <a:pt x="606" y="254"/>
                    <a:pt x="489" y="127"/>
                    <a:pt x="377"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3578575" y="3876150"/>
              <a:ext cx="129325" cy="229500"/>
            </a:xfrm>
            <a:custGeom>
              <a:rect b="b" l="l" r="r" t="t"/>
              <a:pathLst>
                <a:path extrusionOk="0" h="9180" w="5173">
                  <a:moveTo>
                    <a:pt x="5172" y="1"/>
                  </a:moveTo>
                  <a:lnTo>
                    <a:pt x="5172" y="1"/>
                  </a:lnTo>
                  <a:cubicBezTo>
                    <a:pt x="4633" y="302"/>
                    <a:pt x="4055" y="523"/>
                    <a:pt x="3480" y="744"/>
                  </a:cubicBezTo>
                  <a:cubicBezTo>
                    <a:pt x="2876" y="974"/>
                    <a:pt x="2251" y="1220"/>
                    <a:pt x="1810" y="1693"/>
                  </a:cubicBezTo>
                  <a:cubicBezTo>
                    <a:pt x="1284" y="2258"/>
                    <a:pt x="1102" y="3085"/>
                    <a:pt x="1206" y="3849"/>
                  </a:cubicBezTo>
                  <a:cubicBezTo>
                    <a:pt x="1270" y="4313"/>
                    <a:pt x="1427" y="4802"/>
                    <a:pt x="1245" y="5233"/>
                  </a:cubicBezTo>
                  <a:cubicBezTo>
                    <a:pt x="1149" y="5460"/>
                    <a:pt x="970" y="5639"/>
                    <a:pt x="818" y="5834"/>
                  </a:cubicBezTo>
                  <a:cubicBezTo>
                    <a:pt x="84" y="6767"/>
                    <a:pt x="0" y="8154"/>
                    <a:pt x="592" y="9179"/>
                  </a:cubicBezTo>
                  <a:cubicBezTo>
                    <a:pt x="316" y="8286"/>
                    <a:pt x="395" y="7309"/>
                    <a:pt x="797" y="6463"/>
                  </a:cubicBezTo>
                  <a:cubicBezTo>
                    <a:pt x="889" y="6269"/>
                    <a:pt x="998" y="6082"/>
                    <a:pt x="1144" y="5925"/>
                  </a:cubicBezTo>
                  <a:cubicBezTo>
                    <a:pt x="1276" y="5781"/>
                    <a:pt x="1437" y="5664"/>
                    <a:pt x="1551" y="5505"/>
                  </a:cubicBezTo>
                  <a:cubicBezTo>
                    <a:pt x="1717" y="5274"/>
                    <a:pt x="1766" y="4976"/>
                    <a:pt x="1762" y="4691"/>
                  </a:cubicBezTo>
                  <a:cubicBezTo>
                    <a:pt x="1759" y="4407"/>
                    <a:pt x="1707" y="4125"/>
                    <a:pt x="1694" y="3839"/>
                  </a:cubicBezTo>
                  <a:cubicBezTo>
                    <a:pt x="1674" y="3429"/>
                    <a:pt x="1735" y="3015"/>
                    <a:pt x="1872" y="2627"/>
                  </a:cubicBezTo>
                  <a:cubicBezTo>
                    <a:pt x="1930" y="2462"/>
                    <a:pt x="2003" y="2300"/>
                    <a:pt x="2109" y="2160"/>
                  </a:cubicBezTo>
                  <a:cubicBezTo>
                    <a:pt x="2282" y="1928"/>
                    <a:pt x="2536" y="1769"/>
                    <a:pt x="2795" y="1640"/>
                  </a:cubicBezTo>
                  <a:cubicBezTo>
                    <a:pt x="3154" y="1459"/>
                    <a:pt x="3536" y="1325"/>
                    <a:pt x="3930" y="1240"/>
                  </a:cubicBezTo>
                  <a:cubicBezTo>
                    <a:pt x="4190" y="1185"/>
                    <a:pt x="4424" y="1077"/>
                    <a:pt x="4634" y="928"/>
                  </a:cubicBezTo>
                  <a:cubicBezTo>
                    <a:pt x="4814" y="619"/>
                    <a:pt x="4993" y="310"/>
                    <a:pt x="5172"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3590950" y="3922125"/>
              <a:ext cx="21650" cy="87475"/>
            </a:xfrm>
            <a:custGeom>
              <a:rect b="b" l="l" r="r" t="t"/>
              <a:pathLst>
                <a:path extrusionOk="0" h="3499" w="866">
                  <a:moveTo>
                    <a:pt x="865" y="0"/>
                  </a:moveTo>
                  <a:cubicBezTo>
                    <a:pt x="492" y="332"/>
                    <a:pt x="210" y="761"/>
                    <a:pt x="41" y="1230"/>
                  </a:cubicBezTo>
                  <a:cubicBezTo>
                    <a:pt x="0" y="1633"/>
                    <a:pt x="10" y="2036"/>
                    <a:pt x="102" y="2435"/>
                  </a:cubicBezTo>
                  <a:cubicBezTo>
                    <a:pt x="163" y="2698"/>
                    <a:pt x="259" y="2962"/>
                    <a:pt x="230" y="3231"/>
                  </a:cubicBezTo>
                  <a:cubicBezTo>
                    <a:pt x="220" y="3324"/>
                    <a:pt x="194" y="3413"/>
                    <a:pt x="160" y="3499"/>
                  </a:cubicBezTo>
                  <a:cubicBezTo>
                    <a:pt x="168" y="3483"/>
                    <a:pt x="176" y="3468"/>
                    <a:pt x="182" y="3452"/>
                  </a:cubicBezTo>
                  <a:cubicBezTo>
                    <a:pt x="463" y="2825"/>
                    <a:pt x="290" y="2096"/>
                    <a:pt x="351" y="1411"/>
                  </a:cubicBezTo>
                  <a:cubicBezTo>
                    <a:pt x="396" y="907"/>
                    <a:pt x="576" y="415"/>
                    <a:pt x="86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3716900" y="3770400"/>
              <a:ext cx="48250" cy="46625"/>
            </a:xfrm>
            <a:custGeom>
              <a:rect b="b" l="l" r="r" t="t"/>
              <a:pathLst>
                <a:path extrusionOk="0" h="1865" w="1930">
                  <a:moveTo>
                    <a:pt x="1930" y="1"/>
                  </a:moveTo>
                  <a:lnTo>
                    <a:pt x="1930" y="1"/>
                  </a:lnTo>
                  <a:cubicBezTo>
                    <a:pt x="1422" y="744"/>
                    <a:pt x="761" y="1382"/>
                    <a:pt x="0" y="1864"/>
                  </a:cubicBezTo>
                  <a:cubicBezTo>
                    <a:pt x="580" y="1644"/>
                    <a:pt x="1122" y="1327"/>
                    <a:pt x="1601" y="931"/>
                  </a:cubicBezTo>
                  <a:cubicBezTo>
                    <a:pt x="1604" y="908"/>
                    <a:pt x="1607" y="885"/>
                    <a:pt x="1609" y="862"/>
                  </a:cubicBezTo>
                  <a:cubicBezTo>
                    <a:pt x="1619" y="736"/>
                    <a:pt x="1616" y="608"/>
                    <a:pt x="1658" y="488"/>
                  </a:cubicBezTo>
                  <a:cubicBezTo>
                    <a:pt x="1719" y="312"/>
                    <a:pt x="1873" y="174"/>
                    <a:pt x="1930"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3698650" y="3700750"/>
              <a:ext cx="56775" cy="94375"/>
            </a:xfrm>
            <a:custGeom>
              <a:rect b="b" l="l" r="r" t="t"/>
              <a:pathLst>
                <a:path extrusionOk="0" h="3775" w="2271">
                  <a:moveTo>
                    <a:pt x="1971" y="1"/>
                  </a:moveTo>
                  <a:lnTo>
                    <a:pt x="1971" y="1"/>
                  </a:lnTo>
                  <a:cubicBezTo>
                    <a:pt x="2050" y="464"/>
                    <a:pt x="1910" y="1000"/>
                    <a:pt x="1706" y="1423"/>
                  </a:cubicBezTo>
                  <a:cubicBezTo>
                    <a:pt x="1320" y="2225"/>
                    <a:pt x="754" y="2951"/>
                    <a:pt x="21" y="3455"/>
                  </a:cubicBezTo>
                  <a:cubicBezTo>
                    <a:pt x="0" y="3565"/>
                    <a:pt x="55" y="3684"/>
                    <a:pt x="152" y="3740"/>
                  </a:cubicBezTo>
                  <a:cubicBezTo>
                    <a:pt x="192" y="3763"/>
                    <a:pt x="238" y="3774"/>
                    <a:pt x="284" y="3774"/>
                  </a:cubicBezTo>
                  <a:cubicBezTo>
                    <a:pt x="349" y="3774"/>
                    <a:pt x="414" y="3752"/>
                    <a:pt x="464" y="3710"/>
                  </a:cubicBezTo>
                  <a:cubicBezTo>
                    <a:pt x="556" y="3630"/>
                    <a:pt x="526" y="3567"/>
                    <a:pt x="615" y="3482"/>
                  </a:cubicBezTo>
                  <a:cubicBezTo>
                    <a:pt x="1097" y="3019"/>
                    <a:pt x="1577" y="2533"/>
                    <a:pt x="1876" y="1934"/>
                  </a:cubicBezTo>
                  <a:cubicBezTo>
                    <a:pt x="2175" y="1336"/>
                    <a:pt x="2270" y="599"/>
                    <a:pt x="1971"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3627800" y="3729400"/>
              <a:ext cx="14450" cy="48800"/>
            </a:xfrm>
            <a:custGeom>
              <a:rect b="b" l="l" r="r" t="t"/>
              <a:pathLst>
                <a:path extrusionOk="0" h="1952" w="578">
                  <a:moveTo>
                    <a:pt x="165" y="1"/>
                  </a:moveTo>
                  <a:cubicBezTo>
                    <a:pt x="44" y="172"/>
                    <a:pt x="18" y="406"/>
                    <a:pt x="97" y="599"/>
                  </a:cubicBezTo>
                  <a:cubicBezTo>
                    <a:pt x="154" y="738"/>
                    <a:pt x="258" y="852"/>
                    <a:pt x="322" y="989"/>
                  </a:cubicBezTo>
                  <a:cubicBezTo>
                    <a:pt x="499" y="1369"/>
                    <a:pt x="303" y="1726"/>
                    <a:pt x="0" y="1951"/>
                  </a:cubicBezTo>
                  <a:cubicBezTo>
                    <a:pt x="264" y="1873"/>
                    <a:pt x="459" y="1620"/>
                    <a:pt x="517" y="1357"/>
                  </a:cubicBezTo>
                  <a:cubicBezTo>
                    <a:pt x="578" y="1086"/>
                    <a:pt x="508" y="796"/>
                    <a:pt x="361" y="562"/>
                  </a:cubicBezTo>
                  <a:cubicBezTo>
                    <a:pt x="307" y="474"/>
                    <a:pt x="242" y="393"/>
                    <a:pt x="197" y="300"/>
                  </a:cubicBezTo>
                  <a:cubicBezTo>
                    <a:pt x="152" y="207"/>
                    <a:pt x="129" y="97"/>
                    <a:pt x="165"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3642500" y="3730625"/>
              <a:ext cx="11375" cy="31650"/>
            </a:xfrm>
            <a:custGeom>
              <a:rect b="b" l="l" r="r" t="t"/>
              <a:pathLst>
                <a:path extrusionOk="0" h="1266" w="455">
                  <a:moveTo>
                    <a:pt x="1" y="0"/>
                  </a:moveTo>
                  <a:lnTo>
                    <a:pt x="1" y="0"/>
                  </a:lnTo>
                  <a:cubicBezTo>
                    <a:pt x="117" y="402"/>
                    <a:pt x="455" y="825"/>
                    <a:pt x="168" y="1263"/>
                  </a:cubicBezTo>
                  <a:lnTo>
                    <a:pt x="168" y="1263"/>
                  </a:lnTo>
                  <a:cubicBezTo>
                    <a:pt x="300" y="1062"/>
                    <a:pt x="438" y="832"/>
                    <a:pt x="390" y="596"/>
                  </a:cubicBezTo>
                  <a:cubicBezTo>
                    <a:pt x="347" y="380"/>
                    <a:pt x="151" y="154"/>
                    <a:pt x="1" y="0"/>
                  </a:cubicBezTo>
                  <a:close/>
                  <a:moveTo>
                    <a:pt x="168" y="1263"/>
                  </a:moveTo>
                  <a:cubicBezTo>
                    <a:pt x="167" y="1264"/>
                    <a:pt x="167" y="1265"/>
                    <a:pt x="166" y="1266"/>
                  </a:cubicBezTo>
                  <a:cubicBezTo>
                    <a:pt x="167" y="1265"/>
                    <a:pt x="167" y="1264"/>
                    <a:pt x="168" y="1263"/>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3495375" y="3841475"/>
              <a:ext cx="83625" cy="107750"/>
            </a:xfrm>
            <a:custGeom>
              <a:rect b="b" l="l" r="r" t="t"/>
              <a:pathLst>
                <a:path extrusionOk="0" h="4310" w="3345">
                  <a:moveTo>
                    <a:pt x="3345" y="0"/>
                  </a:moveTo>
                  <a:cubicBezTo>
                    <a:pt x="3079" y="495"/>
                    <a:pt x="2641" y="895"/>
                    <a:pt x="2125" y="1116"/>
                  </a:cubicBezTo>
                  <a:cubicBezTo>
                    <a:pt x="1931" y="1198"/>
                    <a:pt x="1727" y="1256"/>
                    <a:pt x="1541" y="1355"/>
                  </a:cubicBezTo>
                  <a:cubicBezTo>
                    <a:pt x="1356" y="1454"/>
                    <a:pt x="1184" y="1602"/>
                    <a:pt x="1118" y="1801"/>
                  </a:cubicBezTo>
                  <a:cubicBezTo>
                    <a:pt x="1054" y="1989"/>
                    <a:pt x="1091" y="2196"/>
                    <a:pt x="1086" y="2394"/>
                  </a:cubicBezTo>
                  <a:cubicBezTo>
                    <a:pt x="1083" y="2482"/>
                    <a:pt x="1070" y="2569"/>
                    <a:pt x="1051" y="2653"/>
                  </a:cubicBezTo>
                  <a:cubicBezTo>
                    <a:pt x="1041" y="2855"/>
                    <a:pt x="970" y="3054"/>
                    <a:pt x="845" y="3214"/>
                  </a:cubicBezTo>
                  <a:cubicBezTo>
                    <a:pt x="691" y="3414"/>
                    <a:pt x="464" y="3547"/>
                    <a:pt x="295" y="3736"/>
                  </a:cubicBezTo>
                  <a:cubicBezTo>
                    <a:pt x="150" y="3898"/>
                    <a:pt x="53" y="4098"/>
                    <a:pt x="0" y="4310"/>
                  </a:cubicBezTo>
                  <a:cubicBezTo>
                    <a:pt x="48" y="4223"/>
                    <a:pt x="103" y="4141"/>
                    <a:pt x="169" y="4065"/>
                  </a:cubicBezTo>
                  <a:cubicBezTo>
                    <a:pt x="422" y="3771"/>
                    <a:pt x="789" y="3578"/>
                    <a:pt x="989" y="3245"/>
                  </a:cubicBezTo>
                  <a:cubicBezTo>
                    <a:pt x="1262" y="2791"/>
                    <a:pt x="1161" y="2176"/>
                    <a:pt x="1460" y="1738"/>
                  </a:cubicBezTo>
                  <a:cubicBezTo>
                    <a:pt x="1778" y="1271"/>
                    <a:pt x="2427" y="1171"/>
                    <a:pt x="2855" y="802"/>
                  </a:cubicBezTo>
                  <a:cubicBezTo>
                    <a:pt x="3095" y="594"/>
                    <a:pt x="3258" y="306"/>
                    <a:pt x="334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3563825" y="3757900"/>
              <a:ext cx="71450" cy="62550"/>
            </a:xfrm>
            <a:custGeom>
              <a:rect b="b" l="l" r="r" t="t"/>
              <a:pathLst>
                <a:path extrusionOk="0" h="2502" w="2858">
                  <a:moveTo>
                    <a:pt x="2836" y="0"/>
                  </a:moveTo>
                  <a:lnTo>
                    <a:pt x="2836" y="0"/>
                  </a:lnTo>
                  <a:cubicBezTo>
                    <a:pt x="2830" y="164"/>
                    <a:pt x="2727" y="311"/>
                    <a:pt x="2598" y="412"/>
                  </a:cubicBezTo>
                  <a:cubicBezTo>
                    <a:pt x="2469" y="512"/>
                    <a:pt x="2316" y="575"/>
                    <a:pt x="2167" y="643"/>
                  </a:cubicBezTo>
                  <a:cubicBezTo>
                    <a:pt x="1866" y="784"/>
                    <a:pt x="1570" y="956"/>
                    <a:pt x="1360" y="1214"/>
                  </a:cubicBezTo>
                  <a:cubicBezTo>
                    <a:pt x="1151" y="1471"/>
                    <a:pt x="1027" y="1808"/>
                    <a:pt x="750" y="1989"/>
                  </a:cubicBezTo>
                  <a:cubicBezTo>
                    <a:pt x="616" y="2076"/>
                    <a:pt x="460" y="2118"/>
                    <a:pt x="315" y="2187"/>
                  </a:cubicBezTo>
                  <a:cubicBezTo>
                    <a:pt x="179" y="2251"/>
                    <a:pt x="56" y="2338"/>
                    <a:pt x="8" y="2476"/>
                  </a:cubicBezTo>
                  <a:lnTo>
                    <a:pt x="8" y="2476"/>
                  </a:lnTo>
                  <a:cubicBezTo>
                    <a:pt x="50" y="2361"/>
                    <a:pt x="176" y="2291"/>
                    <a:pt x="298" y="2261"/>
                  </a:cubicBezTo>
                  <a:cubicBezTo>
                    <a:pt x="428" y="2230"/>
                    <a:pt x="566" y="2229"/>
                    <a:pt x="690" y="2178"/>
                  </a:cubicBezTo>
                  <a:cubicBezTo>
                    <a:pt x="1024" y="2042"/>
                    <a:pt x="1120" y="1623"/>
                    <a:pt x="1344" y="1341"/>
                  </a:cubicBezTo>
                  <a:cubicBezTo>
                    <a:pt x="1729" y="855"/>
                    <a:pt x="2504" y="772"/>
                    <a:pt x="2814" y="234"/>
                  </a:cubicBezTo>
                  <a:cubicBezTo>
                    <a:pt x="2858" y="158"/>
                    <a:pt x="2849" y="87"/>
                    <a:pt x="2836" y="0"/>
                  </a:cubicBezTo>
                  <a:close/>
                  <a:moveTo>
                    <a:pt x="8" y="2476"/>
                  </a:moveTo>
                  <a:cubicBezTo>
                    <a:pt x="5" y="2485"/>
                    <a:pt x="3" y="2493"/>
                    <a:pt x="1" y="2502"/>
                  </a:cubicBezTo>
                  <a:cubicBezTo>
                    <a:pt x="3" y="2493"/>
                    <a:pt x="6" y="2485"/>
                    <a:pt x="8" y="2476"/>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3479800" y="3777525"/>
              <a:ext cx="149225" cy="131125"/>
            </a:xfrm>
            <a:custGeom>
              <a:rect b="b" l="l" r="r" t="t"/>
              <a:pathLst>
                <a:path extrusionOk="0" h="5245" w="5969">
                  <a:moveTo>
                    <a:pt x="5969" y="1"/>
                  </a:moveTo>
                  <a:lnTo>
                    <a:pt x="5969" y="1"/>
                  </a:lnTo>
                  <a:cubicBezTo>
                    <a:pt x="5750" y="282"/>
                    <a:pt x="5350" y="352"/>
                    <a:pt x="5087" y="593"/>
                  </a:cubicBezTo>
                  <a:cubicBezTo>
                    <a:pt x="4863" y="798"/>
                    <a:pt x="4762" y="1105"/>
                    <a:pt x="4564" y="1337"/>
                  </a:cubicBezTo>
                  <a:cubicBezTo>
                    <a:pt x="4317" y="1624"/>
                    <a:pt x="3945" y="1766"/>
                    <a:pt x="3639" y="1990"/>
                  </a:cubicBezTo>
                  <a:cubicBezTo>
                    <a:pt x="3274" y="2258"/>
                    <a:pt x="2986" y="2656"/>
                    <a:pt x="2554" y="2792"/>
                  </a:cubicBezTo>
                  <a:cubicBezTo>
                    <a:pt x="2261" y="2884"/>
                    <a:pt x="1828" y="2876"/>
                    <a:pt x="1568" y="3040"/>
                  </a:cubicBezTo>
                  <a:cubicBezTo>
                    <a:pt x="1148" y="3306"/>
                    <a:pt x="1158" y="3907"/>
                    <a:pt x="884" y="4298"/>
                  </a:cubicBezTo>
                  <a:cubicBezTo>
                    <a:pt x="758" y="4479"/>
                    <a:pt x="609" y="4589"/>
                    <a:pt x="415" y="4691"/>
                  </a:cubicBezTo>
                  <a:cubicBezTo>
                    <a:pt x="17" y="4898"/>
                    <a:pt x="0" y="5244"/>
                    <a:pt x="4" y="5244"/>
                  </a:cubicBezTo>
                  <a:cubicBezTo>
                    <a:pt x="4" y="5244"/>
                    <a:pt x="4" y="5244"/>
                    <a:pt x="4" y="5243"/>
                  </a:cubicBezTo>
                  <a:cubicBezTo>
                    <a:pt x="39" y="5069"/>
                    <a:pt x="184" y="4937"/>
                    <a:pt x="337" y="4844"/>
                  </a:cubicBezTo>
                  <a:cubicBezTo>
                    <a:pt x="488" y="4750"/>
                    <a:pt x="656" y="4680"/>
                    <a:pt x="790" y="4563"/>
                  </a:cubicBezTo>
                  <a:cubicBezTo>
                    <a:pt x="1207" y="4194"/>
                    <a:pt x="1185" y="3454"/>
                    <a:pt x="1663" y="3169"/>
                  </a:cubicBezTo>
                  <a:cubicBezTo>
                    <a:pt x="1807" y="3082"/>
                    <a:pt x="1979" y="3052"/>
                    <a:pt x="2144" y="3021"/>
                  </a:cubicBezTo>
                  <a:cubicBezTo>
                    <a:pt x="2413" y="2968"/>
                    <a:pt x="2688" y="2900"/>
                    <a:pt x="2915" y="2747"/>
                  </a:cubicBezTo>
                  <a:cubicBezTo>
                    <a:pt x="3147" y="2590"/>
                    <a:pt x="3315" y="2355"/>
                    <a:pt x="3536" y="2184"/>
                  </a:cubicBezTo>
                  <a:cubicBezTo>
                    <a:pt x="3891" y="1909"/>
                    <a:pt x="4376" y="1800"/>
                    <a:pt x="4653" y="1447"/>
                  </a:cubicBezTo>
                  <a:cubicBezTo>
                    <a:pt x="4813" y="1242"/>
                    <a:pt x="4884" y="977"/>
                    <a:pt x="5056" y="782"/>
                  </a:cubicBezTo>
                  <a:cubicBezTo>
                    <a:pt x="5320" y="486"/>
                    <a:pt x="5807" y="362"/>
                    <a:pt x="596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3520450" y="3756650"/>
              <a:ext cx="138325" cy="136650"/>
            </a:xfrm>
            <a:custGeom>
              <a:rect b="b" l="l" r="r" t="t"/>
              <a:pathLst>
                <a:path extrusionOk="0" h="5466" w="5533">
                  <a:moveTo>
                    <a:pt x="5532" y="1"/>
                  </a:moveTo>
                  <a:cubicBezTo>
                    <a:pt x="5473" y="567"/>
                    <a:pt x="5216" y="1072"/>
                    <a:pt x="4730" y="1369"/>
                  </a:cubicBezTo>
                  <a:cubicBezTo>
                    <a:pt x="4528" y="1492"/>
                    <a:pt x="4300" y="1565"/>
                    <a:pt x="4081" y="1657"/>
                  </a:cubicBezTo>
                  <a:cubicBezTo>
                    <a:pt x="3863" y="1749"/>
                    <a:pt x="3648" y="1869"/>
                    <a:pt x="3506" y="2059"/>
                  </a:cubicBezTo>
                  <a:cubicBezTo>
                    <a:pt x="3392" y="2212"/>
                    <a:pt x="3336" y="2400"/>
                    <a:pt x="3266" y="2578"/>
                  </a:cubicBezTo>
                  <a:cubicBezTo>
                    <a:pt x="3196" y="2756"/>
                    <a:pt x="3103" y="2937"/>
                    <a:pt x="2943" y="3041"/>
                  </a:cubicBezTo>
                  <a:cubicBezTo>
                    <a:pt x="2822" y="3120"/>
                    <a:pt x="2664" y="3160"/>
                    <a:pt x="2522" y="3177"/>
                  </a:cubicBezTo>
                  <a:cubicBezTo>
                    <a:pt x="2310" y="3202"/>
                    <a:pt x="2143" y="3370"/>
                    <a:pt x="2022" y="3547"/>
                  </a:cubicBezTo>
                  <a:cubicBezTo>
                    <a:pt x="1901" y="3725"/>
                    <a:pt x="1807" y="3924"/>
                    <a:pt x="1649" y="4068"/>
                  </a:cubicBezTo>
                  <a:cubicBezTo>
                    <a:pt x="1424" y="4277"/>
                    <a:pt x="1107" y="4345"/>
                    <a:pt x="814" y="4434"/>
                  </a:cubicBezTo>
                  <a:cubicBezTo>
                    <a:pt x="518" y="4523"/>
                    <a:pt x="208" y="4663"/>
                    <a:pt x="77" y="4941"/>
                  </a:cubicBezTo>
                  <a:cubicBezTo>
                    <a:pt x="17" y="5069"/>
                    <a:pt x="1" y="5202"/>
                    <a:pt x="9" y="5339"/>
                  </a:cubicBezTo>
                  <a:lnTo>
                    <a:pt x="9" y="5339"/>
                  </a:lnTo>
                  <a:cubicBezTo>
                    <a:pt x="13" y="5096"/>
                    <a:pt x="182" y="4862"/>
                    <a:pt x="392" y="4725"/>
                  </a:cubicBezTo>
                  <a:cubicBezTo>
                    <a:pt x="639" y="4564"/>
                    <a:pt x="933" y="4500"/>
                    <a:pt x="1213" y="4409"/>
                  </a:cubicBezTo>
                  <a:cubicBezTo>
                    <a:pt x="1493" y="4319"/>
                    <a:pt x="1780" y="4185"/>
                    <a:pt x="1939" y="3938"/>
                  </a:cubicBezTo>
                  <a:cubicBezTo>
                    <a:pt x="2056" y="3755"/>
                    <a:pt x="2101" y="3513"/>
                    <a:pt x="2278" y="3386"/>
                  </a:cubicBezTo>
                  <a:cubicBezTo>
                    <a:pt x="2485" y="3236"/>
                    <a:pt x="2787" y="3308"/>
                    <a:pt x="3010" y="3183"/>
                  </a:cubicBezTo>
                  <a:cubicBezTo>
                    <a:pt x="3191" y="3080"/>
                    <a:pt x="3279" y="2870"/>
                    <a:pt x="3337" y="2670"/>
                  </a:cubicBezTo>
                  <a:cubicBezTo>
                    <a:pt x="3395" y="2470"/>
                    <a:pt x="3439" y="2257"/>
                    <a:pt x="3573" y="2097"/>
                  </a:cubicBezTo>
                  <a:cubicBezTo>
                    <a:pt x="3716" y="1927"/>
                    <a:pt x="3935" y="1847"/>
                    <a:pt x="4141" y="1763"/>
                  </a:cubicBezTo>
                  <a:cubicBezTo>
                    <a:pt x="4639" y="1563"/>
                    <a:pt x="5145" y="1271"/>
                    <a:pt x="5367" y="781"/>
                  </a:cubicBezTo>
                  <a:cubicBezTo>
                    <a:pt x="5476" y="537"/>
                    <a:pt x="5505" y="266"/>
                    <a:pt x="5532" y="1"/>
                  </a:cubicBezTo>
                  <a:close/>
                  <a:moveTo>
                    <a:pt x="9" y="5339"/>
                  </a:moveTo>
                  <a:cubicBezTo>
                    <a:pt x="8" y="5381"/>
                    <a:pt x="12" y="5424"/>
                    <a:pt x="22" y="5466"/>
                  </a:cubicBezTo>
                  <a:cubicBezTo>
                    <a:pt x="16" y="5423"/>
                    <a:pt x="11" y="5381"/>
                    <a:pt x="9" y="5339"/>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3627875" y="3734450"/>
              <a:ext cx="19600" cy="50850"/>
            </a:xfrm>
            <a:custGeom>
              <a:rect b="b" l="l" r="r" t="t"/>
              <a:pathLst>
                <a:path extrusionOk="0" h="2034" w="784">
                  <a:moveTo>
                    <a:pt x="396" y="1"/>
                  </a:moveTo>
                  <a:cubicBezTo>
                    <a:pt x="413" y="97"/>
                    <a:pt x="457" y="195"/>
                    <a:pt x="489" y="287"/>
                  </a:cubicBezTo>
                  <a:cubicBezTo>
                    <a:pt x="530" y="406"/>
                    <a:pt x="570" y="523"/>
                    <a:pt x="593" y="646"/>
                  </a:cubicBezTo>
                  <a:cubicBezTo>
                    <a:pt x="695" y="1170"/>
                    <a:pt x="450" y="1745"/>
                    <a:pt x="1" y="2033"/>
                  </a:cubicBezTo>
                  <a:cubicBezTo>
                    <a:pt x="392" y="1900"/>
                    <a:pt x="676" y="1517"/>
                    <a:pt x="733" y="1106"/>
                  </a:cubicBezTo>
                  <a:cubicBezTo>
                    <a:pt x="783" y="740"/>
                    <a:pt x="666" y="264"/>
                    <a:pt x="396"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3535575" y="3759450"/>
              <a:ext cx="129450" cy="225625"/>
            </a:xfrm>
            <a:custGeom>
              <a:rect b="b" l="l" r="r" t="t"/>
              <a:pathLst>
                <a:path extrusionOk="0" h="9025" w="5178">
                  <a:moveTo>
                    <a:pt x="5178" y="1"/>
                  </a:moveTo>
                  <a:cubicBezTo>
                    <a:pt x="5175" y="55"/>
                    <a:pt x="5172" y="109"/>
                    <a:pt x="5168" y="163"/>
                  </a:cubicBezTo>
                  <a:lnTo>
                    <a:pt x="5168" y="163"/>
                  </a:lnTo>
                  <a:cubicBezTo>
                    <a:pt x="5173" y="109"/>
                    <a:pt x="5176" y="55"/>
                    <a:pt x="5178" y="1"/>
                  </a:cubicBezTo>
                  <a:close/>
                  <a:moveTo>
                    <a:pt x="5168" y="163"/>
                  </a:moveTo>
                  <a:lnTo>
                    <a:pt x="5168" y="163"/>
                  </a:lnTo>
                  <a:cubicBezTo>
                    <a:pt x="5091" y="994"/>
                    <a:pt x="4627" y="1783"/>
                    <a:pt x="3933" y="2247"/>
                  </a:cubicBezTo>
                  <a:cubicBezTo>
                    <a:pt x="3718" y="2391"/>
                    <a:pt x="3471" y="2516"/>
                    <a:pt x="3346" y="2743"/>
                  </a:cubicBezTo>
                  <a:cubicBezTo>
                    <a:pt x="3260" y="2896"/>
                    <a:pt x="3243" y="3076"/>
                    <a:pt x="3209" y="3250"/>
                  </a:cubicBezTo>
                  <a:cubicBezTo>
                    <a:pt x="3175" y="3422"/>
                    <a:pt x="3115" y="3602"/>
                    <a:pt x="2976" y="3708"/>
                  </a:cubicBezTo>
                  <a:cubicBezTo>
                    <a:pt x="2870" y="3789"/>
                    <a:pt x="2735" y="3815"/>
                    <a:pt x="2625" y="3886"/>
                  </a:cubicBezTo>
                  <a:cubicBezTo>
                    <a:pt x="2485" y="3975"/>
                    <a:pt x="2394" y="4134"/>
                    <a:pt x="2389" y="4300"/>
                  </a:cubicBezTo>
                  <a:cubicBezTo>
                    <a:pt x="2379" y="4610"/>
                    <a:pt x="2283" y="4889"/>
                    <a:pt x="2186" y="5183"/>
                  </a:cubicBezTo>
                  <a:cubicBezTo>
                    <a:pt x="2090" y="5467"/>
                    <a:pt x="1961" y="5756"/>
                    <a:pt x="1722" y="5939"/>
                  </a:cubicBezTo>
                  <a:cubicBezTo>
                    <a:pt x="1541" y="6078"/>
                    <a:pt x="1313" y="6143"/>
                    <a:pt x="1116" y="6258"/>
                  </a:cubicBezTo>
                  <a:cubicBezTo>
                    <a:pt x="929" y="6369"/>
                    <a:pt x="770" y="6526"/>
                    <a:pt x="658" y="6713"/>
                  </a:cubicBezTo>
                  <a:cubicBezTo>
                    <a:pt x="446" y="7065"/>
                    <a:pt x="412" y="7491"/>
                    <a:pt x="337" y="7896"/>
                  </a:cubicBezTo>
                  <a:cubicBezTo>
                    <a:pt x="265" y="8282"/>
                    <a:pt x="152" y="8661"/>
                    <a:pt x="0" y="9024"/>
                  </a:cubicBezTo>
                  <a:cubicBezTo>
                    <a:pt x="171" y="8710"/>
                    <a:pt x="309" y="8347"/>
                    <a:pt x="400" y="8000"/>
                  </a:cubicBezTo>
                  <a:cubicBezTo>
                    <a:pt x="474" y="7713"/>
                    <a:pt x="522" y="7417"/>
                    <a:pt x="618" y="7136"/>
                  </a:cubicBezTo>
                  <a:cubicBezTo>
                    <a:pt x="714" y="6855"/>
                    <a:pt x="867" y="6583"/>
                    <a:pt x="1109" y="6410"/>
                  </a:cubicBezTo>
                  <a:cubicBezTo>
                    <a:pt x="1333" y="6249"/>
                    <a:pt x="1618" y="6187"/>
                    <a:pt x="1831" y="6012"/>
                  </a:cubicBezTo>
                  <a:cubicBezTo>
                    <a:pt x="2180" y="5726"/>
                    <a:pt x="2297" y="5243"/>
                    <a:pt x="2379" y="4798"/>
                  </a:cubicBezTo>
                  <a:cubicBezTo>
                    <a:pt x="2435" y="4493"/>
                    <a:pt x="2480" y="4153"/>
                    <a:pt x="2715" y="3949"/>
                  </a:cubicBezTo>
                  <a:cubicBezTo>
                    <a:pt x="2898" y="3789"/>
                    <a:pt x="3178" y="3730"/>
                    <a:pt x="3290" y="3514"/>
                  </a:cubicBezTo>
                  <a:cubicBezTo>
                    <a:pt x="3356" y="3386"/>
                    <a:pt x="3345" y="3233"/>
                    <a:pt x="3380" y="3094"/>
                  </a:cubicBezTo>
                  <a:cubicBezTo>
                    <a:pt x="3427" y="2902"/>
                    <a:pt x="3562" y="2741"/>
                    <a:pt x="3715" y="2616"/>
                  </a:cubicBezTo>
                  <a:cubicBezTo>
                    <a:pt x="3868" y="2491"/>
                    <a:pt x="4041" y="2392"/>
                    <a:pt x="4201" y="2275"/>
                  </a:cubicBezTo>
                  <a:cubicBezTo>
                    <a:pt x="4880" y="1775"/>
                    <a:pt x="5105" y="1014"/>
                    <a:pt x="5168" y="163"/>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3493600" y="3843575"/>
              <a:ext cx="84750" cy="120650"/>
            </a:xfrm>
            <a:custGeom>
              <a:rect b="b" l="l" r="r" t="t"/>
              <a:pathLst>
                <a:path extrusionOk="0" h="4826" w="3390">
                  <a:moveTo>
                    <a:pt x="3389" y="1"/>
                  </a:moveTo>
                  <a:lnTo>
                    <a:pt x="3389" y="1"/>
                  </a:lnTo>
                  <a:cubicBezTo>
                    <a:pt x="3264" y="280"/>
                    <a:pt x="3134" y="567"/>
                    <a:pt x="2911" y="777"/>
                  </a:cubicBezTo>
                  <a:cubicBezTo>
                    <a:pt x="2479" y="1183"/>
                    <a:pt x="1758" y="1248"/>
                    <a:pt x="1452" y="1755"/>
                  </a:cubicBezTo>
                  <a:cubicBezTo>
                    <a:pt x="1198" y="2174"/>
                    <a:pt x="1337" y="2742"/>
                    <a:pt x="1099" y="3171"/>
                  </a:cubicBezTo>
                  <a:cubicBezTo>
                    <a:pt x="908" y="3514"/>
                    <a:pt x="516" y="3696"/>
                    <a:pt x="273" y="4005"/>
                  </a:cubicBezTo>
                  <a:cubicBezTo>
                    <a:pt x="92" y="4235"/>
                    <a:pt x="1" y="4533"/>
                    <a:pt x="23" y="4825"/>
                  </a:cubicBezTo>
                  <a:cubicBezTo>
                    <a:pt x="12" y="4475"/>
                    <a:pt x="276" y="4215"/>
                    <a:pt x="535" y="3979"/>
                  </a:cubicBezTo>
                  <a:cubicBezTo>
                    <a:pt x="796" y="3743"/>
                    <a:pt x="1092" y="3528"/>
                    <a:pt x="1246" y="3212"/>
                  </a:cubicBezTo>
                  <a:cubicBezTo>
                    <a:pt x="1477" y="2734"/>
                    <a:pt x="1337" y="2111"/>
                    <a:pt x="1662" y="1691"/>
                  </a:cubicBezTo>
                  <a:cubicBezTo>
                    <a:pt x="1989" y="1270"/>
                    <a:pt x="2643" y="1245"/>
                    <a:pt x="3009" y="856"/>
                  </a:cubicBezTo>
                  <a:cubicBezTo>
                    <a:pt x="3231" y="622"/>
                    <a:pt x="3318" y="315"/>
                    <a:pt x="338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3500650" y="3841600"/>
              <a:ext cx="137625" cy="203925"/>
            </a:xfrm>
            <a:custGeom>
              <a:rect b="b" l="l" r="r" t="t"/>
              <a:pathLst>
                <a:path extrusionOk="0" h="8157" w="5505">
                  <a:moveTo>
                    <a:pt x="5504" y="1"/>
                  </a:moveTo>
                  <a:lnTo>
                    <a:pt x="5504" y="1"/>
                  </a:lnTo>
                  <a:cubicBezTo>
                    <a:pt x="4951" y="334"/>
                    <a:pt x="4452" y="890"/>
                    <a:pt x="4285" y="1513"/>
                  </a:cubicBezTo>
                  <a:cubicBezTo>
                    <a:pt x="4161" y="1973"/>
                    <a:pt x="4023" y="2333"/>
                    <a:pt x="3698" y="2681"/>
                  </a:cubicBezTo>
                  <a:cubicBezTo>
                    <a:pt x="3478" y="2916"/>
                    <a:pt x="3207" y="3118"/>
                    <a:pt x="2968" y="3332"/>
                  </a:cubicBezTo>
                  <a:cubicBezTo>
                    <a:pt x="2701" y="3572"/>
                    <a:pt x="2565" y="3922"/>
                    <a:pt x="2474" y="4269"/>
                  </a:cubicBezTo>
                  <a:cubicBezTo>
                    <a:pt x="2384" y="4614"/>
                    <a:pt x="2329" y="4973"/>
                    <a:pt x="2184" y="5300"/>
                  </a:cubicBezTo>
                  <a:cubicBezTo>
                    <a:pt x="1938" y="5856"/>
                    <a:pt x="1459" y="6264"/>
                    <a:pt x="1014" y="6678"/>
                  </a:cubicBezTo>
                  <a:cubicBezTo>
                    <a:pt x="570" y="7092"/>
                    <a:pt x="128" y="7563"/>
                    <a:pt x="1" y="8155"/>
                  </a:cubicBezTo>
                  <a:lnTo>
                    <a:pt x="1" y="8156"/>
                  </a:lnTo>
                  <a:cubicBezTo>
                    <a:pt x="155" y="7536"/>
                    <a:pt x="616" y="7136"/>
                    <a:pt x="1096" y="6715"/>
                  </a:cubicBezTo>
                  <a:cubicBezTo>
                    <a:pt x="1576" y="6294"/>
                    <a:pt x="2091" y="5869"/>
                    <a:pt x="2340" y="5281"/>
                  </a:cubicBezTo>
                  <a:cubicBezTo>
                    <a:pt x="2564" y="4750"/>
                    <a:pt x="2554" y="4125"/>
                    <a:pt x="2872" y="3645"/>
                  </a:cubicBezTo>
                  <a:cubicBezTo>
                    <a:pt x="3186" y="3173"/>
                    <a:pt x="3766" y="2927"/>
                    <a:pt x="4067" y="2448"/>
                  </a:cubicBezTo>
                  <a:cubicBezTo>
                    <a:pt x="4274" y="2117"/>
                    <a:pt x="4326" y="1717"/>
                    <a:pt x="4455" y="1349"/>
                  </a:cubicBezTo>
                  <a:cubicBezTo>
                    <a:pt x="4648" y="797"/>
                    <a:pt x="5014" y="318"/>
                    <a:pt x="5504"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3577550" y="3845300"/>
              <a:ext cx="113500" cy="227375"/>
            </a:xfrm>
            <a:custGeom>
              <a:rect b="b" l="l" r="r" t="t"/>
              <a:pathLst>
                <a:path extrusionOk="0" h="9095" w="4540">
                  <a:moveTo>
                    <a:pt x="4539" y="0"/>
                  </a:moveTo>
                  <a:cubicBezTo>
                    <a:pt x="4091" y="651"/>
                    <a:pt x="3539" y="1232"/>
                    <a:pt x="2911" y="1712"/>
                  </a:cubicBezTo>
                  <a:cubicBezTo>
                    <a:pt x="2640" y="1921"/>
                    <a:pt x="2354" y="2111"/>
                    <a:pt x="2101" y="2342"/>
                  </a:cubicBezTo>
                  <a:cubicBezTo>
                    <a:pt x="1579" y="2825"/>
                    <a:pt x="1224" y="3487"/>
                    <a:pt x="1111" y="4190"/>
                  </a:cubicBezTo>
                  <a:cubicBezTo>
                    <a:pt x="989" y="4950"/>
                    <a:pt x="1140" y="5760"/>
                    <a:pt x="859" y="6478"/>
                  </a:cubicBezTo>
                  <a:cubicBezTo>
                    <a:pt x="707" y="6864"/>
                    <a:pt x="442" y="7194"/>
                    <a:pt x="271" y="7571"/>
                  </a:cubicBezTo>
                  <a:cubicBezTo>
                    <a:pt x="57" y="8045"/>
                    <a:pt x="1" y="8588"/>
                    <a:pt x="115" y="9095"/>
                  </a:cubicBezTo>
                  <a:cubicBezTo>
                    <a:pt x="32" y="8558"/>
                    <a:pt x="137" y="8025"/>
                    <a:pt x="398" y="7548"/>
                  </a:cubicBezTo>
                  <a:cubicBezTo>
                    <a:pt x="586" y="7206"/>
                    <a:pt x="853" y="6909"/>
                    <a:pt x="1009" y="6550"/>
                  </a:cubicBezTo>
                  <a:cubicBezTo>
                    <a:pt x="1381" y="5689"/>
                    <a:pt x="1041" y="4665"/>
                    <a:pt x="1333" y="3774"/>
                  </a:cubicBezTo>
                  <a:cubicBezTo>
                    <a:pt x="1557" y="3089"/>
                    <a:pt x="2123" y="2576"/>
                    <a:pt x="2689" y="2127"/>
                  </a:cubicBezTo>
                  <a:cubicBezTo>
                    <a:pt x="3254" y="1678"/>
                    <a:pt x="3858" y="1239"/>
                    <a:pt x="4213" y="610"/>
                  </a:cubicBezTo>
                  <a:cubicBezTo>
                    <a:pt x="4346" y="376"/>
                    <a:pt x="4393" y="226"/>
                    <a:pt x="4539"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3595275" y="3869225"/>
              <a:ext cx="55850" cy="69200"/>
            </a:xfrm>
            <a:custGeom>
              <a:rect b="b" l="l" r="r" t="t"/>
              <a:pathLst>
                <a:path extrusionOk="0" h="2768" w="2234">
                  <a:moveTo>
                    <a:pt x="2233" y="0"/>
                  </a:moveTo>
                  <a:lnTo>
                    <a:pt x="2233" y="0"/>
                  </a:lnTo>
                  <a:cubicBezTo>
                    <a:pt x="1778" y="217"/>
                    <a:pt x="1395" y="584"/>
                    <a:pt x="1159" y="1031"/>
                  </a:cubicBezTo>
                  <a:cubicBezTo>
                    <a:pt x="1024" y="1283"/>
                    <a:pt x="932" y="1564"/>
                    <a:pt x="745" y="1781"/>
                  </a:cubicBezTo>
                  <a:cubicBezTo>
                    <a:pt x="634" y="1908"/>
                    <a:pt x="492" y="2008"/>
                    <a:pt x="373" y="2127"/>
                  </a:cubicBezTo>
                  <a:cubicBezTo>
                    <a:pt x="197" y="2304"/>
                    <a:pt x="66" y="2527"/>
                    <a:pt x="1" y="2767"/>
                  </a:cubicBezTo>
                  <a:cubicBezTo>
                    <a:pt x="216" y="2380"/>
                    <a:pt x="609" y="2100"/>
                    <a:pt x="896" y="1763"/>
                  </a:cubicBezTo>
                  <a:cubicBezTo>
                    <a:pt x="1141" y="1475"/>
                    <a:pt x="1319" y="1137"/>
                    <a:pt x="1525" y="822"/>
                  </a:cubicBezTo>
                  <a:cubicBezTo>
                    <a:pt x="1733" y="506"/>
                    <a:pt x="1897" y="172"/>
                    <a:pt x="2233"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3716875" y="3701800"/>
              <a:ext cx="50925" cy="91550"/>
            </a:xfrm>
            <a:custGeom>
              <a:rect b="b" l="l" r="r" t="t"/>
              <a:pathLst>
                <a:path extrusionOk="0" h="3662" w="2037">
                  <a:moveTo>
                    <a:pt x="1451" y="0"/>
                  </a:moveTo>
                  <a:cubicBezTo>
                    <a:pt x="1629" y="662"/>
                    <a:pt x="1491" y="1379"/>
                    <a:pt x="1196" y="1997"/>
                  </a:cubicBezTo>
                  <a:cubicBezTo>
                    <a:pt x="900" y="2615"/>
                    <a:pt x="457" y="3150"/>
                    <a:pt x="0" y="3661"/>
                  </a:cubicBezTo>
                  <a:cubicBezTo>
                    <a:pt x="321" y="3311"/>
                    <a:pt x="625" y="3048"/>
                    <a:pt x="944" y="2697"/>
                  </a:cubicBezTo>
                  <a:cubicBezTo>
                    <a:pt x="1203" y="2414"/>
                    <a:pt x="1464" y="2129"/>
                    <a:pt x="1667" y="1803"/>
                  </a:cubicBezTo>
                  <a:cubicBezTo>
                    <a:pt x="1872" y="1478"/>
                    <a:pt x="2031" y="1071"/>
                    <a:pt x="2036" y="688"/>
                  </a:cubicBezTo>
                  <a:lnTo>
                    <a:pt x="2036" y="688"/>
                  </a:lnTo>
                  <a:cubicBezTo>
                    <a:pt x="1919" y="1244"/>
                    <a:pt x="1628" y="1762"/>
                    <a:pt x="1214" y="2153"/>
                  </a:cubicBezTo>
                  <a:cubicBezTo>
                    <a:pt x="1541" y="1471"/>
                    <a:pt x="1680" y="721"/>
                    <a:pt x="1451"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3711675" y="3765600"/>
              <a:ext cx="51150" cy="37675"/>
            </a:xfrm>
            <a:custGeom>
              <a:rect b="b" l="l" r="r" t="t"/>
              <a:pathLst>
                <a:path extrusionOk="0" h="1507" w="2046">
                  <a:moveTo>
                    <a:pt x="2046" y="0"/>
                  </a:moveTo>
                  <a:lnTo>
                    <a:pt x="2046" y="0"/>
                  </a:lnTo>
                  <a:cubicBezTo>
                    <a:pt x="1484" y="634"/>
                    <a:pt x="780" y="1142"/>
                    <a:pt x="1" y="1476"/>
                  </a:cubicBezTo>
                  <a:cubicBezTo>
                    <a:pt x="80" y="1497"/>
                    <a:pt x="157" y="1507"/>
                    <a:pt x="232" y="1507"/>
                  </a:cubicBezTo>
                  <a:cubicBezTo>
                    <a:pt x="527" y="1507"/>
                    <a:pt x="794" y="1356"/>
                    <a:pt x="1048" y="1160"/>
                  </a:cubicBezTo>
                  <a:cubicBezTo>
                    <a:pt x="1457" y="842"/>
                    <a:pt x="1783" y="446"/>
                    <a:pt x="204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3393100" y="3802025"/>
              <a:ext cx="514750" cy="721500"/>
            </a:xfrm>
            <a:custGeom>
              <a:rect b="b" l="l" r="r" t="t"/>
              <a:pathLst>
                <a:path extrusionOk="0" h="28860" w="20590">
                  <a:moveTo>
                    <a:pt x="9776" y="1"/>
                  </a:moveTo>
                  <a:cubicBezTo>
                    <a:pt x="9624" y="1"/>
                    <a:pt x="9478" y="88"/>
                    <a:pt x="9383" y="207"/>
                  </a:cubicBezTo>
                  <a:cubicBezTo>
                    <a:pt x="9279" y="336"/>
                    <a:pt x="9221" y="496"/>
                    <a:pt x="9178" y="655"/>
                  </a:cubicBezTo>
                  <a:cubicBezTo>
                    <a:pt x="9004" y="1275"/>
                    <a:pt x="8985" y="1937"/>
                    <a:pt x="9124" y="2566"/>
                  </a:cubicBezTo>
                  <a:cubicBezTo>
                    <a:pt x="9251" y="3151"/>
                    <a:pt x="9510" y="3699"/>
                    <a:pt x="9713" y="4262"/>
                  </a:cubicBezTo>
                  <a:cubicBezTo>
                    <a:pt x="9916" y="4826"/>
                    <a:pt x="10067" y="5431"/>
                    <a:pt x="9966" y="6022"/>
                  </a:cubicBezTo>
                  <a:cubicBezTo>
                    <a:pt x="9932" y="6220"/>
                    <a:pt x="9869" y="6416"/>
                    <a:pt x="9868" y="6617"/>
                  </a:cubicBezTo>
                  <a:cubicBezTo>
                    <a:pt x="9867" y="6789"/>
                    <a:pt x="9911" y="6958"/>
                    <a:pt x="9935" y="7129"/>
                  </a:cubicBezTo>
                  <a:cubicBezTo>
                    <a:pt x="9974" y="7423"/>
                    <a:pt x="9955" y="7722"/>
                    <a:pt x="9934" y="8018"/>
                  </a:cubicBezTo>
                  <a:cubicBezTo>
                    <a:pt x="9945" y="8028"/>
                    <a:pt x="8948" y="9398"/>
                    <a:pt x="8606" y="10215"/>
                  </a:cubicBezTo>
                  <a:cubicBezTo>
                    <a:pt x="8340" y="10846"/>
                    <a:pt x="8286" y="11555"/>
                    <a:pt x="7978" y="12166"/>
                  </a:cubicBezTo>
                  <a:cubicBezTo>
                    <a:pt x="7388" y="13331"/>
                    <a:pt x="5967" y="13960"/>
                    <a:pt x="5551" y="15196"/>
                  </a:cubicBezTo>
                  <a:cubicBezTo>
                    <a:pt x="5387" y="15681"/>
                    <a:pt x="5401" y="16209"/>
                    <a:pt x="5266" y="16702"/>
                  </a:cubicBezTo>
                  <a:cubicBezTo>
                    <a:pt x="4953" y="17843"/>
                    <a:pt x="3896" y="18662"/>
                    <a:pt x="3569" y="19800"/>
                  </a:cubicBezTo>
                  <a:cubicBezTo>
                    <a:pt x="3438" y="20252"/>
                    <a:pt x="3431" y="20734"/>
                    <a:pt x="3310" y="21190"/>
                  </a:cubicBezTo>
                  <a:cubicBezTo>
                    <a:pt x="3017" y="22284"/>
                    <a:pt x="2114" y="23087"/>
                    <a:pt x="1448" y="24004"/>
                  </a:cubicBezTo>
                  <a:cubicBezTo>
                    <a:pt x="494" y="25319"/>
                    <a:pt x="0" y="26961"/>
                    <a:pt x="73" y="28585"/>
                  </a:cubicBezTo>
                  <a:cubicBezTo>
                    <a:pt x="1014" y="28764"/>
                    <a:pt x="1969" y="28859"/>
                    <a:pt x="2927" y="28859"/>
                  </a:cubicBezTo>
                  <a:cubicBezTo>
                    <a:pt x="3127" y="28859"/>
                    <a:pt x="3326" y="28855"/>
                    <a:pt x="3526" y="28847"/>
                  </a:cubicBezTo>
                  <a:cubicBezTo>
                    <a:pt x="4772" y="28796"/>
                    <a:pt x="6006" y="28591"/>
                    <a:pt x="7238" y="28387"/>
                  </a:cubicBezTo>
                  <a:cubicBezTo>
                    <a:pt x="10057" y="27918"/>
                    <a:pt x="12877" y="27450"/>
                    <a:pt x="15673" y="26863"/>
                  </a:cubicBezTo>
                  <a:cubicBezTo>
                    <a:pt x="16598" y="26669"/>
                    <a:pt x="17818" y="26424"/>
                    <a:pt x="18832" y="26424"/>
                  </a:cubicBezTo>
                  <a:cubicBezTo>
                    <a:pt x="18981" y="26424"/>
                    <a:pt x="19125" y="26429"/>
                    <a:pt x="19264" y="26441"/>
                  </a:cubicBezTo>
                  <a:cubicBezTo>
                    <a:pt x="20492" y="24553"/>
                    <a:pt x="20590" y="21988"/>
                    <a:pt x="19510" y="20012"/>
                  </a:cubicBezTo>
                  <a:lnTo>
                    <a:pt x="19511" y="20012"/>
                  </a:lnTo>
                  <a:cubicBezTo>
                    <a:pt x="19046" y="19163"/>
                    <a:pt x="18393" y="18434"/>
                    <a:pt x="17727" y="17732"/>
                  </a:cubicBezTo>
                  <a:cubicBezTo>
                    <a:pt x="17513" y="17508"/>
                    <a:pt x="17291" y="17276"/>
                    <a:pt x="17185" y="16985"/>
                  </a:cubicBezTo>
                  <a:cubicBezTo>
                    <a:pt x="17093" y="16733"/>
                    <a:pt x="17094" y="16459"/>
                    <a:pt x="17091" y="16191"/>
                  </a:cubicBezTo>
                  <a:cubicBezTo>
                    <a:pt x="17084" y="15108"/>
                    <a:pt x="16992" y="13982"/>
                    <a:pt x="16453" y="13041"/>
                  </a:cubicBezTo>
                  <a:cubicBezTo>
                    <a:pt x="16278" y="12737"/>
                    <a:pt x="16055" y="12445"/>
                    <a:pt x="16002" y="12098"/>
                  </a:cubicBezTo>
                  <a:cubicBezTo>
                    <a:pt x="15960" y="11834"/>
                    <a:pt x="16023" y="11565"/>
                    <a:pt x="16032" y="11297"/>
                  </a:cubicBezTo>
                  <a:cubicBezTo>
                    <a:pt x="16055" y="10565"/>
                    <a:pt x="15674" y="9891"/>
                    <a:pt x="15391" y="9215"/>
                  </a:cubicBezTo>
                  <a:cubicBezTo>
                    <a:pt x="15209" y="8779"/>
                    <a:pt x="15064" y="8327"/>
                    <a:pt x="14959" y="7866"/>
                  </a:cubicBezTo>
                  <a:cubicBezTo>
                    <a:pt x="14961" y="7857"/>
                    <a:pt x="14963" y="7848"/>
                    <a:pt x="14965" y="7839"/>
                  </a:cubicBezTo>
                  <a:cubicBezTo>
                    <a:pt x="15003" y="7638"/>
                    <a:pt x="14994" y="7432"/>
                    <a:pt x="15019" y="7229"/>
                  </a:cubicBezTo>
                  <a:cubicBezTo>
                    <a:pt x="15063" y="6882"/>
                    <a:pt x="15206" y="6557"/>
                    <a:pt x="15347" y="6237"/>
                  </a:cubicBezTo>
                  <a:lnTo>
                    <a:pt x="15817" y="5170"/>
                  </a:lnTo>
                  <a:cubicBezTo>
                    <a:pt x="15926" y="4924"/>
                    <a:pt x="16034" y="4677"/>
                    <a:pt x="16102" y="4418"/>
                  </a:cubicBezTo>
                  <a:cubicBezTo>
                    <a:pt x="16269" y="3785"/>
                    <a:pt x="16185" y="3115"/>
                    <a:pt x="16079" y="2470"/>
                  </a:cubicBezTo>
                  <a:cubicBezTo>
                    <a:pt x="15966" y="1779"/>
                    <a:pt x="15793" y="1054"/>
                    <a:pt x="15347" y="515"/>
                  </a:cubicBezTo>
                  <a:cubicBezTo>
                    <a:pt x="15096" y="574"/>
                    <a:pt x="14842" y="634"/>
                    <a:pt x="14584" y="640"/>
                  </a:cubicBezTo>
                  <a:cubicBezTo>
                    <a:pt x="14573" y="640"/>
                    <a:pt x="14561" y="640"/>
                    <a:pt x="14550" y="640"/>
                  </a:cubicBezTo>
                  <a:cubicBezTo>
                    <a:pt x="14326" y="640"/>
                    <a:pt x="14103" y="601"/>
                    <a:pt x="13882" y="564"/>
                  </a:cubicBezTo>
                  <a:cubicBezTo>
                    <a:pt x="12983" y="414"/>
                    <a:pt x="12049" y="78"/>
                    <a:pt x="11144" y="78"/>
                  </a:cubicBezTo>
                  <a:cubicBezTo>
                    <a:pt x="10901" y="78"/>
                    <a:pt x="10661" y="102"/>
                    <a:pt x="10423" y="160"/>
                  </a:cubicBezTo>
                  <a:cubicBezTo>
                    <a:pt x="10399" y="166"/>
                    <a:pt x="10374" y="169"/>
                    <a:pt x="10350" y="169"/>
                  </a:cubicBezTo>
                  <a:cubicBezTo>
                    <a:pt x="10169" y="169"/>
                    <a:pt x="10000" y="20"/>
                    <a:pt x="9812" y="2"/>
                  </a:cubicBezTo>
                  <a:cubicBezTo>
                    <a:pt x="9800" y="1"/>
                    <a:pt x="9788" y="1"/>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3705375" y="3973875"/>
              <a:ext cx="300" cy="8725"/>
            </a:xfrm>
            <a:custGeom>
              <a:rect b="b" l="l" r="r" t="t"/>
              <a:pathLst>
                <a:path extrusionOk="0" h="349" w="12">
                  <a:moveTo>
                    <a:pt x="11" y="1"/>
                  </a:moveTo>
                  <a:cubicBezTo>
                    <a:pt x="10" y="117"/>
                    <a:pt x="6" y="232"/>
                    <a:pt x="0" y="348"/>
                  </a:cubicBezTo>
                  <a:cubicBezTo>
                    <a:pt x="7" y="232"/>
                    <a:pt x="11" y="117"/>
                    <a:pt x="11"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3500925" y="3987900"/>
              <a:ext cx="184775" cy="274325"/>
            </a:xfrm>
            <a:custGeom>
              <a:rect b="b" l="l" r="r" t="t"/>
              <a:pathLst>
                <a:path extrusionOk="0" h="10973" w="7391">
                  <a:moveTo>
                    <a:pt x="7390" y="0"/>
                  </a:moveTo>
                  <a:cubicBezTo>
                    <a:pt x="6761" y="2102"/>
                    <a:pt x="5567" y="4007"/>
                    <a:pt x="4105" y="5642"/>
                  </a:cubicBezTo>
                  <a:cubicBezTo>
                    <a:pt x="3190" y="6667"/>
                    <a:pt x="2170" y="7591"/>
                    <a:pt x="1094" y="8446"/>
                  </a:cubicBezTo>
                  <a:cubicBezTo>
                    <a:pt x="1056" y="8721"/>
                    <a:pt x="1026" y="8999"/>
                    <a:pt x="953" y="9267"/>
                  </a:cubicBezTo>
                  <a:cubicBezTo>
                    <a:pt x="780" y="9898"/>
                    <a:pt x="380" y="10430"/>
                    <a:pt x="1" y="10972"/>
                  </a:cubicBezTo>
                  <a:cubicBezTo>
                    <a:pt x="2715" y="8762"/>
                    <a:pt x="5004" y="6029"/>
                    <a:pt x="6491" y="2869"/>
                  </a:cubicBezTo>
                  <a:cubicBezTo>
                    <a:pt x="6930" y="1936"/>
                    <a:pt x="7258" y="1022"/>
                    <a:pt x="739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3419675" y="3982575"/>
              <a:ext cx="285725" cy="434350"/>
            </a:xfrm>
            <a:custGeom>
              <a:rect b="b" l="l" r="r" t="t"/>
              <a:pathLst>
                <a:path extrusionOk="0" h="17374" w="11429">
                  <a:moveTo>
                    <a:pt x="11428" y="0"/>
                  </a:moveTo>
                  <a:cubicBezTo>
                    <a:pt x="11362" y="1220"/>
                    <a:pt x="10995" y="2415"/>
                    <a:pt x="10480" y="3526"/>
                  </a:cubicBezTo>
                  <a:cubicBezTo>
                    <a:pt x="9917" y="4743"/>
                    <a:pt x="9180" y="5871"/>
                    <a:pt x="8439" y="6987"/>
                  </a:cubicBezTo>
                  <a:cubicBezTo>
                    <a:pt x="7491" y="8415"/>
                    <a:pt x="6525" y="9840"/>
                    <a:pt x="5364" y="11101"/>
                  </a:cubicBezTo>
                  <a:cubicBezTo>
                    <a:pt x="4423" y="12122"/>
                    <a:pt x="3365" y="13023"/>
                    <a:pt x="2269" y="13877"/>
                  </a:cubicBezTo>
                  <a:cubicBezTo>
                    <a:pt x="2261" y="13907"/>
                    <a:pt x="2254" y="13937"/>
                    <a:pt x="2247" y="13968"/>
                  </a:cubicBezTo>
                  <a:cubicBezTo>
                    <a:pt x="1954" y="15062"/>
                    <a:pt x="1051" y="15865"/>
                    <a:pt x="385" y="16782"/>
                  </a:cubicBezTo>
                  <a:cubicBezTo>
                    <a:pt x="247" y="16972"/>
                    <a:pt x="119" y="17171"/>
                    <a:pt x="1" y="17374"/>
                  </a:cubicBezTo>
                  <a:cubicBezTo>
                    <a:pt x="4390" y="14510"/>
                    <a:pt x="7933" y="10351"/>
                    <a:pt x="10024" y="5544"/>
                  </a:cubicBezTo>
                  <a:cubicBezTo>
                    <a:pt x="10794" y="3773"/>
                    <a:pt x="11340" y="1921"/>
                    <a:pt x="1142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3583525" y="3959175"/>
              <a:ext cx="87525" cy="160675"/>
            </a:xfrm>
            <a:custGeom>
              <a:rect b="b" l="l" r="r" t="t"/>
              <a:pathLst>
                <a:path extrusionOk="0" h="6427" w="3501">
                  <a:moveTo>
                    <a:pt x="3454" y="0"/>
                  </a:moveTo>
                  <a:lnTo>
                    <a:pt x="3454" y="0"/>
                  </a:lnTo>
                  <a:cubicBezTo>
                    <a:pt x="3028" y="1983"/>
                    <a:pt x="2020" y="3835"/>
                    <a:pt x="592" y="5274"/>
                  </a:cubicBezTo>
                  <a:cubicBezTo>
                    <a:pt x="531" y="5483"/>
                    <a:pt x="459" y="5686"/>
                    <a:pt x="361" y="5880"/>
                  </a:cubicBezTo>
                  <a:cubicBezTo>
                    <a:pt x="262" y="6076"/>
                    <a:pt x="139" y="6257"/>
                    <a:pt x="1" y="6427"/>
                  </a:cubicBezTo>
                  <a:cubicBezTo>
                    <a:pt x="431" y="6074"/>
                    <a:pt x="849" y="5709"/>
                    <a:pt x="1217" y="5293"/>
                  </a:cubicBezTo>
                  <a:lnTo>
                    <a:pt x="1217" y="5294"/>
                  </a:lnTo>
                  <a:cubicBezTo>
                    <a:pt x="1951" y="4464"/>
                    <a:pt x="2458" y="3461"/>
                    <a:pt x="2886" y="2439"/>
                  </a:cubicBezTo>
                  <a:cubicBezTo>
                    <a:pt x="3211" y="1663"/>
                    <a:pt x="3500" y="841"/>
                    <a:pt x="345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3630325" y="3803775"/>
              <a:ext cx="9625" cy="22050"/>
            </a:xfrm>
            <a:custGeom>
              <a:rect b="b" l="l" r="r" t="t"/>
              <a:pathLst>
                <a:path extrusionOk="0" h="882" w="385">
                  <a:moveTo>
                    <a:pt x="53" y="0"/>
                  </a:moveTo>
                  <a:cubicBezTo>
                    <a:pt x="35" y="10"/>
                    <a:pt x="18" y="22"/>
                    <a:pt x="0" y="35"/>
                  </a:cubicBezTo>
                  <a:cubicBezTo>
                    <a:pt x="45" y="310"/>
                    <a:pt x="154" y="573"/>
                    <a:pt x="321" y="796"/>
                  </a:cubicBezTo>
                  <a:cubicBezTo>
                    <a:pt x="342" y="825"/>
                    <a:pt x="364" y="853"/>
                    <a:pt x="384" y="882"/>
                  </a:cubicBezTo>
                  <a:cubicBezTo>
                    <a:pt x="303" y="578"/>
                    <a:pt x="192" y="282"/>
                    <a:pt x="53"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631625" y="3802025"/>
              <a:ext cx="157225" cy="109275"/>
            </a:xfrm>
            <a:custGeom>
              <a:rect b="b" l="l" r="r" t="t"/>
              <a:pathLst>
                <a:path extrusionOk="0" h="4371" w="6289">
                  <a:moveTo>
                    <a:pt x="236" y="1"/>
                  </a:moveTo>
                  <a:cubicBezTo>
                    <a:pt x="154" y="1"/>
                    <a:pt x="73" y="27"/>
                    <a:pt x="1" y="69"/>
                  </a:cubicBezTo>
                  <a:cubicBezTo>
                    <a:pt x="140" y="352"/>
                    <a:pt x="251" y="648"/>
                    <a:pt x="332" y="952"/>
                  </a:cubicBezTo>
                  <a:cubicBezTo>
                    <a:pt x="365" y="997"/>
                    <a:pt x="394" y="1044"/>
                    <a:pt x="408" y="1098"/>
                  </a:cubicBezTo>
                  <a:cubicBezTo>
                    <a:pt x="451" y="1254"/>
                    <a:pt x="392" y="1475"/>
                    <a:pt x="540" y="1538"/>
                  </a:cubicBezTo>
                  <a:cubicBezTo>
                    <a:pt x="587" y="1558"/>
                    <a:pt x="640" y="1551"/>
                    <a:pt x="688" y="1567"/>
                  </a:cubicBezTo>
                  <a:cubicBezTo>
                    <a:pt x="964" y="1662"/>
                    <a:pt x="638" y="2194"/>
                    <a:pt x="882" y="2352"/>
                  </a:cubicBezTo>
                  <a:cubicBezTo>
                    <a:pt x="937" y="2388"/>
                    <a:pt x="1007" y="2391"/>
                    <a:pt x="1070" y="2413"/>
                  </a:cubicBezTo>
                  <a:cubicBezTo>
                    <a:pt x="1432" y="2543"/>
                    <a:pt x="1258" y="3149"/>
                    <a:pt x="1529" y="3421"/>
                  </a:cubicBezTo>
                  <a:cubicBezTo>
                    <a:pt x="1798" y="3690"/>
                    <a:pt x="2298" y="3461"/>
                    <a:pt x="2614" y="3673"/>
                  </a:cubicBezTo>
                  <a:cubicBezTo>
                    <a:pt x="2812" y="3807"/>
                    <a:pt x="2886" y="4085"/>
                    <a:pt x="3100" y="4192"/>
                  </a:cubicBezTo>
                  <a:cubicBezTo>
                    <a:pt x="3165" y="4224"/>
                    <a:pt x="3232" y="4236"/>
                    <a:pt x="3302" y="4236"/>
                  </a:cubicBezTo>
                  <a:cubicBezTo>
                    <a:pt x="3511" y="4236"/>
                    <a:pt x="3736" y="4126"/>
                    <a:pt x="3955" y="4126"/>
                  </a:cubicBezTo>
                  <a:cubicBezTo>
                    <a:pt x="3975" y="4126"/>
                    <a:pt x="3994" y="4127"/>
                    <a:pt x="4014" y="4129"/>
                  </a:cubicBezTo>
                  <a:cubicBezTo>
                    <a:pt x="4216" y="4150"/>
                    <a:pt x="4389" y="4281"/>
                    <a:pt x="4585" y="4339"/>
                  </a:cubicBezTo>
                  <a:cubicBezTo>
                    <a:pt x="4656" y="4360"/>
                    <a:pt x="4729" y="4371"/>
                    <a:pt x="4802" y="4371"/>
                  </a:cubicBezTo>
                  <a:cubicBezTo>
                    <a:pt x="5155" y="4371"/>
                    <a:pt x="5509" y="4134"/>
                    <a:pt x="5615" y="3792"/>
                  </a:cubicBezTo>
                  <a:cubicBezTo>
                    <a:pt x="5700" y="3521"/>
                    <a:pt x="5644" y="3214"/>
                    <a:pt x="5770" y="2960"/>
                  </a:cubicBezTo>
                  <a:cubicBezTo>
                    <a:pt x="5891" y="2719"/>
                    <a:pt x="6163" y="2556"/>
                    <a:pt x="6214" y="2292"/>
                  </a:cubicBezTo>
                  <a:cubicBezTo>
                    <a:pt x="6237" y="2170"/>
                    <a:pt x="6208" y="2046"/>
                    <a:pt x="6203" y="1922"/>
                  </a:cubicBezTo>
                  <a:cubicBezTo>
                    <a:pt x="6195" y="1746"/>
                    <a:pt x="6233" y="1577"/>
                    <a:pt x="6288" y="1411"/>
                  </a:cubicBezTo>
                  <a:cubicBezTo>
                    <a:pt x="6176" y="1085"/>
                    <a:pt x="6024" y="777"/>
                    <a:pt x="5806" y="514"/>
                  </a:cubicBezTo>
                  <a:cubicBezTo>
                    <a:pt x="5556" y="574"/>
                    <a:pt x="5301" y="634"/>
                    <a:pt x="5043" y="640"/>
                  </a:cubicBezTo>
                  <a:cubicBezTo>
                    <a:pt x="5032" y="640"/>
                    <a:pt x="5020" y="640"/>
                    <a:pt x="5009" y="640"/>
                  </a:cubicBezTo>
                  <a:cubicBezTo>
                    <a:pt x="4785" y="640"/>
                    <a:pt x="4562" y="601"/>
                    <a:pt x="4341" y="564"/>
                  </a:cubicBezTo>
                  <a:cubicBezTo>
                    <a:pt x="3442" y="414"/>
                    <a:pt x="2508" y="78"/>
                    <a:pt x="1603" y="78"/>
                  </a:cubicBezTo>
                  <a:cubicBezTo>
                    <a:pt x="1360" y="78"/>
                    <a:pt x="1120" y="102"/>
                    <a:pt x="882" y="160"/>
                  </a:cubicBezTo>
                  <a:cubicBezTo>
                    <a:pt x="858" y="166"/>
                    <a:pt x="834" y="169"/>
                    <a:pt x="809" y="169"/>
                  </a:cubicBezTo>
                  <a:cubicBezTo>
                    <a:pt x="629" y="169"/>
                    <a:pt x="459" y="19"/>
                    <a:pt x="271" y="2"/>
                  </a:cubicBezTo>
                  <a:cubicBezTo>
                    <a:pt x="259" y="1"/>
                    <a:pt x="247" y="1"/>
                    <a:pt x="23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3394250" y="4321500"/>
              <a:ext cx="162775" cy="200000"/>
            </a:xfrm>
            <a:custGeom>
              <a:rect b="b" l="l" r="r" t="t"/>
              <a:pathLst>
                <a:path extrusionOk="0" h="8000" w="6511">
                  <a:moveTo>
                    <a:pt x="6510" y="0"/>
                  </a:moveTo>
                  <a:lnTo>
                    <a:pt x="6510" y="0"/>
                  </a:lnTo>
                  <a:cubicBezTo>
                    <a:pt x="4829" y="2393"/>
                    <a:pt x="2660" y="4441"/>
                    <a:pt x="178" y="5990"/>
                  </a:cubicBezTo>
                  <a:cubicBezTo>
                    <a:pt x="52" y="6586"/>
                    <a:pt x="0" y="7197"/>
                    <a:pt x="27" y="7806"/>
                  </a:cubicBezTo>
                  <a:cubicBezTo>
                    <a:pt x="465" y="7889"/>
                    <a:pt x="906" y="7954"/>
                    <a:pt x="1348" y="8000"/>
                  </a:cubicBezTo>
                  <a:cubicBezTo>
                    <a:pt x="3310" y="5499"/>
                    <a:pt x="5041" y="2818"/>
                    <a:pt x="651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3617725" y="3804650"/>
              <a:ext cx="26500" cy="94100"/>
            </a:xfrm>
            <a:custGeom>
              <a:rect b="b" l="l" r="r" t="t"/>
              <a:pathLst>
                <a:path extrusionOk="0" h="3764" w="1060">
                  <a:moveTo>
                    <a:pt x="504" y="0"/>
                  </a:moveTo>
                  <a:cubicBezTo>
                    <a:pt x="465" y="30"/>
                    <a:pt x="429" y="64"/>
                    <a:pt x="397" y="102"/>
                  </a:cubicBezTo>
                  <a:cubicBezTo>
                    <a:pt x="294" y="231"/>
                    <a:pt x="236" y="391"/>
                    <a:pt x="193" y="550"/>
                  </a:cubicBezTo>
                  <a:cubicBezTo>
                    <a:pt x="19" y="1170"/>
                    <a:pt x="0" y="1832"/>
                    <a:pt x="139" y="2461"/>
                  </a:cubicBezTo>
                  <a:cubicBezTo>
                    <a:pt x="236" y="2909"/>
                    <a:pt x="411" y="3335"/>
                    <a:pt x="578" y="3763"/>
                  </a:cubicBezTo>
                  <a:cubicBezTo>
                    <a:pt x="700" y="3579"/>
                    <a:pt x="808" y="3388"/>
                    <a:pt x="886" y="3182"/>
                  </a:cubicBezTo>
                  <a:cubicBezTo>
                    <a:pt x="1011" y="2849"/>
                    <a:pt x="1054" y="2490"/>
                    <a:pt x="1056" y="2133"/>
                  </a:cubicBezTo>
                  <a:cubicBezTo>
                    <a:pt x="1060" y="1700"/>
                    <a:pt x="1001" y="1266"/>
                    <a:pt x="888" y="847"/>
                  </a:cubicBezTo>
                  <a:cubicBezTo>
                    <a:pt x="868" y="818"/>
                    <a:pt x="846" y="790"/>
                    <a:pt x="825" y="761"/>
                  </a:cubicBezTo>
                  <a:cubicBezTo>
                    <a:pt x="658" y="538"/>
                    <a:pt x="549" y="275"/>
                    <a:pt x="50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3829900" y="4265825"/>
              <a:ext cx="44250" cy="199550"/>
            </a:xfrm>
            <a:custGeom>
              <a:rect b="b" l="l" r="r" t="t"/>
              <a:pathLst>
                <a:path extrusionOk="0" h="7982" w="1770">
                  <a:moveTo>
                    <a:pt x="629" y="0"/>
                  </a:moveTo>
                  <a:cubicBezTo>
                    <a:pt x="1107" y="2358"/>
                    <a:pt x="719" y="4798"/>
                    <a:pt x="229" y="7152"/>
                  </a:cubicBezTo>
                  <a:cubicBezTo>
                    <a:pt x="170" y="7429"/>
                    <a:pt x="105" y="7717"/>
                    <a:pt x="0" y="7981"/>
                  </a:cubicBezTo>
                  <a:cubicBezTo>
                    <a:pt x="369" y="7930"/>
                    <a:pt x="738" y="7891"/>
                    <a:pt x="1089" y="7878"/>
                  </a:cubicBezTo>
                  <a:cubicBezTo>
                    <a:pt x="1491" y="5762"/>
                    <a:pt x="1770" y="3603"/>
                    <a:pt x="1282" y="1522"/>
                  </a:cubicBezTo>
                  <a:cubicBezTo>
                    <a:pt x="1156" y="980"/>
                    <a:pt x="972" y="439"/>
                    <a:pt x="62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455000" y="3973975"/>
              <a:ext cx="267675" cy="549525"/>
            </a:xfrm>
            <a:custGeom>
              <a:rect b="b" l="l" r="r" t="t"/>
              <a:pathLst>
                <a:path extrusionOk="0" h="21981" w="10707">
                  <a:moveTo>
                    <a:pt x="10630" y="1"/>
                  </a:moveTo>
                  <a:lnTo>
                    <a:pt x="10630" y="1"/>
                  </a:lnTo>
                  <a:cubicBezTo>
                    <a:pt x="10228" y="4542"/>
                    <a:pt x="8112" y="8734"/>
                    <a:pt x="5920" y="12730"/>
                  </a:cubicBezTo>
                  <a:cubicBezTo>
                    <a:pt x="4159" y="15941"/>
                    <a:pt x="2301" y="19140"/>
                    <a:pt x="1" y="21972"/>
                  </a:cubicBezTo>
                  <a:cubicBezTo>
                    <a:pt x="164" y="21977"/>
                    <a:pt x="327" y="21980"/>
                    <a:pt x="490" y="21980"/>
                  </a:cubicBezTo>
                  <a:cubicBezTo>
                    <a:pt x="677" y="21980"/>
                    <a:pt x="863" y="21977"/>
                    <a:pt x="1050" y="21969"/>
                  </a:cubicBezTo>
                  <a:cubicBezTo>
                    <a:pt x="1408" y="21955"/>
                    <a:pt x="1765" y="21926"/>
                    <a:pt x="2121" y="21890"/>
                  </a:cubicBezTo>
                  <a:cubicBezTo>
                    <a:pt x="4723" y="18084"/>
                    <a:pt x="6893" y="13985"/>
                    <a:pt x="8571" y="9692"/>
                  </a:cubicBezTo>
                  <a:cubicBezTo>
                    <a:pt x="9784" y="6591"/>
                    <a:pt x="10707" y="3330"/>
                    <a:pt x="1063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740650" y="4186825"/>
              <a:ext cx="83375" cy="295675"/>
            </a:xfrm>
            <a:custGeom>
              <a:rect b="b" l="l" r="r" t="t"/>
              <a:pathLst>
                <a:path extrusionOk="0" h="11827" w="3335">
                  <a:moveTo>
                    <a:pt x="3163" y="0"/>
                  </a:moveTo>
                  <a:cubicBezTo>
                    <a:pt x="2771" y="4080"/>
                    <a:pt x="1697" y="8095"/>
                    <a:pt x="1" y="11826"/>
                  </a:cubicBezTo>
                  <a:cubicBezTo>
                    <a:pt x="543" y="11722"/>
                    <a:pt x="1084" y="11614"/>
                    <a:pt x="1624" y="11501"/>
                  </a:cubicBezTo>
                  <a:cubicBezTo>
                    <a:pt x="2337" y="9748"/>
                    <a:pt x="2818" y="7903"/>
                    <a:pt x="3050" y="6025"/>
                  </a:cubicBezTo>
                  <a:cubicBezTo>
                    <a:pt x="3115" y="5501"/>
                    <a:pt x="3161" y="4976"/>
                    <a:pt x="3200" y="4449"/>
                  </a:cubicBezTo>
                  <a:cubicBezTo>
                    <a:pt x="3270" y="3537"/>
                    <a:pt x="3311" y="2623"/>
                    <a:pt x="3334" y="1710"/>
                  </a:cubicBezTo>
                  <a:cubicBezTo>
                    <a:pt x="3315" y="1672"/>
                    <a:pt x="3298" y="1633"/>
                    <a:pt x="3283" y="1593"/>
                  </a:cubicBezTo>
                  <a:cubicBezTo>
                    <a:pt x="3191" y="1341"/>
                    <a:pt x="3192" y="1067"/>
                    <a:pt x="3189" y="799"/>
                  </a:cubicBezTo>
                  <a:cubicBezTo>
                    <a:pt x="3188" y="535"/>
                    <a:pt x="3181" y="267"/>
                    <a:pt x="3163"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3532950" y="4040150"/>
              <a:ext cx="208225" cy="478000"/>
            </a:xfrm>
            <a:custGeom>
              <a:rect b="b" l="l" r="r" t="t"/>
              <a:pathLst>
                <a:path extrusionOk="0" h="19120" w="8329">
                  <a:moveTo>
                    <a:pt x="8281" y="0"/>
                  </a:moveTo>
                  <a:lnTo>
                    <a:pt x="8281" y="0"/>
                  </a:lnTo>
                  <a:cubicBezTo>
                    <a:pt x="7132" y="6920"/>
                    <a:pt x="4257" y="13545"/>
                    <a:pt x="1" y="19120"/>
                  </a:cubicBezTo>
                  <a:cubicBezTo>
                    <a:pt x="550" y="19043"/>
                    <a:pt x="1097" y="18953"/>
                    <a:pt x="1644" y="18862"/>
                  </a:cubicBezTo>
                  <a:cubicBezTo>
                    <a:pt x="1890" y="18821"/>
                    <a:pt x="2137" y="18780"/>
                    <a:pt x="2383" y="18739"/>
                  </a:cubicBezTo>
                  <a:cubicBezTo>
                    <a:pt x="3373" y="16907"/>
                    <a:pt x="4143" y="14940"/>
                    <a:pt x="4901" y="12995"/>
                  </a:cubicBezTo>
                  <a:cubicBezTo>
                    <a:pt x="5536" y="11363"/>
                    <a:pt x="6173" y="9729"/>
                    <a:pt x="6706" y="8060"/>
                  </a:cubicBezTo>
                  <a:lnTo>
                    <a:pt x="6706" y="8061"/>
                  </a:lnTo>
                  <a:cubicBezTo>
                    <a:pt x="7131" y="6732"/>
                    <a:pt x="7491" y="5383"/>
                    <a:pt x="7794" y="4021"/>
                  </a:cubicBezTo>
                  <a:cubicBezTo>
                    <a:pt x="8087" y="2699"/>
                    <a:pt x="8329" y="1353"/>
                    <a:pt x="828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3619175" y="3964400"/>
              <a:ext cx="146325" cy="539775"/>
            </a:xfrm>
            <a:custGeom>
              <a:rect b="b" l="l" r="r" t="t"/>
              <a:pathLst>
                <a:path extrusionOk="0" h="21591" w="5853">
                  <a:moveTo>
                    <a:pt x="5346" y="1"/>
                  </a:moveTo>
                  <a:lnTo>
                    <a:pt x="5346" y="1"/>
                  </a:lnTo>
                  <a:cubicBezTo>
                    <a:pt x="5383" y="2314"/>
                    <a:pt x="5410" y="4558"/>
                    <a:pt x="5033" y="6840"/>
                  </a:cubicBezTo>
                  <a:cubicBezTo>
                    <a:pt x="4768" y="8449"/>
                    <a:pt x="4300" y="10016"/>
                    <a:pt x="3830" y="11578"/>
                  </a:cubicBezTo>
                  <a:cubicBezTo>
                    <a:pt x="2800" y="15005"/>
                    <a:pt x="1734" y="18466"/>
                    <a:pt x="1" y="21590"/>
                  </a:cubicBezTo>
                  <a:cubicBezTo>
                    <a:pt x="475" y="21511"/>
                    <a:pt x="949" y="21431"/>
                    <a:pt x="1422" y="21349"/>
                  </a:cubicBezTo>
                  <a:cubicBezTo>
                    <a:pt x="2665" y="18841"/>
                    <a:pt x="3648" y="16204"/>
                    <a:pt x="4347" y="13494"/>
                  </a:cubicBezTo>
                  <a:cubicBezTo>
                    <a:pt x="4705" y="12110"/>
                    <a:pt x="4988" y="10708"/>
                    <a:pt x="5251" y="9303"/>
                  </a:cubicBezTo>
                  <a:lnTo>
                    <a:pt x="5252" y="9303"/>
                  </a:lnTo>
                  <a:cubicBezTo>
                    <a:pt x="5472" y="8119"/>
                    <a:pt x="5681" y="6929"/>
                    <a:pt x="5747" y="5726"/>
                  </a:cubicBezTo>
                  <a:cubicBezTo>
                    <a:pt x="5852" y="3813"/>
                    <a:pt x="5599" y="1901"/>
                    <a:pt x="534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3695075" y="4111025"/>
              <a:ext cx="102125" cy="380000"/>
            </a:xfrm>
            <a:custGeom>
              <a:rect b="b" l="l" r="r" t="t"/>
              <a:pathLst>
                <a:path extrusionOk="0" h="15200" w="4085">
                  <a:moveTo>
                    <a:pt x="3770" y="0"/>
                  </a:moveTo>
                  <a:lnTo>
                    <a:pt x="3770" y="2"/>
                  </a:lnTo>
                  <a:cubicBezTo>
                    <a:pt x="3433" y="2714"/>
                    <a:pt x="3086" y="5430"/>
                    <a:pt x="2484" y="8097"/>
                  </a:cubicBezTo>
                  <a:cubicBezTo>
                    <a:pt x="1928" y="10550"/>
                    <a:pt x="1151" y="12966"/>
                    <a:pt x="1" y="15199"/>
                  </a:cubicBezTo>
                  <a:cubicBezTo>
                    <a:pt x="329" y="15140"/>
                    <a:pt x="658" y="15079"/>
                    <a:pt x="986" y="15017"/>
                  </a:cubicBezTo>
                  <a:cubicBezTo>
                    <a:pt x="3097" y="10335"/>
                    <a:pt x="4085" y="5121"/>
                    <a:pt x="377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3658300" y="3915100"/>
              <a:ext cx="129050" cy="33575"/>
            </a:xfrm>
            <a:custGeom>
              <a:rect b="b" l="l" r="r" t="t"/>
              <a:pathLst>
                <a:path extrusionOk="0" h="1343" w="5162">
                  <a:moveTo>
                    <a:pt x="1" y="0"/>
                  </a:moveTo>
                  <a:lnTo>
                    <a:pt x="1" y="0"/>
                  </a:lnTo>
                  <a:cubicBezTo>
                    <a:pt x="200" y="443"/>
                    <a:pt x="546" y="806"/>
                    <a:pt x="977" y="1031"/>
                  </a:cubicBezTo>
                  <a:cubicBezTo>
                    <a:pt x="1440" y="1274"/>
                    <a:pt x="1971" y="1342"/>
                    <a:pt x="2498" y="1342"/>
                  </a:cubicBezTo>
                  <a:cubicBezTo>
                    <a:pt x="2612" y="1342"/>
                    <a:pt x="2725" y="1339"/>
                    <a:pt x="2837" y="1334"/>
                  </a:cubicBezTo>
                  <a:cubicBezTo>
                    <a:pt x="3621" y="1298"/>
                    <a:pt x="4537" y="1101"/>
                    <a:pt x="5162" y="626"/>
                  </a:cubicBezTo>
                  <a:lnTo>
                    <a:pt x="5162" y="626"/>
                  </a:lnTo>
                  <a:cubicBezTo>
                    <a:pt x="4940" y="696"/>
                    <a:pt x="4707" y="731"/>
                    <a:pt x="4475" y="731"/>
                  </a:cubicBezTo>
                  <a:cubicBezTo>
                    <a:pt x="4046" y="731"/>
                    <a:pt x="3617" y="614"/>
                    <a:pt x="3252" y="389"/>
                  </a:cubicBezTo>
                  <a:cubicBezTo>
                    <a:pt x="3251" y="388"/>
                    <a:pt x="3250" y="388"/>
                    <a:pt x="3249" y="387"/>
                  </a:cubicBezTo>
                  <a:cubicBezTo>
                    <a:pt x="3115" y="304"/>
                    <a:pt x="2963" y="261"/>
                    <a:pt x="2810" y="261"/>
                  </a:cubicBezTo>
                  <a:cubicBezTo>
                    <a:pt x="2697" y="261"/>
                    <a:pt x="2583" y="285"/>
                    <a:pt x="2477" y="333"/>
                  </a:cubicBezTo>
                  <a:cubicBezTo>
                    <a:pt x="2126" y="492"/>
                    <a:pt x="1754" y="601"/>
                    <a:pt x="1371" y="606"/>
                  </a:cubicBezTo>
                  <a:cubicBezTo>
                    <a:pt x="1360" y="606"/>
                    <a:pt x="1349" y="607"/>
                    <a:pt x="1338" y="607"/>
                  </a:cubicBezTo>
                  <a:cubicBezTo>
                    <a:pt x="830" y="607"/>
                    <a:pt x="306" y="406"/>
                    <a:pt x="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3641525" y="3952575"/>
              <a:ext cx="17850" cy="48650"/>
            </a:xfrm>
            <a:custGeom>
              <a:rect b="b" l="l" r="r" t="t"/>
              <a:pathLst>
                <a:path extrusionOk="0" h="1946" w="714">
                  <a:moveTo>
                    <a:pt x="714" y="1"/>
                  </a:moveTo>
                  <a:cubicBezTo>
                    <a:pt x="521" y="404"/>
                    <a:pt x="280" y="782"/>
                    <a:pt x="1" y="1131"/>
                  </a:cubicBezTo>
                  <a:lnTo>
                    <a:pt x="0" y="1131"/>
                  </a:lnTo>
                  <a:cubicBezTo>
                    <a:pt x="34" y="1401"/>
                    <a:pt x="19" y="1674"/>
                    <a:pt x="0" y="1946"/>
                  </a:cubicBezTo>
                  <a:cubicBezTo>
                    <a:pt x="357" y="1361"/>
                    <a:pt x="541" y="670"/>
                    <a:pt x="71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3760475" y="3962700"/>
              <a:ext cx="8300" cy="38725"/>
            </a:xfrm>
            <a:custGeom>
              <a:rect b="b" l="l" r="r" t="t"/>
              <a:pathLst>
                <a:path extrusionOk="0" h="1549" w="332">
                  <a:moveTo>
                    <a:pt x="0" y="1"/>
                  </a:moveTo>
                  <a:cubicBezTo>
                    <a:pt x="15" y="528"/>
                    <a:pt x="114" y="1052"/>
                    <a:pt x="291" y="1548"/>
                  </a:cubicBezTo>
                  <a:cubicBezTo>
                    <a:pt x="282" y="1512"/>
                    <a:pt x="273" y="1476"/>
                    <a:pt x="264" y="1439"/>
                  </a:cubicBezTo>
                  <a:cubicBezTo>
                    <a:pt x="266" y="1430"/>
                    <a:pt x="268" y="1421"/>
                    <a:pt x="270" y="1412"/>
                  </a:cubicBezTo>
                  <a:cubicBezTo>
                    <a:pt x="308" y="1211"/>
                    <a:pt x="299" y="1005"/>
                    <a:pt x="324" y="802"/>
                  </a:cubicBezTo>
                  <a:cubicBezTo>
                    <a:pt x="326" y="787"/>
                    <a:pt x="330" y="772"/>
                    <a:pt x="332" y="757"/>
                  </a:cubicBezTo>
                  <a:cubicBezTo>
                    <a:pt x="181" y="524"/>
                    <a:pt x="67" y="269"/>
                    <a:pt x="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3643800" y="3746450"/>
              <a:ext cx="132950" cy="143475"/>
            </a:xfrm>
            <a:custGeom>
              <a:rect b="b" l="l" r="r" t="t"/>
              <a:pathLst>
                <a:path extrusionOk="0" h="5739" w="5318">
                  <a:moveTo>
                    <a:pt x="3461" y="0"/>
                  </a:moveTo>
                  <a:cubicBezTo>
                    <a:pt x="3301" y="0"/>
                    <a:pt x="3154" y="96"/>
                    <a:pt x="3003" y="156"/>
                  </a:cubicBezTo>
                  <a:cubicBezTo>
                    <a:pt x="2754" y="256"/>
                    <a:pt x="2480" y="265"/>
                    <a:pt x="2214" y="302"/>
                  </a:cubicBezTo>
                  <a:cubicBezTo>
                    <a:pt x="1784" y="364"/>
                    <a:pt x="1374" y="500"/>
                    <a:pt x="996" y="715"/>
                  </a:cubicBezTo>
                  <a:cubicBezTo>
                    <a:pt x="1063" y="949"/>
                    <a:pt x="1108" y="1188"/>
                    <a:pt x="1130" y="1431"/>
                  </a:cubicBezTo>
                  <a:cubicBezTo>
                    <a:pt x="1142" y="1558"/>
                    <a:pt x="1147" y="1688"/>
                    <a:pt x="1119" y="1814"/>
                  </a:cubicBezTo>
                  <a:cubicBezTo>
                    <a:pt x="1091" y="1939"/>
                    <a:pt x="1026" y="2061"/>
                    <a:pt x="920" y="2134"/>
                  </a:cubicBezTo>
                  <a:cubicBezTo>
                    <a:pt x="811" y="2210"/>
                    <a:pt x="672" y="2227"/>
                    <a:pt x="539" y="2242"/>
                  </a:cubicBezTo>
                  <a:cubicBezTo>
                    <a:pt x="360" y="2261"/>
                    <a:pt x="180" y="2282"/>
                    <a:pt x="0" y="2302"/>
                  </a:cubicBezTo>
                  <a:cubicBezTo>
                    <a:pt x="151" y="2727"/>
                    <a:pt x="479" y="3092"/>
                    <a:pt x="674" y="3498"/>
                  </a:cubicBezTo>
                  <a:cubicBezTo>
                    <a:pt x="755" y="3669"/>
                    <a:pt x="805" y="3857"/>
                    <a:pt x="929" y="3999"/>
                  </a:cubicBezTo>
                  <a:cubicBezTo>
                    <a:pt x="998" y="4078"/>
                    <a:pt x="1086" y="4138"/>
                    <a:pt x="1157" y="4214"/>
                  </a:cubicBezTo>
                  <a:cubicBezTo>
                    <a:pt x="1305" y="4376"/>
                    <a:pt x="1367" y="4597"/>
                    <a:pt x="1496" y="4774"/>
                  </a:cubicBezTo>
                  <a:cubicBezTo>
                    <a:pt x="1709" y="5067"/>
                    <a:pt x="2075" y="5165"/>
                    <a:pt x="2406" y="5308"/>
                  </a:cubicBezTo>
                  <a:cubicBezTo>
                    <a:pt x="2732" y="5448"/>
                    <a:pt x="3066" y="5566"/>
                    <a:pt x="3406" y="5662"/>
                  </a:cubicBezTo>
                  <a:cubicBezTo>
                    <a:pt x="3547" y="5702"/>
                    <a:pt x="3693" y="5739"/>
                    <a:pt x="3839" y="5739"/>
                  </a:cubicBezTo>
                  <a:cubicBezTo>
                    <a:pt x="3870" y="5739"/>
                    <a:pt x="3901" y="5737"/>
                    <a:pt x="3932" y="5733"/>
                  </a:cubicBezTo>
                  <a:cubicBezTo>
                    <a:pt x="4153" y="5708"/>
                    <a:pt x="4353" y="5585"/>
                    <a:pt x="4506" y="5424"/>
                  </a:cubicBezTo>
                  <a:cubicBezTo>
                    <a:pt x="4659" y="5262"/>
                    <a:pt x="4767" y="5065"/>
                    <a:pt x="4861" y="4863"/>
                  </a:cubicBezTo>
                  <a:cubicBezTo>
                    <a:pt x="5165" y="4212"/>
                    <a:pt x="5312" y="3494"/>
                    <a:pt x="5317" y="2776"/>
                  </a:cubicBezTo>
                  <a:cubicBezTo>
                    <a:pt x="4965" y="2688"/>
                    <a:pt x="4612" y="2602"/>
                    <a:pt x="4259" y="2514"/>
                  </a:cubicBezTo>
                  <a:cubicBezTo>
                    <a:pt x="4124" y="2481"/>
                    <a:pt x="3981" y="2444"/>
                    <a:pt x="3880" y="2347"/>
                  </a:cubicBezTo>
                  <a:cubicBezTo>
                    <a:pt x="3744" y="2218"/>
                    <a:pt x="3715" y="2017"/>
                    <a:pt x="3695" y="1830"/>
                  </a:cubicBezTo>
                  <a:cubicBezTo>
                    <a:pt x="3629" y="1221"/>
                    <a:pt x="3517" y="614"/>
                    <a:pt x="3493" y="1"/>
                  </a:cubicBezTo>
                  <a:cubicBezTo>
                    <a:pt x="3482" y="1"/>
                    <a:pt x="3471" y="0"/>
                    <a:pt x="346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3727125" y="3803600"/>
              <a:ext cx="23325" cy="33775"/>
            </a:xfrm>
            <a:custGeom>
              <a:rect b="b" l="l" r="r" t="t"/>
              <a:pathLst>
                <a:path extrusionOk="0" h="1351" w="933">
                  <a:moveTo>
                    <a:pt x="496" y="1"/>
                  </a:moveTo>
                  <a:cubicBezTo>
                    <a:pt x="461" y="477"/>
                    <a:pt x="228" y="925"/>
                    <a:pt x="1" y="1351"/>
                  </a:cubicBezTo>
                  <a:cubicBezTo>
                    <a:pt x="96" y="1278"/>
                    <a:pt x="192" y="1206"/>
                    <a:pt x="287" y="1133"/>
                  </a:cubicBezTo>
                  <a:cubicBezTo>
                    <a:pt x="370" y="1071"/>
                    <a:pt x="453" y="1008"/>
                    <a:pt x="521" y="929"/>
                  </a:cubicBezTo>
                  <a:cubicBezTo>
                    <a:pt x="587" y="852"/>
                    <a:pt x="637" y="762"/>
                    <a:pt x="687" y="674"/>
                  </a:cubicBezTo>
                  <a:cubicBezTo>
                    <a:pt x="769" y="525"/>
                    <a:pt x="851" y="377"/>
                    <a:pt x="933" y="229"/>
                  </a:cubicBezTo>
                  <a:cubicBezTo>
                    <a:pt x="930" y="229"/>
                    <a:pt x="928" y="228"/>
                    <a:pt x="926" y="228"/>
                  </a:cubicBezTo>
                  <a:cubicBezTo>
                    <a:pt x="790" y="194"/>
                    <a:pt x="648" y="158"/>
                    <a:pt x="546" y="61"/>
                  </a:cubicBezTo>
                  <a:cubicBezTo>
                    <a:pt x="528" y="42"/>
                    <a:pt x="510" y="22"/>
                    <a:pt x="496"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3668675" y="3746450"/>
              <a:ext cx="66050" cy="54250"/>
            </a:xfrm>
            <a:custGeom>
              <a:rect b="b" l="l" r="r" t="t"/>
              <a:pathLst>
                <a:path extrusionOk="0" h="2170" w="2642">
                  <a:moveTo>
                    <a:pt x="2464" y="0"/>
                  </a:moveTo>
                  <a:cubicBezTo>
                    <a:pt x="2305" y="0"/>
                    <a:pt x="2158" y="94"/>
                    <a:pt x="2008" y="155"/>
                  </a:cubicBezTo>
                  <a:cubicBezTo>
                    <a:pt x="1759" y="256"/>
                    <a:pt x="1485" y="264"/>
                    <a:pt x="1219" y="302"/>
                  </a:cubicBezTo>
                  <a:cubicBezTo>
                    <a:pt x="788" y="364"/>
                    <a:pt x="379" y="500"/>
                    <a:pt x="1" y="715"/>
                  </a:cubicBezTo>
                  <a:cubicBezTo>
                    <a:pt x="67" y="949"/>
                    <a:pt x="112" y="1188"/>
                    <a:pt x="135" y="1429"/>
                  </a:cubicBezTo>
                  <a:cubicBezTo>
                    <a:pt x="138" y="1465"/>
                    <a:pt x="140" y="1500"/>
                    <a:pt x="142" y="1535"/>
                  </a:cubicBezTo>
                  <a:cubicBezTo>
                    <a:pt x="365" y="1725"/>
                    <a:pt x="601" y="1901"/>
                    <a:pt x="868" y="2022"/>
                  </a:cubicBezTo>
                  <a:cubicBezTo>
                    <a:pt x="1071" y="2114"/>
                    <a:pt x="1298" y="2170"/>
                    <a:pt x="1521" y="2170"/>
                  </a:cubicBezTo>
                  <a:cubicBezTo>
                    <a:pt x="1707" y="2170"/>
                    <a:pt x="1891" y="2131"/>
                    <a:pt x="2056" y="2043"/>
                  </a:cubicBezTo>
                  <a:cubicBezTo>
                    <a:pt x="2289" y="1918"/>
                    <a:pt x="2466" y="1703"/>
                    <a:pt x="2591" y="1468"/>
                  </a:cubicBezTo>
                  <a:cubicBezTo>
                    <a:pt x="2610" y="1433"/>
                    <a:pt x="2625" y="1397"/>
                    <a:pt x="2642" y="1360"/>
                  </a:cubicBezTo>
                  <a:cubicBezTo>
                    <a:pt x="2582" y="908"/>
                    <a:pt x="2515" y="457"/>
                    <a:pt x="2497" y="1"/>
                  </a:cubicBezTo>
                  <a:cubicBezTo>
                    <a:pt x="2486" y="1"/>
                    <a:pt x="2475" y="0"/>
                    <a:pt x="2464"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3655775" y="3801025"/>
              <a:ext cx="66375" cy="39275"/>
            </a:xfrm>
            <a:custGeom>
              <a:rect b="b" l="l" r="r" t="t"/>
              <a:pathLst>
                <a:path extrusionOk="0" h="1571" w="2655">
                  <a:moveTo>
                    <a:pt x="348" y="1"/>
                  </a:moveTo>
                  <a:cubicBezTo>
                    <a:pt x="258" y="36"/>
                    <a:pt x="158" y="48"/>
                    <a:pt x="60" y="59"/>
                  </a:cubicBezTo>
                  <a:cubicBezTo>
                    <a:pt x="40" y="61"/>
                    <a:pt x="21" y="63"/>
                    <a:pt x="1" y="65"/>
                  </a:cubicBezTo>
                  <a:cubicBezTo>
                    <a:pt x="346" y="332"/>
                    <a:pt x="689" y="599"/>
                    <a:pt x="1034" y="865"/>
                  </a:cubicBezTo>
                  <a:cubicBezTo>
                    <a:pt x="1272" y="1051"/>
                    <a:pt x="1512" y="1236"/>
                    <a:pt x="1782" y="1374"/>
                  </a:cubicBezTo>
                  <a:cubicBezTo>
                    <a:pt x="2014" y="1491"/>
                    <a:pt x="2272" y="1571"/>
                    <a:pt x="2531" y="1571"/>
                  </a:cubicBezTo>
                  <a:cubicBezTo>
                    <a:pt x="2572" y="1571"/>
                    <a:pt x="2614" y="1569"/>
                    <a:pt x="2655" y="1565"/>
                  </a:cubicBezTo>
                  <a:cubicBezTo>
                    <a:pt x="1859" y="1378"/>
                    <a:pt x="1266" y="737"/>
                    <a:pt x="636" y="215"/>
                  </a:cubicBezTo>
                  <a:cubicBezTo>
                    <a:pt x="544" y="139"/>
                    <a:pt x="449" y="64"/>
                    <a:pt x="348"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3643800" y="3802825"/>
              <a:ext cx="132950" cy="87100"/>
            </a:xfrm>
            <a:custGeom>
              <a:rect b="b" l="l" r="r" t="t"/>
              <a:pathLst>
                <a:path extrusionOk="0" h="3484" w="5318">
                  <a:moveTo>
                    <a:pt x="416" y="1"/>
                  </a:moveTo>
                  <a:cubicBezTo>
                    <a:pt x="277" y="16"/>
                    <a:pt x="139" y="32"/>
                    <a:pt x="0" y="47"/>
                  </a:cubicBezTo>
                  <a:cubicBezTo>
                    <a:pt x="149" y="472"/>
                    <a:pt x="478" y="837"/>
                    <a:pt x="673" y="1243"/>
                  </a:cubicBezTo>
                  <a:cubicBezTo>
                    <a:pt x="754" y="1413"/>
                    <a:pt x="805" y="1602"/>
                    <a:pt x="928" y="1744"/>
                  </a:cubicBezTo>
                  <a:cubicBezTo>
                    <a:pt x="997" y="1823"/>
                    <a:pt x="1085" y="1882"/>
                    <a:pt x="1156" y="1959"/>
                  </a:cubicBezTo>
                  <a:cubicBezTo>
                    <a:pt x="1304" y="2119"/>
                    <a:pt x="1367" y="2342"/>
                    <a:pt x="1495" y="2519"/>
                  </a:cubicBezTo>
                  <a:cubicBezTo>
                    <a:pt x="1708" y="2811"/>
                    <a:pt x="2074" y="2910"/>
                    <a:pt x="2406" y="3052"/>
                  </a:cubicBezTo>
                  <a:cubicBezTo>
                    <a:pt x="2731" y="3193"/>
                    <a:pt x="3066" y="3311"/>
                    <a:pt x="3406" y="3407"/>
                  </a:cubicBezTo>
                  <a:cubicBezTo>
                    <a:pt x="3548" y="3447"/>
                    <a:pt x="3694" y="3483"/>
                    <a:pt x="3840" y="3483"/>
                  </a:cubicBezTo>
                  <a:cubicBezTo>
                    <a:pt x="3870" y="3483"/>
                    <a:pt x="3901" y="3482"/>
                    <a:pt x="3931" y="3478"/>
                  </a:cubicBezTo>
                  <a:cubicBezTo>
                    <a:pt x="4151" y="3453"/>
                    <a:pt x="4352" y="3329"/>
                    <a:pt x="4505" y="3168"/>
                  </a:cubicBezTo>
                  <a:cubicBezTo>
                    <a:pt x="4657" y="3006"/>
                    <a:pt x="4766" y="2809"/>
                    <a:pt x="4861" y="2608"/>
                  </a:cubicBezTo>
                  <a:cubicBezTo>
                    <a:pt x="5163" y="1957"/>
                    <a:pt x="5312" y="1239"/>
                    <a:pt x="5317" y="520"/>
                  </a:cubicBezTo>
                  <a:cubicBezTo>
                    <a:pt x="5204" y="493"/>
                    <a:pt x="5090" y="464"/>
                    <a:pt x="4977" y="437"/>
                  </a:cubicBezTo>
                  <a:cubicBezTo>
                    <a:pt x="4914" y="544"/>
                    <a:pt x="4843" y="649"/>
                    <a:pt x="4864" y="767"/>
                  </a:cubicBezTo>
                  <a:cubicBezTo>
                    <a:pt x="4878" y="853"/>
                    <a:pt x="4941" y="930"/>
                    <a:pt x="4933" y="1016"/>
                  </a:cubicBezTo>
                  <a:cubicBezTo>
                    <a:pt x="4919" y="1163"/>
                    <a:pt x="4726" y="1217"/>
                    <a:pt x="4651" y="1344"/>
                  </a:cubicBezTo>
                  <a:cubicBezTo>
                    <a:pt x="4519" y="1569"/>
                    <a:pt x="4812" y="1888"/>
                    <a:pt x="4661" y="2100"/>
                  </a:cubicBezTo>
                  <a:cubicBezTo>
                    <a:pt x="4607" y="2176"/>
                    <a:pt x="4511" y="2208"/>
                    <a:pt x="4437" y="2264"/>
                  </a:cubicBezTo>
                  <a:cubicBezTo>
                    <a:pt x="4342" y="2335"/>
                    <a:pt x="4280" y="2446"/>
                    <a:pt x="4270" y="2564"/>
                  </a:cubicBezTo>
                  <a:cubicBezTo>
                    <a:pt x="4261" y="2669"/>
                    <a:pt x="4280" y="2803"/>
                    <a:pt x="4188" y="2856"/>
                  </a:cubicBezTo>
                  <a:cubicBezTo>
                    <a:pt x="4166" y="2868"/>
                    <a:pt x="4145" y="2874"/>
                    <a:pt x="4123" y="2874"/>
                  </a:cubicBezTo>
                  <a:cubicBezTo>
                    <a:pt x="4033" y="2874"/>
                    <a:pt x="3936" y="2786"/>
                    <a:pt x="3838" y="2762"/>
                  </a:cubicBezTo>
                  <a:cubicBezTo>
                    <a:pt x="3817" y="2756"/>
                    <a:pt x="3796" y="2754"/>
                    <a:pt x="3776" y="2754"/>
                  </a:cubicBezTo>
                  <a:cubicBezTo>
                    <a:pt x="3624" y="2754"/>
                    <a:pt x="3478" y="2881"/>
                    <a:pt x="3318" y="2883"/>
                  </a:cubicBezTo>
                  <a:cubicBezTo>
                    <a:pt x="3318" y="2883"/>
                    <a:pt x="3317" y="2883"/>
                    <a:pt x="3316" y="2883"/>
                  </a:cubicBezTo>
                  <a:cubicBezTo>
                    <a:pt x="3172" y="2883"/>
                    <a:pt x="3049" y="2781"/>
                    <a:pt x="2955" y="2672"/>
                  </a:cubicBezTo>
                  <a:cubicBezTo>
                    <a:pt x="2861" y="2562"/>
                    <a:pt x="2777" y="2437"/>
                    <a:pt x="2652" y="2364"/>
                  </a:cubicBezTo>
                  <a:cubicBezTo>
                    <a:pt x="2468" y="2258"/>
                    <a:pt x="2234" y="2288"/>
                    <a:pt x="2036" y="2209"/>
                  </a:cubicBezTo>
                  <a:cubicBezTo>
                    <a:pt x="1852" y="2135"/>
                    <a:pt x="1711" y="1960"/>
                    <a:pt x="1678" y="1764"/>
                  </a:cubicBezTo>
                  <a:cubicBezTo>
                    <a:pt x="1652" y="1602"/>
                    <a:pt x="1678" y="1403"/>
                    <a:pt x="1546" y="1307"/>
                  </a:cubicBezTo>
                  <a:cubicBezTo>
                    <a:pt x="1466" y="1250"/>
                    <a:pt x="1355" y="1257"/>
                    <a:pt x="1273" y="1202"/>
                  </a:cubicBezTo>
                  <a:cubicBezTo>
                    <a:pt x="1089" y="1076"/>
                    <a:pt x="1196" y="762"/>
                    <a:pt x="1055" y="587"/>
                  </a:cubicBezTo>
                  <a:cubicBezTo>
                    <a:pt x="945" y="452"/>
                    <a:pt x="733" y="459"/>
                    <a:pt x="592" y="357"/>
                  </a:cubicBezTo>
                  <a:cubicBezTo>
                    <a:pt x="483" y="279"/>
                    <a:pt x="428" y="144"/>
                    <a:pt x="416" y="10"/>
                  </a:cubicBezTo>
                  <a:cubicBezTo>
                    <a:pt x="416" y="6"/>
                    <a:pt x="416" y="4"/>
                    <a:pt x="416"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3727000" y="3857800"/>
              <a:ext cx="18375" cy="28900"/>
            </a:xfrm>
            <a:custGeom>
              <a:rect b="b" l="l" r="r" t="t"/>
              <a:pathLst>
                <a:path extrusionOk="0" h="1156" w="735">
                  <a:moveTo>
                    <a:pt x="0" y="1"/>
                  </a:moveTo>
                  <a:lnTo>
                    <a:pt x="0" y="1"/>
                  </a:lnTo>
                  <a:cubicBezTo>
                    <a:pt x="247" y="290"/>
                    <a:pt x="398" y="664"/>
                    <a:pt x="418" y="1043"/>
                  </a:cubicBezTo>
                  <a:cubicBezTo>
                    <a:pt x="468" y="1092"/>
                    <a:pt x="489" y="1156"/>
                    <a:pt x="549" y="1156"/>
                  </a:cubicBezTo>
                  <a:cubicBezTo>
                    <a:pt x="555" y="1156"/>
                    <a:pt x="561" y="1155"/>
                    <a:pt x="568" y="1154"/>
                  </a:cubicBezTo>
                  <a:cubicBezTo>
                    <a:pt x="621" y="1144"/>
                    <a:pt x="662" y="1098"/>
                    <a:pt x="685" y="1049"/>
                  </a:cubicBezTo>
                  <a:cubicBezTo>
                    <a:pt x="735" y="942"/>
                    <a:pt x="719" y="814"/>
                    <a:pt x="672" y="707"/>
                  </a:cubicBezTo>
                  <a:cubicBezTo>
                    <a:pt x="624" y="600"/>
                    <a:pt x="546" y="509"/>
                    <a:pt x="468" y="421"/>
                  </a:cubicBezTo>
                  <a:cubicBezTo>
                    <a:pt x="328" y="264"/>
                    <a:pt x="158" y="138"/>
                    <a:pt x="0"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3630925" y="3799375"/>
              <a:ext cx="156800" cy="101525"/>
            </a:xfrm>
            <a:custGeom>
              <a:rect b="b" l="l" r="r" t="t"/>
              <a:pathLst>
                <a:path extrusionOk="0" h="4061" w="6272">
                  <a:moveTo>
                    <a:pt x="393" y="0"/>
                  </a:moveTo>
                  <a:cubicBezTo>
                    <a:pt x="261" y="0"/>
                    <a:pt x="131" y="22"/>
                    <a:pt x="0" y="70"/>
                  </a:cubicBezTo>
                  <a:cubicBezTo>
                    <a:pt x="149" y="120"/>
                    <a:pt x="248" y="252"/>
                    <a:pt x="292" y="401"/>
                  </a:cubicBezTo>
                  <a:cubicBezTo>
                    <a:pt x="331" y="531"/>
                    <a:pt x="284" y="695"/>
                    <a:pt x="385" y="784"/>
                  </a:cubicBezTo>
                  <a:cubicBezTo>
                    <a:pt x="419" y="815"/>
                    <a:pt x="465" y="830"/>
                    <a:pt x="500" y="861"/>
                  </a:cubicBezTo>
                  <a:cubicBezTo>
                    <a:pt x="634" y="979"/>
                    <a:pt x="527" y="1240"/>
                    <a:pt x="664" y="1355"/>
                  </a:cubicBezTo>
                  <a:cubicBezTo>
                    <a:pt x="760" y="1434"/>
                    <a:pt x="915" y="1388"/>
                    <a:pt x="1018" y="1456"/>
                  </a:cubicBezTo>
                  <a:cubicBezTo>
                    <a:pt x="1111" y="1518"/>
                    <a:pt x="1129" y="1645"/>
                    <a:pt x="1123" y="1757"/>
                  </a:cubicBezTo>
                  <a:cubicBezTo>
                    <a:pt x="1119" y="1868"/>
                    <a:pt x="1101" y="1986"/>
                    <a:pt x="1156" y="2084"/>
                  </a:cubicBezTo>
                  <a:cubicBezTo>
                    <a:pt x="1263" y="2274"/>
                    <a:pt x="1574" y="2267"/>
                    <a:pt x="1672" y="2462"/>
                  </a:cubicBezTo>
                  <a:cubicBezTo>
                    <a:pt x="1706" y="2529"/>
                    <a:pt x="1706" y="2605"/>
                    <a:pt x="1715" y="2679"/>
                  </a:cubicBezTo>
                  <a:cubicBezTo>
                    <a:pt x="1728" y="2796"/>
                    <a:pt x="1764" y="2912"/>
                    <a:pt x="1820" y="3016"/>
                  </a:cubicBezTo>
                  <a:cubicBezTo>
                    <a:pt x="1866" y="3104"/>
                    <a:pt x="1931" y="3186"/>
                    <a:pt x="2018" y="3233"/>
                  </a:cubicBezTo>
                  <a:cubicBezTo>
                    <a:pt x="2191" y="3329"/>
                    <a:pt x="2409" y="3268"/>
                    <a:pt x="2601" y="3318"/>
                  </a:cubicBezTo>
                  <a:cubicBezTo>
                    <a:pt x="2906" y="3395"/>
                    <a:pt x="3085" y="3724"/>
                    <a:pt x="3378" y="3837"/>
                  </a:cubicBezTo>
                  <a:cubicBezTo>
                    <a:pt x="3461" y="3869"/>
                    <a:pt x="3548" y="3879"/>
                    <a:pt x="3638" y="3879"/>
                  </a:cubicBezTo>
                  <a:cubicBezTo>
                    <a:pt x="3769" y="3879"/>
                    <a:pt x="3905" y="3856"/>
                    <a:pt x="4035" y="3845"/>
                  </a:cubicBezTo>
                  <a:cubicBezTo>
                    <a:pt x="4040" y="3844"/>
                    <a:pt x="4045" y="3844"/>
                    <a:pt x="4050" y="3844"/>
                  </a:cubicBezTo>
                  <a:cubicBezTo>
                    <a:pt x="4126" y="3844"/>
                    <a:pt x="4193" y="3897"/>
                    <a:pt x="4259" y="3938"/>
                  </a:cubicBezTo>
                  <a:cubicBezTo>
                    <a:pt x="4385" y="4018"/>
                    <a:pt x="4534" y="4060"/>
                    <a:pt x="4683" y="4060"/>
                  </a:cubicBezTo>
                  <a:cubicBezTo>
                    <a:pt x="4756" y="4060"/>
                    <a:pt x="4828" y="4050"/>
                    <a:pt x="4898" y="4029"/>
                  </a:cubicBezTo>
                  <a:cubicBezTo>
                    <a:pt x="5110" y="3964"/>
                    <a:pt x="5290" y="3796"/>
                    <a:pt x="5359" y="3586"/>
                  </a:cubicBezTo>
                  <a:cubicBezTo>
                    <a:pt x="5407" y="3442"/>
                    <a:pt x="5404" y="3288"/>
                    <a:pt x="5416" y="3138"/>
                  </a:cubicBezTo>
                  <a:cubicBezTo>
                    <a:pt x="5428" y="2986"/>
                    <a:pt x="5459" y="2829"/>
                    <a:pt x="5559" y="2716"/>
                  </a:cubicBezTo>
                  <a:cubicBezTo>
                    <a:pt x="5649" y="2615"/>
                    <a:pt x="5787" y="2557"/>
                    <a:pt x="5844" y="2435"/>
                  </a:cubicBezTo>
                  <a:cubicBezTo>
                    <a:pt x="5947" y="2216"/>
                    <a:pt x="5723" y="1934"/>
                    <a:pt x="5846" y="1724"/>
                  </a:cubicBezTo>
                  <a:cubicBezTo>
                    <a:pt x="5895" y="1642"/>
                    <a:pt x="5991" y="1587"/>
                    <a:pt x="6014" y="1495"/>
                  </a:cubicBezTo>
                  <a:cubicBezTo>
                    <a:pt x="6040" y="1399"/>
                    <a:pt x="5976" y="1298"/>
                    <a:pt x="5991" y="1200"/>
                  </a:cubicBezTo>
                  <a:cubicBezTo>
                    <a:pt x="6017" y="1046"/>
                    <a:pt x="6206" y="985"/>
                    <a:pt x="6271" y="844"/>
                  </a:cubicBezTo>
                  <a:cubicBezTo>
                    <a:pt x="6113" y="802"/>
                    <a:pt x="5961" y="719"/>
                    <a:pt x="5844" y="604"/>
                  </a:cubicBezTo>
                  <a:cubicBezTo>
                    <a:pt x="5705" y="660"/>
                    <a:pt x="5671" y="840"/>
                    <a:pt x="5681" y="990"/>
                  </a:cubicBezTo>
                  <a:cubicBezTo>
                    <a:pt x="5691" y="1138"/>
                    <a:pt x="5723" y="1299"/>
                    <a:pt x="5649" y="1429"/>
                  </a:cubicBezTo>
                  <a:cubicBezTo>
                    <a:pt x="5604" y="1506"/>
                    <a:pt x="5527" y="1559"/>
                    <a:pt x="5482" y="1635"/>
                  </a:cubicBezTo>
                  <a:cubicBezTo>
                    <a:pt x="5362" y="1835"/>
                    <a:pt x="5497" y="2106"/>
                    <a:pt x="5406" y="2320"/>
                  </a:cubicBezTo>
                  <a:cubicBezTo>
                    <a:pt x="5351" y="2449"/>
                    <a:pt x="5224" y="2535"/>
                    <a:pt x="5166" y="2662"/>
                  </a:cubicBezTo>
                  <a:cubicBezTo>
                    <a:pt x="5104" y="2796"/>
                    <a:pt x="5125" y="2965"/>
                    <a:pt x="5034" y="3081"/>
                  </a:cubicBezTo>
                  <a:cubicBezTo>
                    <a:pt x="5024" y="3092"/>
                    <a:pt x="4874" y="3299"/>
                    <a:pt x="4762" y="3316"/>
                  </a:cubicBezTo>
                  <a:cubicBezTo>
                    <a:pt x="4750" y="3317"/>
                    <a:pt x="4738" y="3318"/>
                    <a:pt x="4726" y="3318"/>
                  </a:cubicBezTo>
                  <a:cubicBezTo>
                    <a:pt x="4662" y="3318"/>
                    <a:pt x="4600" y="3297"/>
                    <a:pt x="4537" y="3286"/>
                  </a:cubicBezTo>
                  <a:cubicBezTo>
                    <a:pt x="4497" y="3279"/>
                    <a:pt x="4456" y="3276"/>
                    <a:pt x="4416" y="3276"/>
                  </a:cubicBezTo>
                  <a:cubicBezTo>
                    <a:pt x="4237" y="3276"/>
                    <a:pt x="4055" y="3330"/>
                    <a:pt x="3879" y="3330"/>
                  </a:cubicBezTo>
                  <a:cubicBezTo>
                    <a:pt x="3810" y="3330"/>
                    <a:pt x="3741" y="3322"/>
                    <a:pt x="3674" y="3298"/>
                  </a:cubicBezTo>
                  <a:cubicBezTo>
                    <a:pt x="3452" y="3220"/>
                    <a:pt x="3315" y="2995"/>
                    <a:pt x="3109" y="2882"/>
                  </a:cubicBezTo>
                  <a:cubicBezTo>
                    <a:pt x="2950" y="2796"/>
                    <a:pt x="2763" y="2783"/>
                    <a:pt x="2585" y="2752"/>
                  </a:cubicBezTo>
                  <a:cubicBezTo>
                    <a:pt x="2406" y="2722"/>
                    <a:pt x="2219" y="2664"/>
                    <a:pt x="2110" y="2519"/>
                  </a:cubicBezTo>
                  <a:cubicBezTo>
                    <a:pt x="1951" y="2306"/>
                    <a:pt x="2016" y="1978"/>
                    <a:pt x="1838" y="1780"/>
                  </a:cubicBezTo>
                  <a:cubicBezTo>
                    <a:pt x="1752" y="1684"/>
                    <a:pt x="1624" y="1636"/>
                    <a:pt x="1541" y="1538"/>
                  </a:cubicBezTo>
                  <a:cubicBezTo>
                    <a:pt x="1371" y="1335"/>
                    <a:pt x="1456" y="989"/>
                    <a:pt x="1263" y="807"/>
                  </a:cubicBezTo>
                  <a:cubicBezTo>
                    <a:pt x="1154" y="705"/>
                    <a:pt x="987" y="688"/>
                    <a:pt x="873" y="592"/>
                  </a:cubicBezTo>
                  <a:cubicBezTo>
                    <a:pt x="722" y="463"/>
                    <a:pt x="707" y="238"/>
                    <a:pt x="704" y="39"/>
                  </a:cubicBezTo>
                  <a:cubicBezTo>
                    <a:pt x="599" y="14"/>
                    <a:pt x="496"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3731975" y="3719800"/>
              <a:ext cx="13575" cy="30200"/>
            </a:xfrm>
            <a:custGeom>
              <a:rect b="b" l="l" r="r" t="t"/>
              <a:pathLst>
                <a:path extrusionOk="0" h="1208" w="543">
                  <a:moveTo>
                    <a:pt x="285" y="1"/>
                  </a:moveTo>
                  <a:cubicBezTo>
                    <a:pt x="239" y="1"/>
                    <a:pt x="193" y="13"/>
                    <a:pt x="155" y="40"/>
                  </a:cubicBezTo>
                  <a:cubicBezTo>
                    <a:pt x="109" y="72"/>
                    <a:pt x="79" y="120"/>
                    <a:pt x="60" y="168"/>
                  </a:cubicBezTo>
                  <a:cubicBezTo>
                    <a:pt x="1" y="314"/>
                    <a:pt x="34" y="453"/>
                    <a:pt x="76" y="588"/>
                  </a:cubicBezTo>
                  <a:cubicBezTo>
                    <a:pt x="120" y="736"/>
                    <a:pt x="103" y="891"/>
                    <a:pt x="117" y="1045"/>
                  </a:cubicBezTo>
                  <a:cubicBezTo>
                    <a:pt x="123" y="1111"/>
                    <a:pt x="145" y="1186"/>
                    <a:pt x="214" y="1204"/>
                  </a:cubicBezTo>
                  <a:cubicBezTo>
                    <a:pt x="224" y="1206"/>
                    <a:pt x="235" y="1208"/>
                    <a:pt x="246" y="1208"/>
                  </a:cubicBezTo>
                  <a:cubicBezTo>
                    <a:pt x="288" y="1208"/>
                    <a:pt x="333" y="1188"/>
                    <a:pt x="369" y="1161"/>
                  </a:cubicBezTo>
                  <a:cubicBezTo>
                    <a:pt x="458" y="1094"/>
                    <a:pt x="500" y="988"/>
                    <a:pt x="514" y="889"/>
                  </a:cubicBezTo>
                  <a:cubicBezTo>
                    <a:pt x="526" y="789"/>
                    <a:pt x="515" y="691"/>
                    <a:pt x="519" y="592"/>
                  </a:cubicBezTo>
                  <a:cubicBezTo>
                    <a:pt x="523" y="498"/>
                    <a:pt x="542" y="401"/>
                    <a:pt x="541" y="308"/>
                  </a:cubicBezTo>
                  <a:cubicBezTo>
                    <a:pt x="539" y="213"/>
                    <a:pt x="514" y="117"/>
                    <a:pt x="442" y="55"/>
                  </a:cubicBezTo>
                  <a:cubicBezTo>
                    <a:pt x="402" y="21"/>
                    <a:pt x="344" y="1"/>
                    <a:pt x="285"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3733975" y="3728150"/>
              <a:ext cx="9800" cy="11550"/>
            </a:xfrm>
            <a:custGeom>
              <a:rect b="b" l="l" r="r" t="t"/>
              <a:pathLst>
                <a:path extrusionOk="0" h="462" w="392">
                  <a:moveTo>
                    <a:pt x="232" y="0"/>
                  </a:moveTo>
                  <a:cubicBezTo>
                    <a:pt x="0" y="0"/>
                    <a:pt x="77" y="356"/>
                    <a:pt x="165" y="429"/>
                  </a:cubicBezTo>
                  <a:cubicBezTo>
                    <a:pt x="186" y="447"/>
                    <a:pt x="216" y="462"/>
                    <a:pt x="247" y="462"/>
                  </a:cubicBezTo>
                  <a:cubicBezTo>
                    <a:pt x="259" y="462"/>
                    <a:pt x="272" y="459"/>
                    <a:pt x="284" y="454"/>
                  </a:cubicBezTo>
                  <a:cubicBezTo>
                    <a:pt x="296" y="447"/>
                    <a:pt x="307" y="438"/>
                    <a:pt x="317" y="428"/>
                  </a:cubicBezTo>
                  <a:cubicBezTo>
                    <a:pt x="368" y="376"/>
                    <a:pt x="383" y="306"/>
                    <a:pt x="387" y="242"/>
                  </a:cubicBezTo>
                  <a:cubicBezTo>
                    <a:pt x="392" y="187"/>
                    <a:pt x="391" y="132"/>
                    <a:pt x="367" y="85"/>
                  </a:cubicBezTo>
                  <a:cubicBezTo>
                    <a:pt x="342" y="38"/>
                    <a:pt x="294" y="0"/>
                    <a:pt x="234" y="0"/>
                  </a:cubicBezTo>
                  <a:cubicBezTo>
                    <a:pt x="233" y="0"/>
                    <a:pt x="232" y="0"/>
                    <a:pt x="232" y="0"/>
                  </a:cubicBezTo>
                  <a:close/>
                </a:path>
              </a:pathLst>
            </a:custGeom>
            <a:solidFill>
              <a:srgbClr val="BA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3731975" y="3719800"/>
              <a:ext cx="11225" cy="30200"/>
            </a:xfrm>
            <a:custGeom>
              <a:rect b="b" l="l" r="r" t="t"/>
              <a:pathLst>
                <a:path extrusionOk="0" h="1208" w="449">
                  <a:moveTo>
                    <a:pt x="285" y="1"/>
                  </a:moveTo>
                  <a:cubicBezTo>
                    <a:pt x="239" y="1"/>
                    <a:pt x="193" y="13"/>
                    <a:pt x="155" y="40"/>
                  </a:cubicBezTo>
                  <a:cubicBezTo>
                    <a:pt x="109" y="72"/>
                    <a:pt x="79" y="120"/>
                    <a:pt x="60" y="168"/>
                  </a:cubicBezTo>
                  <a:cubicBezTo>
                    <a:pt x="1" y="314"/>
                    <a:pt x="34" y="453"/>
                    <a:pt x="76" y="588"/>
                  </a:cubicBezTo>
                  <a:cubicBezTo>
                    <a:pt x="121" y="736"/>
                    <a:pt x="103" y="891"/>
                    <a:pt x="117" y="1045"/>
                  </a:cubicBezTo>
                  <a:cubicBezTo>
                    <a:pt x="123" y="1111"/>
                    <a:pt x="145" y="1186"/>
                    <a:pt x="214" y="1204"/>
                  </a:cubicBezTo>
                  <a:cubicBezTo>
                    <a:pt x="224" y="1206"/>
                    <a:pt x="235" y="1208"/>
                    <a:pt x="246" y="1208"/>
                  </a:cubicBezTo>
                  <a:cubicBezTo>
                    <a:pt x="288" y="1208"/>
                    <a:pt x="333" y="1188"/>
                    <a:pt x="369" y="1161"/>
                  </a:cubicBezTo>
                  <a:cubicBezTo>
                    <a:pt x="401" y="1137"/>
                    <a:pt x="427" y="1106"/>
                    <a:pt x="449" y="1073"/>
                  </a:cubicBezTo>
                  <a:cubicBezTo>
                    <a:pt x="442" y="1072"/>
                    <a:pt x="437" y="1071"/>
                    <a:pt x="431" y="1070"/>
                  </a:cubicBezTo>
                  <a:cubicBezTo>
                    <a:pt x="307" y="1032"/>
                    <a:pt x="241" y="910"/>
                    <a:pt x="242" y="789"/>
                  </a:cubicBezTo>
                  <a:cubicBezTo>
                    <a:pt x="242" y="750"/>
                    <a:pt x="250" y="707"/>
                    <a:pt x="278" y="674"/>
                  </a:cubicBezTo>
                  <a:cubicBezTo>
                    <a:pt x="304" y="642"/>
                    <a:pt x="348" y="620"/>
                    <a:pt x="369" y="584"/>
                  </a:cubicBezTo>
                  <a:cubicBezTo>
                    <a:pt x="391" y="546"/>
                    <a:pt x="379" y="502"/>
                    <a:pt x="356" y="469"/>
                  </a:cubicBezTo>
                  <a:cubicBezTo>
                    <a:pt x="331" y="436"/>
                    <a:pt x="298" y="411"/>
                    <a:pt x="271" y="381"/>
                  </a:cubicBezTo>
                  <a:cubicBezTo>
                    <a:pt x="224" y="327"/>
                    <a:pt x="200" y="252"/>
                    <a:pt x="219" y="178"/>
                  </a:cubicBezTo>
                  <a:cubicBezTo>
                    <a:pt x="239" y="106"/>
                    <a:pt x="307" y="39"/>
                    <a:pt x="387" y="22"/>
                  </a:cubicBezTo>
                  <a:cubicBezTo>
                    <a:pt x="356" y="8"/>
                    <a:pt x="320" y="1"/>
                    <a:pt x="285"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3647050" y="3738800"/>
              <a:ext cx="20350" cy="27575"/>
            </a:xfrm>
            <a:custGeom>
              <a:rect b="b" l="l" r="r" t="t"/>
              <a:pathLst>
                <a:path extrusionOk="0" h="1103" w="814">
                  <a:moveTo>
                    <a:pt x="257" y="0"/>
                  </a:moveTo>
                  <a:cubicBezTo>
                    <a:pt x="161" y="0"/>
                    <a:pt x="70" y="66"/>
                    <a:pt x="37" y="145"/>
                  </a:cubicBezTo>
                  <a:cubicBezTo>
                    <a:pt x="1" y="233"/>
                    <a:pt x="22" y="330"/>
                    <a:pt x="62" y="415"/>
                  </a:cubicBezTo>
                  <a:cubicBezTo>
                    <a:pt x="104" y="500"/>
                    <a:pt x="164" y="576"/>
                    <a:pt x="210" y="659"/>
                  </a:cubicBezTo>
                  <a:cubicBezTo>
                    <a:pt x="260" y="745"/>
                    <a:pt x="294" y="838"/>
                    <a:pt x="350" y="921"/>
                  </a:cubicBezTo>
                  <a:cubicBezTo>
                    <a:pt x="406" y="1003"/>
                    <a:pt x="491" y="1078"/>
                    <a:pt x="602" y="1099"/>
                  </a:cubicBezTo>
                  <a:cubicBezTo>
                    <a:pt x="617" y="1102"/>
                    <a:pt x="633" y="1103"/>
                    <a:pt x="648" y="1103"/>
                  </a:cubicBezTo>
                  <a:cubicBezTo>
                    <a:pt x="690" y="1103"/>
                    <a:pt x="731" y="1093"/>
                    <a:pt x="759" y="1067"/>
                  </a:cubicBezTo>
                  <a:cubicBezTo>
                    <a:pt x="813" y="1020"/>
                    <a:pt x="799" y="943"/>
                    <a:pt x="775" y="883"/>
                  </a:cubicBezTo>
                  <a:cubicBezTo>
                    <a:pt x="716" y="738"/>
                    <a:pt x="632" y="607"/>
                    <a:pt x="605" y="455"/>
                  </a:cubicBezTo>
                  <a:cubicBezTo>
                    <a:pt x="580" y="315"/>
                    <a:pt x="547" y="178"/>
                    <a:pt x="429" y="74"/>
                  </a:cubicBezTo>
                  <a:cubicBezTo>
                    <a:pt x="390" y="39"/>
                    <a:pt x="342" y="10"/>
                    <a:pt x="286" y="2"/>
                  </a:cubicBezTo>
                  <a:cubicBezTo>
                    <a:pt x="276" y="1"/>
                    <a:pt x="267" y="0"/>
                    <a:pt x="257"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3651975" y="3746675"/>
              <a:ext cx="9400" cy="11200"/>
            </a:xfrm>
            <a:custGeom>
              <a:rect b="b" l="l" r="r" t="t"/>
              <a:pathLst>
                <a:path extrusionOk="0" h="448" w="376">
                  <a:moveTo>
                    <a:pt x="155" y="1"/>
                  </a:moveTo>
                  <a:cubicBezTo>
                    <a:pt x="132" y="1"/>
                    <a:pt x="107" y="7"/>
                    <a:pt x="80" y="21"/>
                  </a:cubicBezTo>
                  <a:cubicBezTo>
                    <a:pt x="28" y="48"/>
                    <a:pt x="0" y="104"/>
                    <a:pt x="0" y="157"/>
                  </a:cubicBezTo>
                  <a:cubicBezTo>
                    <a:pt x="0" y="209"/>
                    <a:pt x="23" y="259"/>
                    <a:pt x="52" y="306"/>
                  </a:cubicBezTo>
                  <a:cubicBezTo>
                    <a:pt x="86" y="361"/>
                    <a:pt x="131" y="417"/>
                    <a:pt x="199" y="440"/>
                  </a:cubicBezTo>
                  <a:cubicBezTo>
                    <a:pt x="212" y="445"/>
                    <a:pt x="226" y="448"/>
                    <a:pt x="241" y="448"/>
                  </a:cubicBezTo>
                  <a:cubicBezTo>
                    <a:pt x="286" y="447"/>
                    <a:pt x="320" y="410"/>
                    <a:pt x="336" y="373"/>
                  </a:cubicBezTo>
                  <a:cubicBezTo>
                    <a:pt x="375" y="282"/>
                    <a:pt x="310" y="1"/>
                    <a:pt x="155" y="1"/>
                  </a:cubicBezTo>
                  <a:close/>
                </a:path>
              </a:pathLst>
            </a:custGeom>
            <a:solidFill>
              <a:srgbClr val="BA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3648825" y="3738800"/>
              <a:ext cx="18525" cy="27575"/>
            </a:xfrm>
            <a:custGeom>
              <a:rect b="b" l="l" r="r" t="t"/>
              <a:pathLst>
                <a:path extrusionOk="0" h="1103" w="741">
                  <a:moveTo>
                    <a:pt x="186" y="0"/>
                  </a:moveTo>
                  <a:cubicBezTo>
                    <a:pt x="113" y="0"/>
                    <a:pt x="44" y="38"/>
                    <a:pt x="0" y="91"/>
                  </a:cubicBezTo>
                  <a:cubicBezTo>
                    <a:pt x="18" y="86"/>
                    <a:pt x="36" y="84"/>
                    <a:pt x="55" y="84"/>
                  </a:cubicBezTo>
                  <a:cubicBezTo>
                    <a:pt x="118" y="84"/>
                    <a:pt x="180" y="111"/>
                    <a:pt x="220" y="155"/>
                  </a:cubicBezTo>
                  <a:cubicBezTo>
                    <a:pt x="271" y="211"/>
                    <a:pt x="283" y="289"/>
                    <a:pt x="266" y="359"/>
                  </a:cubicBezTo>
                  <a:cubicBezTo>
                    <a:pt x="255" y="399"/>
                    <a:pt x="236" y="436"/>
                    <a:pt x="231" y="475"/>
                  </a:cubicBezTo>
                  <a:cubicBezTo>
                    <a:pt x="224" y="515"/>
                    <a:pt x="234" y="560"/>
                    <a:pt x="270" y="584"/>
                  </a:cubicBezTo>
                  <a:cubicBezTo>
                    <a:pt x="305" y="607"/>
                    <a:pt x="354" y="606"/>
                    <a:pt x="392" y="624"/>
                  </a:cubicBezTo>
                  <a:cubicBezTo>
                    <a:pt x="431" y="641"/>
                    <a:pt x="457" y="675"/>
                    <a:pt x="475" y="710"/>
                  </a:cubicBezTo>
                  <a:cubicBezTo>
                    <a:pt x="531" y="818"/>
                    <a:pt x="527" y="956"/>
                    <a:pt x="434" y="1045"/>
                  </a:cubicBezTo>
                  <a:cubicBezTo>
                    <a:pt x="429" y="1049"/>
                    <a:pt x="425" y="1053"/>
                    <a:pt x="420" y="1057"/>
                  </a:cubicBezTo>
                  <a:cubicBezTo>
                    <a:pt x="453" y="1076"/>
                    <a:pt x="491" y="1091"/>
                    <a:pt x="531" y="1099"/>
                  </a:cubicBezTo>
                  <a:cubicBezTo>
                    <a:pt x="546" y="1102"/>
                    <a:pt x="562" y="1103"/>
                    <a:pt x="577" y="1103"/>
                  </a:cubicBezTo>
                  <a:cubicBezTo>
                    <a:pt x="619" y="1103"/>
                    <a:pt x="660" y="1093"/>
                    <a:pt x="688" y="1067"/>
                  </a:cubicBezTo>
                  <a:cubicBezTo>
                    <a:pt x="741" y="1020"/>
                    <a:pt x="728" y="943"/>
                    <a:pt x="704" y="883"/>
                  </a:cubicBezTo>
                  <a:cubicBezTo>
                    <a:pt x="645" y="738"/>
                    <a:pt x="561" y="607"/>
                    <a:pt x="534" y="455"/>
                  </a:cubicBezTo>
                  <a:cubicBezTo>
                    <a:pt x="509" y="315"/>
                    <a:pt x="476" y="178"/>
                    <a:pt x="358" y="74"/>
                  </a:cubicBezTo>
                  <a:cubicBezTo>
                    <a:pt x="319" y="39"/>
                    <a:pt x="271" y="10"/>
                    <a:pt x="215" y="1"/>
                  </a:cubicBezTo>
                  <a:lnTo>
                    <a:pt x="215" y="2"/>
                  </a:lnTo>
                  <a:cubicBezTo>
                    <a:pt x="205" y="1"/>
                    <a:pt x="195" y="0"/>
                    <a:pt x="186"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3651825" y="3683575"/>
              <a:ext cx="86025" cy="109625"/>
            </a:xfrm>
            <a:custGeom>
              <a:rect b="b" l="l" r="r" t="t"/>
              <a:pathLst>
                <a:path extrusionOk="0" h="4385" w="3441">
                  <a:moveTo>
                    <a:pt x="1180" y="1"/>
                  </a:moveTo>
                  <a:cubicBezTo>
                    <a:pt x="1034" y="410"/>
                    <a:pt x="741" y="758"/>
                    <a:pt x="360" y="968"/>
                  </a:cubicBezTo>
                  <a:cubicBezTo>
                    <a:pt x="397" y="1185"/>
                    <a:pt x="359" y="1414"/>
                    <a:pt x="252" y="1607"/>
                  </a:cubicBezTo>
                  <a:cubicBezTo>
                    <a:pt x="194" y="1711"/>
                    <a:pt x="112" y="1821"/>
                    <a:pt x="1" y="1863"/>
                  </a:cubicBezTo>
                  <a:cubicBezTo>
                    <a:pt x="122" y="2254"/>
                    <a:pt x="269" y="2636"/>
                    <a:pt x="414" y="3018"/>
                  </a:cubicBezTo>
                  <a:cubicBezTo>
                    <a:pt x="479" y="3189"/>
                    <a:pt x="546" y="3364"/>
                    <a:pt x="656" y="3511"/>
                  </a:cubicBezTo>
                  <a:cubicBezTo>
                    <a:pt x="742" y="3627"/>
                    <a:pt x="850" y="3723"/>
                    <a:pt x="965" y="3812"/>
                  </a:cubicBezTo>
                  <a:cubicBezTo>
                    <a:pt x="1199" y="3993"/>
                    <a:pt x="1458" y="4143"/>
                    <a:pt x="1732" y="4258"/>
                  </a:cubicBezTo>
                  <a:cubicBezTo>
                    <a:pt x="1874" y="4319"/>
                    <a:pt x="2023" y="4370"/>
                    <a:pt x="2176" y="4382"/>
                  </a:cubicBezTo>
                  <a:cubicBezTo>
                    <a:pt x="2198" y="4384"/>
                    <a:pt x="2220" y="4385"/>
                    <a:pt x="2241" y="4385"/>
                  </a:cubicBezTo>
                  <a:cubicBezTo>
                    <a:pt x="2375" y="4385"/>
                    <a:pt x="2509" y="4352"/>
                    <a:pt x="2618" y="4275"/>
                  </a:cubicBezTo>
                  <a:cubicBezTo>
                    <a:pt x="2915" y="4064"/>
                    <a:pt x="3126" y="3725"/>
                    <a:pt x="3300" y="3406"/>
                  </a:cubicBezTo>
                  <a:cubicBezTo>
                    <a:pt x="3350" y="3317"/>
                    <a:pt x="3395" y="3224"/>
                    <a:pt x="3417" y="3126"/>
                  </a:cubicBezTo>
                  <a:cubicBezTo>
                    <a:pt x="3437" y="3035"/>
                    <a:pt x="3439" y="2941"/>
                    <a:pt x="3440" y="2848"/>
                  </a:cubicBezTo>
                  <a:cubicBezTo>
                    <a:pt x="3441" y="2307"/>
                    <a:pt x="3407" y="1767"/>
                    <a:pt x="3340" y="1231"/>
                  </a:cubicBezTo>
                  <a:lnTo>
                    <a:pt x="3340" y="1231"/>
                  </a:lnTo>
                  <a:cubicBezTo>
                    <a:pt x="3340" y="1231"/>
                    <a:pt x="3340" y="1231"/>
                    <a:pt x="3340" y="1231"/>
                  </a:cubicBezTo>
                  <a:cubicBezTo>
                    <a:pt x="3340" y="1231"/>
                    <a:pt x="3340" y="1231"/>
                    <a:pt x="3340" y="1230"/>
                  </a:cubicBezTo>
                  <a:lnTo>
                    <a:pt x="3340" y="1230"/>
                  </a:lnTo>
                  <a:cubicBezTo>
                    <a:pt x="3340" y="1230"/>
                    <a:pt x="3340" y="1231"/>
                    <a:pt x="3340" y="1231"/>
                  </a:cubicBezTo>
                  <a:lnTo>
                    <a:pt x="3340" y="1231"/>
                  </a:lnTo>
                  <a:cubicBezTo>
                    <a:pt x="3336" y="1227"/>
                    <a:pt x="3308" y="1187"/>
                    <a:pt x="3298" y="1184"/>
                  </a:cubicBezTo>
                  <a:cubicBezTo>
                    <a:pt x="3054" y="1100"/>
                    <a:pt x="2858" y="897"/>
                    <a:pt x="2762" y="659"/>
                  </a:cubicBezTo>
                  <a:cubicBezTo>
                    <a:pt x="2467" y="650"/>
                    <a:pt x="2171" y="602"/>
                    <a:pt x="1895" y="494"/>
                  </a:cubicBezTo>
                  <a:cubicBezTo>
                    <a:pt x="1621" y="385"/>
                    <a:pt x="1365" y="230"/>
                    <a:pt x="1180"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3651825" y="3683575"/>
              <a:ext cx="83875" cy="53450"/>
            </a:xfrm>
            <a:custGeom>
              <a:rect b="b" l="l" r="r" t="t"/>
              <a:pathLst>
                <a:path extrusionOk="0" h="2138" w="3355">
                  <a:moveTo>
                    <a:pt x="1179" y="1"/>
                  </a:moveTo>
                  <a:cubicBezTo>
                    <a:pt x="1034" y="411"/>
                    <a:pt x="741" y="758"/>
                    <a:pt x="359" y="968"/>
                  </a:cubicBezTo>
                  <a:cubicBezTo>
                    <a:pt x="397" y="1185"/>
                    <a:pt x="358" y="1414"/>
                    <a:pt x="251" y="1607"/>
                  </a:cubicBezTo>
                  <a:cubicBezTo>
                    <a:pt x="194" y="1712"/>
                    <a:pt x="112" y="1821"/>
                    <a:pt x="1" y="1863"/>
                  </a:cubicBezTo>
                  <a:cubicBezTo>
                    <a:pt x="29" y="1956"/>
                    <a:pt x="59" y="2047"/>
                    <a:pt x="90" y="2138"/>
                  </a:cubicBezTo>
                  <a:cubicBezTo>
                    <a:pt x="360" y="1842"/>
                    <a:pt x="535" y="1461"/>
                    <a:pt x="575" y="1062"/>
                  </a:cubicBezTo>
                  <a:cubicBezTo>
                    <a:pt x="872" y="899"/>
                    <a:pt x="1114" y="635"/>
                    <a:pt x="1252" y="326"/>
                  </a:cubicBezTo>
                  <a:lnTo>
                    <a:pt x="1252" y="324"/>
                  </a:lnTo>
                  <a:cubicBezTo>
                    <a:pt x="1599" y="632"/>
                    <a:pt x="2052" y="808"/>
                    <a:pt x="2514" y="808"/>
                  </a:cubicBezTo>
                  <a:cubicBezTo>
                    <a:pt x="2558" y="808"/>
                    <a:pt x="2602" y="806"/>
                    <a:pt x="2646" y="803"/>
                  </a:cubicBezTo>
                  <a:cubicBezTo>
                    <a:pt x="2740" y="1029"/>
                    <a:pt x="2945" y="1195"/>
                    <a:pt x="3169" y="1296"/>
                  </a:cubicBezTo>
                  <a:cubicBezTo>
                    <a:pt x="3229" y="1322"/>
                    <a:pt x="3292" y="1345"/>
                    <a:pt x="3354" y="1365"/>
                  </a:cubicBezTo>
                  <a:cubicBezTo>
                    <a:pt x="3350" y="1320"/>
                    <a:pt x="3345" y="1275"/>
                    <a:pt x="3340" y="1231"/>
                  </a:cubicBezTo>
                  <a:cubicBezTo>
                    <a:pt x="3337" y="1227"/>
                    <a:pt x="3307" y="1187"/>
                    <a:pt x="3298" y="1184"/>
                  </a:cubicBezTo>
                  <a:cubicBezTo>
                    <a:pt x="3054" y="1100"/>
                    <a:pt x="2858" y="899"/>
                    <a:pt x="2761" y="659"/>
                  </a:cubicBezTo>
                  <a:cubicBezTo>
                    <a:pt x="2466" y="650"/>
                    <a:pt x="2170" y="602"/>
                    <a:pt x="1895" y="494"/>
                  </a:cubicBezTo>
                  <a:cubicBezTo>
                    <a:pt x="1620" y="386"/>
                    <a:pt x="1365" y="230"/>
                    <a:pt x="1179"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3735300" y="3714325"/>
              <a:ext cx="25" cy="50"/>
            </a:xfrm>
            <a:custGeom>
              <a:rect b="b" l="l" r="r" t="t"/>
              <a:pathLst>
                <a:path extrusionOk="0" h="2" w="1">
                  <a:moveTo>
                    <a:pt x="1" y="0"/>
                  </a:moveTo>
                  <a:lnTo>
                    <a:pt x="1" y="1"/>
                  </a:lnTo>
                  <a:cubicBezTo>
                    <a:pt x="1" y="1"/>
                    <a:pt x="1" y="1"/>
                    <a:pt x="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3667050" y="3726175"/>
              <a:ext cx="28875" cy="31025"/>
            </a:xfrm>
            <a:custGeom>
              <a:rect b="b" l="l" r="r" t="t"/>
              <a:pathLst>
                <a:path extrusionOk="0" h="1241" w="1155">
                  <a:moveTo>
                    <a:pt x="506" y="0"/>
                  </a:moveTo>
                  <a:cubicBezTo>
                    <a:pt x="481" y="0"/>
                    <a:pt x="457" y="1"/>
                    <a:pt x="432" y="2"/>
                  </a:cubicBezTo>
                  <a:cubicBezTo>
                    <a:pt x="383" y="3"/>
                    <a:pt x="334" y="6"/>
                    <a:pt x="283" y="8"/>
                  </a:cubicBezTo>
                  <a:cubicBezTo>
                    <a:pt x="201" y="11"/>
                    <a:pt x="69" y="3"/>
                    <a:pt x="1" y="55"/>
                  </a:cubicBezTo>
                  <a:cubicBezTo>
                    <a:pt x="104" y="86"/>
                    <a:pt x="205" y="101"/>
                    <a:pt x="306" y="148"/>
                  </a:cubicBezTo>
                  <a:cubicBezTo>
                    <a:pt x="406" y="197"/>
                    <a:pt x="499" y="257"/>
                    <a:pt x="592" y="319"/>
                  </a:cubicBezTo>
                  <a:cubicBezTo>
                    <a:pt x="658" y="364"/>
                    <a:pt x="725" y="410"/>
                    <a:pt x="780" y="468"/>
                  </a:cubicBezTo>
                  <a:cubicBezTo>
                    <a:pt x="830" y="520"/>
                    <a:pt x="868" y="582"/>
                    <a:pt x="902" y="645"/>
                  </a:cubicBezTo>
                  <a:cubicBezTo>
                    <a:pt x="1001" y="830"/>
                    <a:pt x="1068" y="1032"/>
                    <a:pt x="1096" y="1241"/>
                  </a:cubicBezTo>
                  <a:cubicBezTo>
                    <a:pt x="1155" y="1011"/>
                    <a:pt x="1139" y="763"/>
                    <a:pt x="1053" y="542"/>
                  </a:cubicBezTo>
                  <a:cubicBezTo>
                    <a:pt x="1019" y="456"/>
                    <a:pt x="973" y="372"/>
                    <a:pt x="927" y="290"/>
                  </a:cubicBezTo>
                  <a:cubicBezTo>
                    <a:pt x="875" y="194"/>
                    <a:pt x="815" y="93"/>
                    <a:pt x="718" y="43"/>
                  </a:cubicBezTo>
                  <a:cubicBezTo>
                    <a:pt x="654" y="8"/>
                    <a:pt x="580" y="0"/>
                    <a:pt x="50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3698575" y="3714125"/>
              <a:ext cx="20325" cy="37425"/>
            </a:xfrm>
            <a:custGeom>
              <a:rect b="b" l="l" r="r" t="t"/>
              <a:pathLst>
                <a:path extrusionOk="0" h="1497" w="813">
                  <a:moveTo>
                    <a:pt x="812" y="0"/>
                  </a:moveTo>
                  <a:lnTo>
                    <a:pt x="812" y="0"/>
                  </a:lnTo>
                  <a:cubicBezTo>
                    <a:pt x="675" y="32"/>
                    <a:pt x="538" y="65"/>
                    <a:pt x="408" y="120"/>
                  </a:cubicBezTo>
                  <a:cubicBezTo>
                    <a:pt x="299" y="166"/>
                    <a:pt x="133" y="247"/>
                    <a:pt x="71" y="359"/>
                  </a:cubicBezTo>
                  <a:cubicBezTo>
                    <a:pt x="0" y="492"/>
                    <a:pt x="36" y="689"/>
                    <a:pt x="58" y="829"/>
                  </a:cubicBezTo>
                  <a:cubicBezTo>
                    <a:pt x="93" y="1057"/>
                    <a:pt x="143" y="1286"/>
                    <a:pt x="237" y="1496"/>
                  </a:cubicBezTo>
                  <a:cubicBezTo>
                    <a:pt x="216" y="1332"/>
                    <a:pt x="212" y="1165"/>
                    <a:pt x="225" y="999"/>
                  </a:cubicBezTo>
                  <a:cubicBezTo>
                    <a:pt x="232" y="914"/>
                    <a:pt x="244" y="827"/>
                    <a:pt x="272" y="746"/>
                  </a:cubicBezTo>
                  <a:cubicBezTo>
                    <a:pt x="299" y="670"/>
                    <a:pt x="339" y="601"/>
                    <a:pt x="381" y="533"/>
                  </a:cubicBezTo>
                  <a:cubicBezTo>
                    <a:pt x="498" y="335"/>
                    <a:pt x="627" y="136"/>
                    <a:pt x="812"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3694350" y="3754525"/>
              <a:ext cx="13025" cy="7975"/>
            </a:xfrm>
            <a:custGeom>
              <a:rect b="b" l="l" r="r" t="t"/>
              <a:pathLst>
                <a:path extrusionOk="0" h="319" w="521">
                  <a:moveTo>
                    <a:pt x="479" y="1"/>
                  </a:moveTo>
                  <a:cubicBezTo>
                    <a:pt x="471" y="1"/>
                    <a:pt x="464" y="3"/>
                    <a:pt x="457" y="7"/>
                  </a:cubicBezTo>
                  <a:cubicBezTo>
                    <a:pt x="381" y="40"/>
                    <a:pt x="315" y="93"/>
                    <a:pt x="237" y="119"/>
                  </a:cubicBezTo>
                  <a:cubicBezTo>
                    <a:pt x="192" y="134"/>
                    <a:pt x="145" y="139"/>
                    <a:pt x="98" y="139"/>
                  </a:cubicBezTo>
                  <a:cubicBezTo>
                    <a:pt x="66" y="139"/>
                    <a:pt x="33" y="137"/>
                    <a:pt x="0" y="134"/>
                  </a:cubicBezTo>
                  <a:lnTo>
                    <a:pt x="0" y="134"/>
                  </a:lnTo>
                  <a:cubicBezTo>
                    <a:pt x="0" y="134"/>
                    <a:pt x="0" y="135"/>
                    <a:pt x="1" y="135"/>
                  </a:cubicBezTo>
                  <a:cubicBezTo>
                    <a:pt x="7" y="149"/>
                    <a:pt x="20" y="159"/>
                    <a:pt x="33" y="168"/>
                  </a:cubicBezTo>
                  <a:cubicBezTo>
                    <a:pt x="121" y="229"/>
                    <a:pt x="216" y="280"/>
                    <a:pt x="317" y="318"/>
                  </a:cubicBezTo>
                  <a:cubicBezTo>
                    <a:pt x="367" y="265"/>
                    <a:pt x="416" y="210"/>
                    <a:pt x="462" y="153"/>
                  </a:cubicBezTo>
                  <a:cubicBezTo>
                    <a:pt x="491" y="117"/>
                    <a:pt x="520" y="76"/>
                    <a:pt x="512" y="32"/>
                  </a:cubicBezTo>
                  <a:cubicBezTo>
                    <a:pt x="508" y="19"/>
                    <a:pt x="501" y="6"/>
                    <a:pt x="488" y="2"/>
                  </a:cubicBezTo>
                  <a:cubicBezTo>
                    <a:pt x="485" y="1"/>
                    <a:pt x="482" y="1"/>
                    <a:pt x="479"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3683775" y="3726000"/>
              <a:ext cx="18800" cy="36625"/>
            </a:xfrm>
            <a:custGeom>
              <a:rect b="b" l="l" r="r" t="t"/>
              <a:pathLst>
                <a:path extrusionOk="0" fill="none" h="1465" w="752">
                  <a:moveTo>
                    <a:pt x="0" y="1"/>
                  </a:moveTo>
                  <a:cubicBezTo>
                    <a:pt x="141" y="175"/>
                    <a:pt x="284" y="351"/>
                    <a:pt x="376" y="555"/>
                  </a:cubicBezTo>
                  <a:cubicBezTo>
                    <a:pt x="467" y="759"/>
                    <a:pt x="505" y="996"/>
                    <a:pt x="432" y="1208"/>
                  </a:cubicBezTo>
                  <a:cubicBezTo>
                    <a:pt x="424" y="1230"/>
                    <a:pt x="414" y="1254"/>
                    <a:pt x="424" y="1276"/>
                  </a:cubicBezTo>
                  <a:cubicBezTo>
                    <a:pt x="431" y="1290"/>
                    <a:pt x="444" y="1300"/>
                    <a:pt x="456" y="1309"/>
                  </a:cubicBezTo>
                  <a:cubicBezTo>
                    <a:pt x="547" y="1373"/>
                    <a:pt x="647" y="1425"/>
                    <a:pt x="751" y="1465"/>
                  </a:cubicBezTo>
                </a:path>
              </a:pathLst>
            </a:custGeom>
            <a:noFill/>
            <a:ln cap="rnd" cmpd="sng" w="2275">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3705175" y="3722600"/>
              <a:ext cx="22225" cy="10300"/>
            </a:xfrm>
            <a:custGeom>
              <a:rect b="b" l="l" r="r" t="t"/>
              <a:pathLst>
                <a:path extrusionOk="0" h="412" w="889">
                  <a:moveTo>
                    <a:pt x="645" y="1"/>
                  </a:moveTo>
                  <a:cubicBezTo>
                    <a:pt x="569" y="1"/>
                    <a:pt x="494" y="13"/>
                    <a:pt x="423" y="39"/>
                  </a:cubicBezTo>
                  <a:cubicBezTo>
                    <a:pt x="254" y="101"/>
                    <a:pt x="125" y="238"/>
                    <a:pt x="1" y="370"/>
                  </a:cubicBezTo>
                  <a:cubicBezTo>
                    <a:pt x="74" y="398"/>
                    <a:pt x="157" y="412"/>
                    <a:pt x="241" y="412"/>
                  </a:cubicBezTo>
                  <a:cubicBezTo>
                    <a:pt x="388" y="412"/>
                    <a:pt x="539" y="370"/>
                    <a:pt x="655" y="294"/>
                  </a:cubicBezTo>
                  <a:cubicBezTo>
                    <a:pt x="744" y="234"/>
                    <a:pt x="832" y="130"/>
                    <a:pt x="889" y="39"/>
                  </a:cubicBezTo>
                  <a:cubicBezTo>
                    <a:pt x="810" y="14"/>
                    <a:pt x="727" y="1"/>
                    <a:pt x="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3709526" y="3723250"/>
              <a:ext cx="10950" cy="8500"/>
            </a:xfrm>
            <a:custGeom>
              <a:rect b="b" l="l" r="r" t="t"/>
              <a:pathLst>
                <a:path extrusionOk="0" h="459" w="438">
                  <a:moveTo>
                    <a:pt x="205" y="0"/>
                  </a:moveTo>
                  <a:cubicBezTo>
                    <a:pt x="193" y="0"/>
                    <a:pt x="180" y="2"/>
                    <a:pt x="168" y="5"/>
                  </a:cubicBezTo>
                  <a:cubicBezTo>
                    <a:pt x="63" y="29"/>
                    <a:pt x="0" y="148"/>
                    <a:pt x="27" y="272"/>
                  </a:cubicBezTo>
                  <a:cubicBezTo>
                    <a:pt x="53" y="382"/>
                    <a:pt x="139" y="459"/>
                    <a:pt x="233" y="459"/>
                  </a:cubicBezTo>
                  <a:cubicBezTo>
                    <a:pt x="245" y="459"/>
                    <a:pt x="258" y="457"/>
                    <a:pt x="270" y="455"/>
                  </a:cubicBezTo>
                  <a:cubicBezTo>
                    <a:pt x="375" y="430"/>
                    <a:pt x="438" y="311"/>
                    <a:pt x="411" y="187"/>
                  </a:cubicBezTo>
                  <a:cubicBezTo>
                    <a:pt x="385" y="77"/>
                    <a:pt x="298"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3705175" y="3720900"/>
              <a:ext cx="24350" cy="10975"/>
            </a:xfrm>
            <a:custGeom>
              <a:rect b="b" l="l" r="r" t="t"/>
              <a:pathLst>
                <a:path extrusionOk="0" h="439" w="974">
                  <a:moveTo>
                    <a:pt x="631" y="1"/>
                  </a:moveTo>
                  <a:cubicBezTo>
                    <a:pt x="363" y="1"/>
                    <a:pt x="146" y="171"/>
                    <a:pt x="1" y="438"/>
                  </a:cubicBezTo>
                  <a:lnTo>
                    <a:pt x="2" y="438"/>
                  </a:lnTo>
                  <a:cubicBezTo>
                    <a:pt x="140" y="348"/>
                    <a:pt x="266" y="236"/>
                    <a:pt x="418" y="179"/>
                  </a:cubicBezTo>
                  <a:cubicBezTo>
                    <a:pt x="497" y="149"/>
                    <a:pt x="580" y="136"/>
                    <a:pt x="664" y="136"/>
                  </a:cubicBezTo>
                  <a:cubicBezTo>
                    <a:pt x="711" y="136"/>
                    <a:pt x="758" y="140"/>
                    <a:pt x="805" y="147"/>
                  </a:cubicBezTo>
                  <a:lnTo>
                    <a:pt x="805" y="147"/>
                  </a:lnTo>
                  <a:cubicBezTo>
                    <a:pt x="761" y="223"/>
                    <a:pt x="712" y="296"/>
                    <a:pt x="655" y="362"/>
                  </a:cubicBezTo>
                  <a:cubicBezTo>
                    <a:pt x="712" y="342"/>
                    <a:pt x="762" y="308"/>
                    <a:pt x="810" y="268"/>
                  </a:cubicBezTo>
                  <a:cubicBezTo>
                    <a:pt x="872" y="217"/>
                    <a:pt x="926" y="150"/>
                    <a:pt x="973" y="83"/>
                  </a:cubicBezTo>
                  <a:lnTo>
                    <a:pt x="904" y="55"/>
                  </a:lnTo>
                  <a:cubicBezTo>
                    <a:pt x="808" y="18"/>
                    <a:pt x="717"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3698975" y="3712975"/>
              <a:ext cx="31550" cy="13525"/>
            </a:xfrm>
            <a:custGeom>
              <a:rect b="b" l="l" r="r" t="t"/>
              <a:pathLst>
                <a:path extrusionOk="0" h="541" w="1262">
                  <a:moveTo>
                    <a:pt x="805" y="1"/>
                  </a:moveTo>
                  <a:cubicBezTo>
                    <a:pt x="776" y="1"/>
                    <a:pt x="747" y="3"/>
                    <a:pt x="718" y="7"/>
                  </a:cubicBezTo>
                  <a:cubicBezTo>
                    <a:pt x="584" y="24"/>
                    <a:pt x="462" y="87"/>
                    <a:pt x="346" y="154"/>
                  </a:cubicBezTo>
                  <a:cubicBezTo>
                    <a:pt x="227" y="223"/>
                    <a:pt x="111" y="299"/>
                    <a:pt x="1" y="380"/>
                  </a:cubicBezTo>
                  <a:cubicBezTo>
                    <a:pt x="29" y="429"/>
                    <a:pt x="70" y="499"/>
                    <a:pt x="108" y="540"/>
                  </a:cubicBezTo>
                  <a:cubicBezTo>
                    <a:pt x="323" y="267"/>
                    <a:pt x="679" y="71"/>
                    <a:pt x="1025" y="71"/>
                  </a:cubicBezTo>
                  <a:cubicBezTo>
                    <a:pt x="1104" y="71"/>
                    <a:pt x="1184" y="81"/>
                    <a:pt x="1261" y="103"/>
                  </a:cubicBezTo>
                  <a:lnTo>
                    <a:pt x="1262" y="103"/>
                  </a:lnTo>
                  <a:cubicBezTo>
                    <a:pt x="1114" y="53"/>
                    <a:pt x="960"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3653775" y="3724550"/>
              <a:ext cx="30500" cy="11275"/>
            </a:xfrm>
            <a:custGeom>
              <a:rect b="b" l="l" r="r" t="t"/>
              <a:pathLst>
                <a:path extrusionOk="0" h="451" w="1220">
                  <a:moveTo>
                    <a:pt x="949" y="1"/>
                  </a:moveTo>
                  <a:cubicBezTo>
                    <a:pt x="900" y="1"/>
                    <a:pt x="850" y="2"/>
                    <a:pt x="801" y="4"/>
                  </a:cubicBezTo>
                  <a:cubicBezTo>
                    <a:pt x="667" y="9"/>
                    <a:pt x="530" y="22"/>
                    <a:pt x="408" y="78"/>
                  </a:cubicBezTo>
                  <a:cubicBezTo>
                    <a:pt x="240" y="156"/>
                    <a:pt x="117" y="306"/>
                    <a:pt x="1" y="450"/>
                  </a:cubicBezTo>
                  <a:cubicBezTo>
                    <a:pt x="191" y="235"/>
                    <a:pt x="490" y="133"/>
                    <a:pt x="788" y="133"/>
                  </a:cubicBezTo>
                  <a:cubicBezTo>
                    <a:pt x="933" y="133"/>
                    <a:pt x="1077" y="157"/>
                    <a:pt x="1209" y="203"/>
                  </a:cubicBezTo>
                  <a:cubicBezTo>
                    <a:pt x="1219" y="148"/>
                    <a:pt x="1217" y="67"/>
                    <a:pt x="1214" y="10"/>
                  </a:cubicBezTo>
                  <a:cubicBezTo>
                    <a:pt x="1125" y="4"/>
                    <a:pt x="1037" y="1"/>
                    <a:pt x="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3663450" y="3734900"/>
              <a:ext cx="23550" cy="8500"/>
            </a:xfrm>
            <a:custGeom>
              <a:rect b="b" l="l" r="r" t="t"/>
              <a:pathLst>
                <a:path extrusionOk="0" h="340" w="942">
                  <a:moveTo>
                    <a:pt x="482" y="0"/>
                  </a:moveTo>
                  <a:cubicBezTo>
                    <a:pt x="460" y="0"/>
                    <a:pt x="439" y="1"/>
                    <a:pt x="417" y="4"/>
                  </a:cubicBezTo>
                  <a:cubicBezTo>
                    <a:pt x="260" y="20"/>
                    <a:pt x="114" y="101"/>
                    <a:pt x="0" y="211"/>
                  </a:cubicBezTo>
                  <a:cubicBezTo>
                    <a:pt x="92" y="267"/>
                    <a:pt x="217" y="322"/>
                    <a:pt x="323" y="335"/>
                  </a:cubicBezTo>
                  <a:cubicBezTo>
                    <a:pt x="348" y="338"/>
                    <a:pt x="374" y="340"/>
                    <a:pt x="401" y="340"/>
                  </a:cubicBezTo>
                  <a:cubicBezTo>
                    <a:pt x="597" y="340"/>
                    <a:pt x="812" y="252"/>
                    <a:pt x="942" y="112"/>
                  </a:cubicBezTo>
                  <a:cubicBezTo>
                    <a:pt x="793" y="56"/>
                    <a:pt x="639"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3670074" y="3734076"/>
              <a:ext cx="11101" cy="8500"/>
            </a:xfrm>
            <a:custGeom>
              <a:rect b="b" l="l" r="r" t="t"/>
              <a:pathLst>
                <a:path extrusionOk="0" h="459" w="444">
                  <a:moveTo>
                    <a:pt x="207" y="0"/>
                  </a:moveTo>
                  <a:cubicBezTo>
                    <a:pt x="194" y="0"/>
                    <a:pt x="181" y="2"/>
                    <a:pt x="168" y="5"/>
                  </a:cubicBezTo>
                  <a:cubicBezTo>
                    <a:pt x="62" y="31"/>
                    <a:pt x="1" y="152"/>
                    <a:pt x="31" y="276"/>
                  </a:cubicBezTo>
                  <a:cubicBezTo>
                    <a:pt x="58" y="384"/>
                    <a:pt x="145" y="458"/>
                    <a:pt x="236" y="458"/>
                  </a:cubicBezTo>
                  <a:cubicBezTo>
                    <a:pt x="250" y="458"/>
                    <a:pt x="264" y="456"/>
                    <a:pt x="277" y="453"/>
                  </a:cubicBezTo>
                  <a:cubicBezTo>
                    <a:pt x="383" y="428"/>
                    <a:pt x="443" y="307"/>
                    <a:pt x="412" y="183"/>
                  </a:cubicBezTo>
                  <a:cubicBezTo>
                    <a:pt x="386" y="75"/>
                    <a:pt x="299" y="0"/>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3661275" y="3733325"/>
              <a:ext cx="25725" cy="10025"/>
            </a:xfrm>
            <a:custGeom>
              <a:rect b="b" l="l" r="r" t="t"/>
              <a:pathLst>
                <a:path extrusionOk="0" h="401" w="1029">
                  <a:moveTo>
                    <a:pt x="540" y="1"/>
                  </a:moveTo>
                  <a:cubicBezTo>
                    <a:pt x="366" y="1"/>
                    <a:pt x="197" y="73"/>
                    <a:pt x="50" y="234"/>
                  </a:cubicBezTo>
                  <a:lnTo>
                    <a:pt x="0" y="290"/>
                  </a:lnTo>
                  <a:cubicBezTo>
                    <a:pt x="73" y="329"/>
                    <a:pt x="151" y="365"/>
                    <a:pt x="230" y="384"/>
                  </a:cubicBezTo>
                  <a:cubicBezTo>
                    <a:pt x="274" y="394"/>
                    <a:pt x="319" y="401"/>
                    <a:pt x="364" y="401"/>
                  </a:cubicBezTo>
                  <a:cubicBezTo>
                    <a:pt x="379" y="401"/>
                    <a:pt x="395" y="400"/>
                    <a:pt x="410" y="398"/>
                  </a:cubicBezTo>
                  <a:cubicBezTo>
                    <a:pt x="329" y="364"/>
                    <a:pt x="253" y="321"/>
                    <a:pt x="181" y="272"/>
                  </a:cubicBezTo>
                  <a:lnTo>
                    <a:pt x="181" y="272"/>
                  </a:lnTo>
                  <a:cubicBezTo>
                    <a:pt x="289" y="196"/>
                    <a:pt x="410" y="141"/>
                    <a:pt x="542" y="128"/>
                  </a:cubicBezTo>
                  <a:cubicBezTo>
                    <a:pt x="565" y="126"/>
                    <a:pt x="588" y="125"/>
                    <a:pt x="611" y="125"/>
                  </a:cubicBezTo>
                  <a:cubicBezTo>
                    <a:pt x="749" y="125"/>
                    <a:pt x="889" y="159"/>
                    <a:pt x="1029" y="175"/>
                  </a:cubicBezTo>
                  <a:cubicBezTo>
                    <a:pt x="870" y="64"/>
                    <a:pt x="702" y="1"/>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3659700" y="3752575"/>
              <a:ext cx="21900" cy="14625"/>
            </a:xfrm>
            <a:custGeom>
              <a:rect b="b" l="l" r="r" t="t"/>
              <a:pathLst>
                <a:path extrusionOk="0" h="585" w="876">
                  <a:moveTo>
                    <a:pt x="1" y="0"/>
                  </a:moveTo>
                  <a:lnTo>
                    <a:pt x="1" y="0"/>
                  </a:lnTo>
                  <a:cubicBezTo>
                    <a:pt x="33" y="87"/>
                    <a:pt x="66" y="172"/>
                    <a:pt x="99" y="258"/>
                  </a:cubicBezTo>
                  <a:cubicBezTo>
                    <a:pt x="138" y="361"/>
                    <a:pt x="179" y="463"/>
                    <a:pt x="227" y="561"/>
                  </a:cubicBezTo>
                  <a:cubicBezTo>
                    <a:pt x="304" y="577"/>
                    <a:pt x="382" y="584"/>
                    <a:pt x="460" y="584"/>
                  </a:cubicBezTo>
                  <a:cubicBezTo>
                    <a:pt x="602" y="584"/>
                    <a:pt x="744" y="559"/>
                    <a:pt x="876" y="506"/>
                  </a:cubicBezTo>
                  <a:cubicBezTo>
                    <a:pt x="712" y="469"/>
                    <a:pt x="552" y="410"/>
                    <a:pt x="403" y="333"/>
                  </a:cubicBezTo>
                  <a:cubicBezTo>
                    <a:pt x="321" y="291"/>
                    <a:pt x="243" y="244"/>
                    <a:pt x="173" y="186"/>
                  </a:cubicBezTo>
                  <a:cubicBezTo>
                    <a:pt x="108" y="131"/>
                    <a:pt x="51" y="68"/>
                    <a:pt x="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3735300" y="3714325"/>
              <a:ext cx="25" cy="50"/>
            </a:xfrm>
            <a:custGeom>
              <a:rect b="b" l="l" r="r" t="t"/>
              <a:pathLst>
                <a:path extrusionOk="0" h="2" w="1">
                  <a:moveTo>
                    <a:pt x="1" y="0"/>
                  </a:moveTo>
                  <a:lnTo>
                    <a:pt x="1" y="1"/>
                  </a:lnTo>
                  <a:cubicBezTo>
                    <a:pt x="1" y="1"/>
                    <a:pt x="1" y="1"/>
                    <a:pt x="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3721575" y="3738825"/>
              <a:ext cx="16200" cy="18750"/>
            </a:xfrm>
            <a:custGeom>
              <a:rect b="b" l="l" r="r" t="t"/>
              <a:pathLst>
                <a:path extrusionOk="0" h="750" w="648">
                  <a:moveTo>
                    <a:pt x="633" y="0"/>
                  </a:moveTo>
                  <a:cubicBezTo>
                    <a:pt x="610" y="70"/>
                    <a:pt x="583" y="137"/>
                    <a:pt x="547" y="202"/>
                  </a:cubicBezTo>
                  <a:cubicBezTo>
                    <a:pt x="502" y="281"/>
                    <a:pt x="444" y="353"/>
                    <a:pt x="384" y="421"/>
                  </a:cubicBezTo>
                  <a:cubicBezTo>
                    <a:pt x="271" y="546"/>
                    <a:pt x="141" y="657"/>
                    <a:pt x="1" y="749"/>
                  </a:cubicBezTo>
                  <a:cubicBezTo>
                    <a:pt x="9" y="749"/>
                    <a:pt x="18" y="749"/>
                    <a:pt x="26" y="749"/>
                  </a:cubicBezTo>
                  <a:cubicBezTo>
                    <a:pt x="246" y="749"/>
                    <a:pt x="463" y="680"/>
                    <a:pt x="647" y="560"/>
                  </a:cubicBezTo>
                  <a:cubicBezTo>
                    <a:pt x="647" y="373"/>
                    <a:pt x="642" y="187"/>
                    <a:pt x="633"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3690225" y="3765950"/>
              <a:ext cx="28125" cy="12250"/>
            </a:xfrm>
            <a:custGeom>
              <a:rect b="b" l="l" r="r" t="t"/>
              <a:pathLst>
                <a:path extrusionOk="0" h="490" w="1125">
                  <a:moveTo>
                    <a:pt x="689" y="1"/>
                  </a:moveTo>
                  <a:cubicBezTo>
                    <a:pt x="673" y="1"/>
                    <a:pt x="658" y="2"/>
                    <a:pt x="643" y="4"/>
                  </a:cubicBezTo>
                  <a:cubicBezTo>
                    <a:pt x="604" y="10"/>
                    <a:pt x="574" y="41"/>
                    <a:pt x="536" y="48"/>
                  </a:cubicBezTo>
                  <a:cubicBezTo>
                    <a:pt x="490" y="55"/>
                    <a:pt x="443" y="49"/>
                    <a:pt x="396" y="55"/>
                  </a:cubicBezTo>
                  <a:cubicBezTo>
                    <a:pt x="231" y="73"/>
                    <a:pt x="107" y="237"/>
                    <a:pt x="0" y="364"/>
                  </a:cubicBezTo>
                  <a:cubicBezTo>
                    <a:pt x="127" y="422"/>
                    <a:pt x="259" y="483"/>
                    <a:pt x="399" y="489"/>
                  </a:cubicBezTo>
                  <a:cubicBezTo>
                    <a:pt x="407" y="490"/>
                    <a:pt x="414" y="490"/>
                    <a:pt x="422" y="490"/>
                  </a:cubicBezTo>
                  <a:cubicBezTo>
                    <a:pt x="547" y="490"/>
                    <a:pt x="669" y="448"/>
                    <a:pt x="779" y="388"/>
                  </a:cubicBezTo>
                  <a:cubicBezTo>
                    <a:pt x="895" y="325"/>
                    <a:pt x="1021" y="209"/>
                    <a:pt x="1124" y="126"/>
                  </a:cubicBezTo>
                  <a:cubicBezTo>
                    <a:pt x="1048" y="104"/>
                    <a:pt x="963" y="61"/>
                    <a:pt x="886" y="39"/>
                  </a:cubicBezTo>
                  <a:cubicBezTo>
                    <a:pt x="821" y="20"/>
                    <a:pt x="755" y="1"/>
                    <a:pt x="689" y="1"/>
                  </a:cubicBezTo>
                  <a:close/>
                </a:path>
              </a:pathLst>
            </a:custGeom>
            <a:solidFill>
              <a:srgbClr val="E17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3690225" y="3765950"/>
              <a:ext cx="28125" cy="9125"/>
            </a:xfrm>
            <a:custGeom>
              <a:rect b="b" l="l" r="r" t="t"/>
              <a:pathLst>
                <a:path extrusionOk="0" h="365" w="1125">
                  <a:moveTo>
                    <a:pt x="689" y="1"/>
                  </a:moveTo>
                  <a:cubicBezTo>
                    <a:pt x="673" y="1"/>
                    <a:pt x="658" y="2"/>
                    <a:pt x="643" y="4"/>
                  </a:cubicBezTo>
                  <a:cubicBezTo>
                    <a:pt x="604" y="10"/>
                    <a:pt x="574" y="42"/>
                    <a:pt x="536" y="48"/>
                  </a:cubicBezTo>
                  <a:cubicBezTo>
                    <a:pt x="490" y="55"/>
                    <a:pt x="443" y="49"/>
                    <a:pt x="396" y="55"/>
                  </a:cubicBezTo>
                  <a:cubicBezTo>
                    <a:pt x="231" y="73"/>
                    <a:pt x="107" y="237"/>
                    <a:pt x="0" y="364"/>
                  </a:cubicBezTo>
                  <a:cubicBezTo>
                    <a:pt x="132" y="303"/>
                    <a:pt x="371" y="224"/>
                    <a:pt x="422" y="224"/>
                  </a:cubicBezTo>
                  <a:cubicBezTo>
                    <a:pt x="488" y="224"/>
                    <a:pt x="512" y="257"/>
                    <a:pt x="537" y="257"/>
                  </a:cubicBezTo>
                  <a:cubicBezTo>
                    <a:pt x="539" y="257"/>
                    <a:pt x="542" y="257"/>
                    <a:pt x="544" y="257"/>
                  </a:cubicBezTo>
                  <a:cubicBezTo>
                    <a:pt x="562" y="253"/>
                    <a:pt x="574" y="238"/>
                    <a:pt x="588" y="225"/>
                  </a:cubicBezTo>
                  <a:cubicBezTo>
                    <a:pt x="638" y="181"/>
                    <a:pt x="707" y="175"/>
                    <a:pt x="776" y="175"/>
                  </a:cubicBezTo>
                  <a:cubicBezTo>
                    <a:pt x="794" y="175"/>
                    <a:pt x="812" y="175"/>
                    <a:pt x="830" y="175"/>
                  </a:cubicBezTo>
                  <a:cubicBezTo>
                    <a:pt x="832" y="175"/>
                    <a:pt x="834" y="175"/>
                    <a:pt x="835" y="175"/>
                  </a:cubicBezTo>
                  <a:cubicBezTo>
                    <a:pt x="930" y="175"/>
                    <a:pt x="1027" y="145"/>
                    <a:pt x="1119" y="130"/>
                  </a:cubicBezTo>
                  <a:cubicBezTo>
                    <a:pt x="1121" y="129"/>
                    <a:pt x="1122" y="127"/>
                    <a:pt x="1124" y="126"/>
                  </a:cubicBezTo>
                  <a:cubicBezTo>
                    <a:pt x="1048" y="104"/>
                    <a:pt x="963" y="61"/>
                    <a:pt x="886" y="39"/>
                  </a:cubicBezTo>
                  <a:cubicBezTo>
                    <a:pt x="821" y="20"/>
                    <a:pt x="755" y="1"/>
                    <a:pt x="689" y="1"/>
                  </a:cubicBezTo>
                  <a:close/>
                </a:path>
              </a:pathLst>
            </a:custGeom>
            <a:solidFill>
              <a:srgbClr val="E17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3689525" y="3768825"/>
              <a:ext cx="30925" cy="6575"/>
            </a:xfrm>
            <a:custGeom>
              <a:rect b="b" l="l" r="r" t="t"/>
              <a:pathLst>
                <a:path extrusionOk="0" h="263" w="1237">
                  <a:moveTo>
                    <a:pt x="566" y="97"/>
                  </a:moveTo>
                  <a:cubicBezTo>
                    <a:pt x="568" y="97"/>
                    <a:pt x="568" y="98"/>
                    <a:pt x="568" y="98"/>
                  </a:cubicBezTo>
                  <a:cubicBezTo>
                    <a:pt x="568" y="97"/>
                    <a:pt x="567" y="97"/>
                    <a:pt x="566" y="97"/>
                  </a:cubicBezTo>
                  <a:close/>
                  <a:moveTo>
                    <a:pt x="563" y="97"/>
                  </a:moveTo>
                  <a:cubicBezTo>
                    <a:pt x="562" y="98"/>
                    <a:pt x="562" y="98"/>
                    <a:pt x="562" y="98"/>
                  </a:cubicBezTo>
                  <a:cubicBezTo>
                    <a:pt x="562" y="98"/>
                    <a:pt x="562" y="98"/>
                    <a:pt x="562" y="98"/>
                  </a:cubicBezTo>
                  <a:cubicBezTo>
                    <a:pt x="562" y="98"/>
                    <a:pt x="562" y="97"/>
                    <a:pt x="563" y="97"/>
                  </a:cubicBezTo>
                  <a:close/>
                  <a:moveTo>
                    <a:pt x="1169" y="1"/>
                  </a:moveTo>
                  <a:cubicBezTo>
                    <a:pt x="1137" y="1"/>
                    <a:pt x="1104" y="4"/>
                    <a:pt x="1072" y="6"/>
                  </a:cubicBezTo>
                  <a:cubicBezTo>
                    <a:pt x="1010" y="13"/>
                    <a:pt x="950" y="23"/>
                    <a:pt x="890" y="23"/>
                  </a:cubicBezTo>
                  <a:cubicBezTo>
                    <a:pt x="879" y="23"/>
                    <a:pt x="869" y="23"/>
                    <a:pt x="858" y="22"/>
                  </a:cubicBezTo>
                  <a:cubicBezTo>
                    <a:pt x="832" y="20"/>
                    <a:pt x="804" y="18"/>
                    <a:pt x="776" y="18"/>
                  </a:cubicBezTo>
                  <a:cubicBezTo>
                    <a:pt x="703" y="18"/>
                    <a:pt x="629" y="31"/>
                    <a:pt x="576" y="84"/>
                  </a:cubicBezTo>
                  <a:cubicBezTo>
                    <a:pt x="571" y="90"/>
                    <a:pt x="567" y="94"/>
                    <a:pt x="565" y="96"/>
                  </a:cubicBezTo>
                  <a:lnTo>
                    <a:pt x="565" y="96"/>
                  </a:lnTo>
                  <a:cubicBezTo>
                    <a:pt x="536" y="82"/>
                    <a:pt x="499" y="66"/>
                    <a:pt x="466" y="66"/>
                  </a:cubicBezTo>
                  <a:cubicBezTo>
                    <a:pt x="465" y="66"/>
                    <a:pt x="464" y="66"/>
                    <a:pt x="463" y="66"/>
                  </a:cubicBezTo>
                  <a:cubicBezTo>
                    <a:pt x="403" y="66"/>
                    <a:pt x="348" y="92"/>
                    <a:pt x="293" y="111"/>
                  </a:cubicBezTo>
                  <a:cubicBezTo>
                    <a:pt x="191" y="151"/>
                    <a:pt x="90" y="197"/>
                    <a:pt x="1" y="262"/>
                  </a:cubicBezTo>
                  <a:cubicBezTo>
                    <a:pt x="105" y="232"/>
                    <a:pt x="210" y="205"/>
                    <a:pt x="314" y="179"/>
                  </a:cubicBezTo>
                  <a:cubicBezTo>
                    <a:pt x="340" y="173"/>
                    <a:pt x="365" y="167"/>
                    <a:pt x="391" y="161"/>
                  </a:cubicBezTo>
                  <a:cubicBezTo>
                    <a:pt x="414" y="156"/>
                    <a:pt x="433" y="152"/>
                    <a:pt x="450" y="152"/>
                  </a:cubicBezTo>
                  <a:cubicBezTo>
                    <a:pt x="462" y="152"/>
                    <a:pt x="473" y="154"/>
                    <a:pt x="486" y="159"/>
                  </a:cubicBezTo>
                  <a:cubicBezTo>
                    <a:pt x="505" y="165"/>
                    <a:pt x="520" y="178"/>
                    <a:pt x="543" y="184"/>
                  </a:cubicBezTo>
                  <a:cubicBezTo>
                    <a:pt x="550" y="187"/>
                    <a:pt x="557" y="188"/>
                    <a:pt x="564" y="188"/>
                  </a:cubicBezTo>
                  <a:cubicBezTo>
                    <a:pt x="585" y="188"/>
                    <a:pt x="607" y="179"/>
                    <a:pt x="621" y="167"/>
                  </a:cubicBezTo>
                  <a:cubicBezTo>
                    <a:pt x="638" y="154"/>
                    <a:pt x="647" y="142"/>
                    <a:pt x="664" y="132"/>
                  </a:cubicBezTo>
                  <a:cubicBezTo>
                    <a:pt x="720" y="99"/>
                    <a:pt x="791" y="103"/>
                    <a:pt x="857" y="100"/>
                  </a:cubicBezTo>
                  <a:cubicBezTo>
                    <a:pt x="934" y="98"/>
                    <a:pt x="1011" y="75"/>
                    <a:pt x="1082" y="52"/>
                  </a:cubicBezTo>
                  <a:cubicBezTo>
                    <a:pt x="1134" y="34"/>
                    <a:pt x="1183" y="17"/>
                    <a:pt x="1237" y="6"/>
                  </a:cubicBezTo>
                  <a:cubicBezTo>
                    <a:pt x="1215" y="2"/>
                    <a:pt x="1192" y="1"/>
                    <a:pt x="1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3701025" y="3774000"/>
              <a:ext cx="7250" cy="2875"/>
            </a:xfrm>
            <a:custGeom>
              <a:rect b="b" l="l" r="r" t="t"/>
              <a:pathLst>
                <a:path extrusionOk="0" h="115" w="290">
                  <a:moveTo>
                    <a:pt x="215" y="0"/>
                  </a:moveTo>
                  <a:cubicBezTo>
                    <a:pt x="164" y="0"/>
                    <a:pt x="94" y="24"/>
                    <a:pt x="51" y="34"/>
                  </a:cubicBezTo>
                  <a:cubicBezTo>
                    <a:pt x="29" y="40"/>
                    <a:pt x="4" y="50"/>
                    <a:pt x="2" y="72"/>
                  </a:cubicBezTo>
                  <a:cubicBezTo>
                    <a:pt x="1" y="86"/>
                    <a:pt x="11" y="100"/>
                    <a:pt x="23" y="107"/>
                  </a:cubicBezTo>
                  <a:cubicBezTo>
                    <a:pt x="36" y="113"/>
                    <a:pt x="50" y="115"/>
                    <a:pt x="65" y="115"/>
                  </a:cubicBezTo>
                  <a:cubicBezTo>
                    <a:pt x="125" y="113"/>
                    <a:pt x="183" y="91"/>
                    <a:pt x="239" y="70"/>
                  </a:cubicBezTo>
                  <a:cubicBezTo>
                    <a:pt x="290" y="50"/>
                    <a:pt x="288" y="11"/>
                    <a:pt x="240" y="3"/>
                  </a:cubicBezTo>
                  <a:cubicBezTo>
                    <a:pt x="233" y="1"/>
                    <a:pt x="224" y="0"/>
                    <a:pt x="215"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3551900" y="3772925"/>
              <a:ext cx="88225" cy="107700"/>
            </a:xfrm>
            <a:custGeom>
              <a:rect b="b" l="l" r="r" t="t"/>
              <a:pathLst>
                <a:path extrusionOk="0" h="4308" w="3529">
                  <a:moveTo>
                    <a:pt x="1208" y="1"/>
                  </a:moveTo>
                  <a:cubicBezTo>
                    <a:pt x="1073" y="174"/>
                    <a:pt x="980" y="406"/>
                    <a:pt x="799" y="531"/>
                  </a:cubicBezTo>
                  <a:cubicBezTo>
                    <a:pt x="530" y="716"/>
                    <a:pt x="211" y="975"/>
                    <a:pt x="0" y="1227"/>
                  </a:cubicBezTo>
                  <a:cubicBezTo>
                    <a:pt x="625" y="2132"/>
                    <a:pt x="1725" y="2628"/>
                    <a:pt x="2332" y="3545"/>
                  </a:cubicBezTo>
                  <a:cubicBezTo>
                    <a:pt x="2511" y="3817"/>
                    <a:pt x="2654" y="4131"/>
                    <a:pt x="2927" y="4308"/>
                  </a:cubicBezTo>
                  <a:cubicBezTo>
                    <a:pt x="3179" y="4073"/>
                    <a:pt x="3333" y="3698"/>
                    <a:pt x="3396" y="3359"/>
                  </a:cubicBezTo>
                  <a:cubicBezTo>
                    <a:pt x="3528" y="2665"/>
                    <a:pt x="3436" y="1929"/>
                    <a:pt x="3138" y="1287"/>
                  </a:cubicBezTo>
                  <a:cubicBezTo>
                    <a:pt x="2973" y="1209"/>
                    <a:pt x="2819" y="1155"/>
                    <a:pt x="2654" y="1077"/>
                  </a:cubicBezTo>
                  <a:cubicBezTo>
                    <a:pt x="2511" y="1009"/>
                    <a:pt x="2366" y="940"/>
                    <a:pt x="2243" y="840"/>
                  </a:cubicBezTo>
                  <a:cubicBezTo>
                    <a:pt x="2147" y="762"/>
                    <a:pt x="2066" y="668"/>
                    <a:pt x="1980" y="579"/>
                  </a:cubicBezTo>
                  <a:cubicBezTo>
                    <a:pt x="1756" y="346"/>
                    <a:pt x="1494" y="150"/>
                    <a:pt x="12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3551900" y="3772925"/>
              <a:ext cx="58500" cy="88950"/>
            </a:xfrm>
            <a:custGeom>
              <a:rect b="b" l="l" r="r" t="t"/>
              <a:pathLst>
                <a:path extrusionOk="0" h="3558" w="2340">
                  <a:moveTo>
                    <a:pt x="1208" y="1"/>
                  </a:moveTo>
                  <a:cubicBezTo>
                    <a:pt x="1073" y="174"/>
                    <a:pt x="980" y="406"/>
                    <a:pt x="799" y="531"/>
                  </a:cubicBezTo>
                  <a:cubicBezTo>
                    <a:pt x="530" y="716"/>
                    <a:pt x="211" y="975"/>
                    <a:pt x="0" y="1227"/>
                  </a:cubicBezTo>
                  <a:cubicBezTo>
                    <a:pt x="625" y="2132"/>
                    <a:pt x="1725" y="2628"/>
                    <a:pt x="2332" y="3546"/>
                  </a:cubicBezTo>
                  <a:cubicBezTo>
                    <a:pt x="2334" y="3549"/>
                    <a:pt x="2337" y="3554"/>
                    <a:pt x="2339" y="3558"/>
                  </a:cubicBezTo>
                  <a:cubicBezTo>
                    <a:pt x="2124" y="2953"/>
                    <a:pt x="1767" y="2398"/>
                    <a:pt x="1298" y="1960"/>
                  </a:cubicBezTo>
                  <a:cubicBezTo>
                    <a:pt x="1130" y="1803"/>
                    <a:pt x="930" y="1606"/>
                    <a:pt x="988" y="1385"/>
                  </a:cubicBezTo>
                  <a:cubicBezTo>
                    <a:pt x="1047" y="1160"/>
                    <a:pt x="1326" y="1087"/>
                    <a:pt x="1501" y="934"/>
                  </a:cubicBezTo>
                  <a:cubicBezTo>
                    <a:pt x="1662" y="791"/>
                    <a:pt x="1727" y="584"/>
                    <a:pt x="1749" y="365"/>
                  </a:cubicBezTo>
                  <a:cubicBezTo>
                    <a:pt x="1582" y="224"/>
                    <a:pt x="1401" y="102"/>
                    <a:pt x="1208"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3449300" y="3545025"/>
              <a:ext cx="133075" cy="251825"/>
            </a:xfrm>
            <a:custGeom>
              <a:rect b="b" l="l" r="r" t="t"/>
              <a:pathLst>
                <a:path extrusionOk="0" h="10073" w="5323">
                  <a:moveTo>
                    <a:pt x="1850" y="1"/>
                  </a:moveTo>
                  <a:cubicBezTo>
                    <a:pt x="1733" y="38"/>
                    <a:pt x="1672" y="117"/>
                    <a:pt x="1630" y="231"/>
                  </a:cubicBezTo>
                  <a:cubicBezTo>
                    <a:pt x="1587" y="346"/>
                    <a:pt x="1554" y="472"/>
                    <a:pt x="1466" y="555"/>
                  </a:cubicBezTo>
                  <a:cubicBezTo>
                    <a:pt x="1408" y="609"/>
                    <a:pt x="1334" y="640"/>
                    <a:pt x="1261" y="669"/>
                  </a:cubicBezTo>
                  <a:cubicBezTo>
                    <a:pt x="1174" y="704"/>
                    <a:pt x="1083" y="740"/>
                    <a:pt x="989" y="740"/>
                  </a:cubicBezTo>
                  <a:cubicBezTo>
                    <a:pt x="983" y="740"/>
                    <a:pt x="978" y="740"/>
                    <a:pt x="973" y="739"/>
                  </a:cubicBezTo>
                  <a:cubicBezTo>
                    <a:pt x="850" y="733"/>
                    <a:pt x="628" y="674"/>
                    <a:pt x="476" y="674"/>
                  </a:cubicBezTo>
                  <a:cubicBezTo>
                    <a:pt x="446" y="674"/>
                    <a:pt x="419" y="676"/>
                    <a:pt x="395" y="681"/>
                  </a:cubicBezTo>
                  <a:lnTo>
                    <a:pt x="395" y="682"/>
                  </a:lnTo>
                  <a:cubicBezTo>
                    <a:pt x="140" y="742"/>
                    <a:pt x="46" y="1056"/>
                    <a:pt x="23" y="1318"/>
                  </a:cubicBezTo>
                  <a:cubicBezTo>
                    <a:pt x="0" y="1579"/>
                    <a:pt x="2" y="1851"/>
                    <a:pt x="106" y="2093"/>
                  </a:cubicBezTo>
                  <a:cubicBezTo>
                    <a:pt x="170" y="2241"/>
                    <a:pt x="270" y="2371"/>
                    <a:pt x="359" y="2507"/>
                  </a:cubicBezTo>
                  <a:cubicBezTo>
                    <a:pt x="738" y="3083"/>
                    <a:pt x="920" y="3762"/>
                    <a:pt x="1123" y="4421"/>
                  </a:cubicBezTo>
                  <a:cubicBezTo>
                    <a:pt x="1391" y="5292"/>
                    <a:pt x="1706" y="6149"/>
                    <a:pt x="2021" y="7005"/>
                  </a:cubicBezTo>
                  <a:cubicBezTo>
                    <a:pt x="2183" y="7447"/>
                    <a:pt x="2348" y="7892"/>
                    <a:pt x="2593" y="8294"/>
                  </a:cubicBezTo>
                  <a:cubicBezTo>
                    <a:pt x="2993" y="8948"/>
                    <a:pt x="3589" y="9457"/>
                    <a:pt x="4046" y="10073"/>
                  </a:cubicBezTo>
                  <a:cubicBezTo>
                    <a:pt x="4438" y="9669"/>
                    <a:pt x="4980" y="9357"/>
                    <a:pt x="5323" y="8910"/>
                  </a:cubicBezTo>
                  <a:cubicBezTo>
                    <a:pt x="5235" y="8871"/>
                    <a:pt x="5118" y="8784"/>
                    <a:pt x="5031" y="8743"/>
                  </a:cubicBezTo>
                  <a:cubicBezTo>
                    <a:pt x="4471" y="6983"/>
                    <a:pt x="2795" y="5752"/>
                    <a:pt x="2115" y="4033"/>
                  </a:cubicBezTo>
                  <a:cubicBezTo>
                    <a:pt x="2008" y="3761"/>
                    <a:pt x="1927" y="3479"/>
                    <a:pt x="1845" y="3197"/>
                  </a:cubicBezTo>
                  <a:cubicBezTo>
                    <a:pt x="1771" y="2940"/>
                    <a:pt x="1697" y="2683"/>
                    <a:pt x="1643" y="2421"/>
                  </a:cubicBezTo>
                  <a:cubicBezTo>
                    <a:pt x="1604" y="2230"/>
                    <a:pt x="1577" y="2024"/>
                    <a:pt x="1655" y="1845"/>
                  </a:cubicBezTo>
                  <a:cubicBezTo>
                    <a:pt x="1715" y="1710"/>
                    <a:pt x="1827" y="1607"/>
                    <a:pt x="1907" y="1483"/>
                  </a:cubicBezTo>
                  <a:cubicBezTo>
                    <a:pt x="2184" y="1051"/>
                    <a:pt x="2021" y="485"/>
                    <a:pt x="1850"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3453275" y="3551750"/>
              <a:ext cx="40425" cy="39025"/>
            </a:xfrm>
            <a:custGeom>
              <a:rect b="b" l="l" r="r" t="t"/>
              <a:pathLst>
                <a:path extrusionOk="0" h="1561" w="1617">
                  <a:moveTo>
                    <a:pt x="1399" y="0"/>
                  </a:moveTo>
                  <a:cubicBezTo>
                    <a:pt x="1364" y="0"/>
                    <a:pt x="1330" y="16"/>
                    <a:pt x="1298" y="32"/>
                  </a:cubicBezTo>
                  <a:cubicBezTo>
                    <a:pt x="984" y="180"/>
                    <a:pt x="655" y="286"/>
                    <a:pt x="319" y="345"/>
                  </a:cubicBezTo>
                  <a:cubicBezTo>
                    <a:pt x="194" y="368"/>
                    <a:pt x="39" y="411"/>
                    <a:pt x="14" y="549"/>
                  </a:cubicBezTo>
                  <a:cubicBezTo>
                    <a:pt x="0" y="625"/>
                    <a:pt x="33" y="700"/>
                    <a:pt x="65" y="767"/>
                  </a:cubicBezTo>
                  <a:cubicBezTo>
                    <a:pt x="155" y="957"/>
                    <a:pt x="246" y="1148"/>
                    <a:pt x="372" y="1310"/>
                  </a:cubicBezTo>
                  <a:lnTo>
                    <a:pt x="371" y="1310"/>
                  </a:lnTo>
                  <a:cubicBezTo>
                    <a:pt x="509" y="1488"/>
                    <a:pt x="646" y="1560"/>
                    <a:pt x="776" y="1560"/>
                  </a:cubicBezTo>
                  <a:cubicBezTo>
                    <a:pt x="1143" y="1560"/>
                    <a:pt x="1455" y="983"/>
                    <a:pt x="1562" y="544"/>
                  </a:cubicBezTo>
                  <a:cubicBezTo>
                    <a:pt x="1606" y="364"/>
                    <a:pt x="1616" y="137"/>
                    <a:pt x="1479" y="31"/>
                  </a:cubicBezTo>
                  <a:cubicBezTo>
                    <a:pt x="1460" y="17"/>
                    <a:pt x="1439" y="5"/>
                    <a:pt x="1416" y="2"/>
                  </a:cubicBezTo>
                  <a:cubicBezTo>
                    <a:pt x="1411" y="1"/>
                    <a:pt x="1405" y="0"/>
                    <a:pt x="1399"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3451800" y="3596950"/>
              <a:ext cx="130575" cy="199900"/>
            </a:xfrm>
            <a:custGeom>
              <a:rect b="b" l="l" r="r" t="t"/>
              <a:pathLst>
                <a:path extrusionOk="0" h="7996" w="5223">
                  <a:moveTo>
                    <a:pt x="0" y="0"/>
                  </a:moveTo>
                  <a:cubicBezTo>
                    <a:pt x="2" y="6"/>
                    <a:pt x="3" y="10"/>
                    <a:pt x="6" y="16"/>
                  </a:cubicBezTo>
                  <a:cubicBezTo>
                    <a:pt x="70" y="164"/>
                    <a:pt x="170" y="294"/>
                    <a:pt x="259" y="430"/>
                  </a:cubicBezTo>
                  <a:cubicBezTo>
                    <a:pt x="638" y="1006"/>
                    <a:pt x="819" y="1685"/>
                    <a:pt x="1022" y="2344"/>
                  </a:cubicBezTo>
                  <a:cubicBezTo>
                    <a:pt x="1291" y="3215"/>
                    <a:pt x="1606" y="4072"/>
                    <a:pt x="1921" y="4928"/>
                  </a:cubicBezTo>
                  <a:cubicBezTo>
                    <a:pt x="2083" y="5370"/>
                    <a:pt x="2247" y="5816"/>
                    <a:pt x="2493" y="6217"/>
                  </a:cubicBezTo>
                  <a:cubicBezTo>
                    <a:pt x="2892" y="6871"/>
                    <a:pt x="3489" y="7380"/>
                    <a:pt x="3946" y="7996"/>
                  </a:cubicBezTo>
                  <a:cubicBezTo>
                    <a:pt x="4338" y="7592"/>
                    <a:pt x="4880" y="7280"/>
                    <a:pt x="5223" y="6833"/>
                  </a:cubicBezTo>
                  <a:cubicBezTo>
                    <a:pt x="5135" y="6794"/>
                    <a:pt x="5018" y="6707"/>
                    <a:pt x="4931" y="6667"/>
                  </a:cubicBezTo>
                  <a:lnTo>
                    <a:pt x="4931" y="6666"/>
                  </a:lnTo>
                  <a:cubicBezTo>
                    <a:pt x="4856" y="6433"/>
                    <a:pt x="4762" y="6208"/>
                    <a:pt x="4653" y="5990"/>
                  </a:cubicBezTo>
                  <a:cubicBezTo>
                    <a:pt x="4486" y="6225"/>
                    <a:pt x="4279" y="6431"/>
                    <a:pt x="4040" y="6595"/>
                  </a:cubicBezTo>
                  <a:cubicBezTo>
                    <a:pt x="3952" y="6656"/>
                    <a:pt x="3850" y="6713"/>
                    <a:pt x="3746" y="6713"/>
                  </a:cubicBezTo>
                  <a:cubicBezTo>
                    <a:pt x="3722" y="6713"/>
                    <a:pt x="3698" y="6709"/>
                    <a:pt x="3674" y="6703"/>
                  </a:cubicBezTo>
                  <a:cubicBezTo>
                    <a:pt x="3584" y="6677"/>
                    <a:pt x="3517" y="6605"/>
                    <a:pt x="3454" y="6535"/>
                  </a:cubicBezTo>
                  <a:cubicBezTo>
                    <a:pt x="3303" y="6360"/>
                    <a:pt x="3157" y="6181"/>
                    <a:pt x="3016" y="5998"/>
                  </a:cubicBezTo>
                  <a:cubicBezTo>
                    <a:pt x="2972" y="5941"/>
                    <a:pt x="2926" y="5872"/>
                    <a:pt x="2944" y="5800"/>
                  </a:cubicBezTo>
                  <a:cubicBezTo>
                    <a:pt x="2954" y="5756"/>
                    <a:pt x="2987" y="5721"/>
                    <a:pt x="3021" y="5691"/>
                  </a:cubicBezTo>
                  <a:cubicBezTo>
                    <a:pt x="3240" y="5490"/>
                    <a:pt x="3520" y="5355"/>
                    <a:pt x="3815" y="5311"/>
                  </a:cubicBezTo>
                  <a:cubicBezTo>
                    <a:pt x="3693" y="5276"/>
                    <a:pt x="3567" y="5259"/>
                    <a:pt x="3440" y="5259"/>
                  </a:cubicBezTo>
                  <a:cubicBezTo>
                    <a:pt x="3320" y="5259"/>
                    <a:pt x="3199" y="5275"/>
                    <a:pt x="3083" y="5306"/>
                  </a:cubicBezTo>
                  <a:cubicBezTo>
                    <a:pt x="2975" y="5335"/>
                    <a:pt x="2865" y="5378"/>
                    <a:pt x="2755" y="5378"/>
                  </a:cubicBezTo>
                  <a:cubicBezTo>
                    <a:pt x="2734" y="5378"/>
                    <a:pt x="2714" y="5377"/>
                    <a:pt x="2694" y="5373"/>
                  </a:cubicBezTo>
                  <a:cubicBezTo>
                    <a:pt x="2491" y="5342"/>
                    <a:pt x="2359" y="5147"/>
                    <a:pt x="2261" y="4966"/>
                  </a:cubicBezTo>
                  <a:cubicBezTo>
                    <a:pt x="1549" y="3642"/>
                    <a:pt x="1305" y="2121"/>
                    <a:pt x="754" y="723"/>
                  </a:cubicBezTo>
                  <a:cubicBezTo>
                    <a:pt x="976" y="677"/>
                    <a:pt x="1213" y="579"/>
                    <a:pt x="1391" y="439"/>
                  </a:cubicBezTo>
                  <a:lnTo>
                    <a:pt x="1391" y="439"/>
                  </a:lnTo>
                  <a:cubicBezTo>
                    <a:pt x="1270" y="449"/>
                    <a:pt x="1148" y="459"/>
                    <a:pt x="1027" y="459"/>
                  </a:cubicBezTo>
                  <a:cubicBezTo>
                    <a:pt x="897" y="459"/>
                    <a:pt x="769" y="448"/>
                    <a:pt x="643" y="414"/>
                  </a:cubicBezTo>
                  <a:cubicBezTo>
                    <a:pt x="393" y="348"/>
                    <a:pt x="176" y="195"/>
                    <a:pt x="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3493900" y="3545025"/>
              <a:ext cx="5800" cy="14100"/>
            </a:xfrm>
            <a:custGeom>
              <a:rect b="b" l="l" r="r" t="t"/>
              <a:pathLst>
                <a:path extrusionOk="0" h="564" w="232">
                  <a:moveTo>
                    <a:pt x="66" y="1"/>
                  </a:moveTo>
                  <a:cubicBezTo>
                    <a:pt x="50" y="6"/>
                    <a:pt x="35" y="12"/>
                    <a:pt x="22" y="18"/>
                  </a:cubicBezTo>
                  <a:cubicBezTo>
                    <a:pt x="1" y="121"/>
                    <a:pt x="14" y="232"/>
                    <a:pt x="57" y="329"/>
                  </a:cubicBezTo>
                  <a:cubicBezTo>
                    <a:pt x="96" y="419"/>
                    <a:pt x="158" y="497"/>
                    <a:pt x="231" y="564"/>
                  </a:cubicBezTo>
                  <a:cubicBezTo>
                    <a:pt x="192" y="373"/>
                    <a:pt x="129" y="181"/>
                    <a:pt x="66"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3462150" y="3570575"/>
              <a:ext cx="14325" cy="21825"/>
            </a:xfrm>
            <a:custGeom>
              <a:rect b="b" l="l" r="r" t="t"/>
              <a:pathLst>
                <a:path extrusionOk="0" fill="none" h="873" w="573">
                  <a:moveTo>
                    <a:pt x="1" y="1"/>
                  </a:moveTo>
                  <a:cubicBezTo>
                    <a:pt x="314" y="180"/>
                    <a:pt x="532" y="513"/>
                    <a:pt x="573" y="872"/>
                  </a:cubicBezTo>
                </a:path>
              </a:pathLst>
            </a:custGeom>
            <a:noFill/>
            <a:ln cap="rnd" cmpd="sng" w="2275">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3472700" y="3565950"/>
              <a:ext cx="11275" cy="14225"/>
            </a:xfrm>
            <a:custGeom>
              <a:rect b="b" l="l" r="r" t="t"/>
              <a:pathLst>
                <a:path extrusionOk="0" fill="none" h="569" w="451">
                  <a:moveTo>
                    <a:pt x="0" y="569"/>
                  </a:moveTo>
                  <a:cubicBezTo>
                    <a:pt x="120" y="357"/>
                    <a:pt x="272" y="165"/>
                    <a:pt x="451" y="0"/>
                  </a:cubicBezTo>
                </a:path>
              </a:pathLst>
            </a:custGeom>
            <a:noFill/>
            <a:ln cap="rnd" cmpd="sng" w="2275">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3453150" y="3549000"/>
              <a:ext cx="15700" cy="26525"/>
            </a:xfrm>
            <a:custGeom>
              <a:rect b="b" l="l" r="r" t="t"/>
              <a:pathLst>
                <a:path extrusionOk="0" h="1061" w="628">
                  <a:moveTo>
                    <a:pt x="215" y="1"/>
                  </a:moveTo>
                  <a:cubicBezTo>
                    <a:pt x="171" y="1"/>
                    <a:pt x="130" y="15"/>
                    <a:pt x="105" y="47"/>
                  </a:cubicBezTo>
                  <a:cubicBezTo>
                    <a:pt x="88" y="71"/>
                    <a:pt x="80" y="102"/>
                    <a:pt x="75" y="131"/>
                  </a:cubicBezTo>
                  <a:cubicBezTo>
                    <a:pt x="49" y="249"/>
                    <a:pt x="30" y="369"/>
                    <a:pt x="13" y="489"/>
                  </a:cubicBezTo>
                  <a:cubicBezTo>
                    <a:pt x="8" y="539"/>
                    <a:pt x="1" y="590"/>
                    <a:pt x="11" y="640"/>
                  </a:cubicBezTo>
                  <a:cubicBezTo>
                    <a:pt x="23" y="701"/>
                    <a:pt x="57" y="755"/>
                    <a:pt x="93" y="805"/>
                  </a:cubicBezTo>
                  <a:cubicBezTo>
                    <a:pt x="145" y="877"/>
                    <a:pt x="201" y="944"/>
                    <a:pt x="261" y="1005"/>
                  </a:cubicBezTo>
                  <a:cubicBezTo>
                    <a:pt x="280" y="1025"/>
                    <a:pt x="301" y="1045"/>
                    <a:pt x="326" y="1055"/>
                  </a:cubicBezTo>
                  <a:cubicBezTo>
                    <a:pt x="338" y="1059"/>
                    <a:pt x="351" y="1060"/>
                    <a:pt x="365" y="1060"/>
                  </a:cubicBezTo>
                  <a:cubicBezTo>
                    <a:pt x="383" y="1060"/>
                    <a:pt x="401" y="1057"/>
                    <a:pt x="419" y="1054"/>
                  </a:cubicBezTo>
                  <a:cubicBezTo>
                    <a:pt x="472" y="1043"/>
                    <a:pt x="522" y="1025"/>
                    <a:pt x="572" y="1003"/>
                  </a:cubicBezTo>
                  <a:cubicBezTo>
                    <a:pt x="594" y="993"/>
                    <a:pt x="619" y="978"/>
                    <a:pt x="623" y="954"/>
                  </a:cubicBezTo>
                  <a:cubicBezTo>
                    <a:pt x="628" y="937"/>
                    <a:pt x="621" y="921"/>
                    <a:pt x="613" y="905"/>
                  </a:cubicBezTo>
                  <a:cubicBezTo>
                    <a:pt x="567" y="811"/>
                    <a:pt x="473" y="748"/>
                    <a:pt x="417" y="659"/>
                  </a:cubicBezTo>
                  <a:cubicBezTo>
                    <a:pt x="364" y="574"/>
                    <a:pt x="350" y="470"/>
                    <a:pt x="358" y="370"/>
                  </a:cubicBezTo>
                  <a:cubicBezTo>
                    <a:pt x="364" y="284"/>
                    <a:pt x="436" y="147"/>
                    <a:pt x="380" y="72"/>
                  </a:cubicBezTo>
                  <a:cubicBezTo>
                    <a:pt x="347" y="29"/>
                    <a:pt x="278" y="1"/>
                    <a:pt x="215"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3457225" y="3549125"/>
              <a:ext cx="11625" cy="25700"/>
            </a:xfrm>
            <a:custGeom>
              <a:rect b="b" l="l" r="r" t="t"/>
              <a:pathLst>
                <a:path extrusionOk="0" h="1028" w="465">
                  <a:moveTo>
                    <a:pt x="93" y="0"/>
                  </a:moveTo>
                  <a:cubicBezTo>
                    <a:pt x="62" y="96"/>
                    <a:pt x="37" y="193"/>
                    <a:pt x="21" y="292"/>
                  </a:cubicBezTo>
                  <a:cubicBezTo>
                    <a:pt x="8" y="382"/>
                    <a:pt x="0" y="476"/>
                    <a:pt x="26" y="563"/>
                  </a:cubicBezTo>
                  <a:cubicBezTo>
                    <a:pt x="47" y="636"/>
                    <a:pt x="88" y="699"/>
                    <a:pt x="131" y="762"/>
                  </a:cubicBezTo>
                  <a:cubicBezTo>
                    <a:pt x="195" y="853"/>
                    <a:pt x="263" y="941"/>
                    <a:pt x="334" y="1028"/>
                  </a:cubicBezTo>
                  <a:cubicBezTo>
                    <a:pt x="359" y="1019"/>
                    <a:pt x="385" y="1009"/>
                    <a:pt x="409" y="998"/>
                  </a:cubicBezTo>
                  <a:cubicBezTo>
                    <a:pt x="431" y="988"/>
                    <a:pt x="456" y="973"/>
                    <a:pt x="460" y="949"/>
                  </a:cubicBezTo>
                  <a:cubicBezTo>
                    <a:pt x="465" y="932"/>
                    <a:pt x="458" y="916"/>
                    <a:pt x="450" y="900"/>
                  </a:cubicBezTo>
                  <a:cubicBezTo>
                    <a:pt x="404" y="806"/>
                    <a:pt x="310" y="743"/>
                    <a:pt x="254" y="654"/>
                  </a:cubicBezTo>
                  <a:cubicBezTo>
                    <a:pt x="201" y="569"/>
                    <a:pt x="187" y="465"/>
                    <a:pt x="195" y="366"/>
                  </a:cubicBezTo>
                  <a:cubicBezTo>
                    <a:pt x="201" y="279"/>
                    <a:pt x="273" y="142"/>
                    <a:pt x="217" y="67"/>
                  </a:cubicBezTo>
                  <a:cubicBezTo>
                    <a:pt x="190" y="33"/>
                    <a:pt x="142" y="9"/>
                    <a:pt x="93"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3460675" y="3545525"/>
              <a:ext cx="15775" cy="27550"/>
            </a:xfrm>
            <a:custGeom>
              <a:rect b="b" l="l" r="r" t="t"/>
              <a:pathLst>
                <a:path extrusionOk="0" h="1102" w="631">
                  <a:moveTo>
                    <a:pt x="344" y="0"/>
                  </a:moveTo>
                  <a:cubicBezTo>
                    <a:pt x="249" y="0"/>
                    <a:pt x="125" y="33"/>
                    <a:pt x="80" y="114"/>
                  </a:cubicBezTo>
                  <a:cubicBezTo>
                    <a:pt x="24" y="211"/>
                    <a:pt x="31" y="381"/>
                    <a:pt x="15" y="490"/>
                  </a:cubicBezTo>
                  <a:cubicBezTo>
                    <a:pt x="8" y="538"/>
                    <a:pt x="1" y="588"/>
                    <a:pt x="8" y="636"/>
                  </a:cubicBezTo>
                  <a:cubicBezTo>
                    <a:pt x="16" y="689"/>
                    <a:pt x="41" y="738"/>
                    <a:pt x="69" y="784"/>
                  </a:cubicBezTo>
                  <a:cubicBezTo>
                    <a:pt x="108" y="852"/>
                    <a:pt x="152" y="918"/>
                    <a:pt x="200" y="980"/>
                  </a:cubicBezTo>
                  <a:cubicBezTo>
                    <a:pt x="245" y="1039"/>
                    <a:pt x="303" y="1098"/>
                    <a:pt x="377" y="1101"/>
                  </a:cubicBezTo>
                  <a:cubicBezTo>
                    <a:pt x="378" y="1101"/>
                    <a:pt x="379" y="1101"/>
                    <a:pt x="380" y="1101"/>
                  </a:cubicBezTo>
                  <a:cubicBezTo>
                    <a:pt x="429" y="1101"/>
                    <a:pt x="474" y="1077"/>
                    <a:pt x="517" y="1053"/>
                  </a:cubicBezTo>
                  <a:cubicBezTo>
                    <a:pt x="557" y="1030"/>
                    <a:pt x="601" y="1004"/>
                    <a:pt x="619" y="960"/>
                  </a:cubicBezTo>
                  <a:cubicBezTo>
                    <a:pt x="631" y="928"/>
                    <a:pt x="627" y="893"/>
                    <a:pt x="619" y="860"/>
                  </a:cubicBezTo>
                  <a:cubicBezTo>
                    <a:pt x="579" y="719"/>
                    <a:pt x="450" y="612"/>
                    <a:pt x="438" y="467"/>
                  </a:cubicBezTo>
                  <a:cubicBezTo>
                    <a:pt x="428" y="343"/>
                    <a:pt x="509" y="222"/>
                    <a:pt x="488" y="99"/>
                  </a:cubicBezTo>
                  <a:cubicBezTo>
                    <a:pt x="484" y="71"/>
                    <a:pt x="473" y="42"/>
                    <a:pt x="450" y="25"/>
                  </a:cubicBezTo>
                  <a:cubicBezTo>
                    <a:pt x="432" y="11"/>
                    <a:pt x="410" y="6"/>
                    <a:pt x="387" y="3"/>
                  </a:cubicBezTo>
                  <a:cubicBezTo>
                    <a:pt x="374" y="1"/>
                    <a:pt x="359" y="0"/>
                    <a:pt x="344"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466500" y="3545525"/>
              <a:ext cx="9950" cy="26525"/>
            </a:xfrm>
            <a:custGeom>
              <a:rect b="b" l="l" r="r" t="t"/>
              <a:pathLst>
                <a:path extrusionOk="0" h="1061" w="398">
                  <a:moveTo>
                    <a:pt x="116" y="1"/>
                  </a:moveTo>
                  <a:cubicBezTo>
                    <a:pt x="107" y="1"/>
                    <a:pt x="97" y="1"/>
                    <a:pt x="87" y="2"/>
                  </a:cubicBezTo>
                  <a:cubicBezTo>
                    <a:pt x="66" y="104"/>
                    <a:pt x="45" y="206"/>
                    <a:pt x="28" y="309"/>
                  </a:cubicBezTo>
                  <a:cubicBezTo>
                    <a:pt x="14" y="395"/>
                    <a:pt x="0" y="481"/>
                    <a:pt x="14" y="567"/>
                  </a:cubicBezTo>
                  <a:cubicBezTo>
                    <a:pt x="25" y="641"/>
                    <a:pt x="54" y="712"/>
                    <a:pt x="89" y="778"/>
                  </a:cubicBezTo>
                  <a:cubicBezTo>
                    <a:pt x="140" y="877"/>
                    <a:pt x="201" y="972"/>
                    <a:pt x="270" y="1061"/>
                  </a:cubicBezTo>
                  <a:cubicBezTo>
                    <a:pt x="275" y="1059"/>
                    <a:pt x="279" y="1055"/>
                    <a:pt x="284" y="1053"/>
                  </a:cubicBezTo>
                  <a:cubicBezTo>
                    <a:pt x="324" y="1030"/>
                    <a:pt x="368" y="1004"/>
                    <a:pt x="386" y="960"/>
                  </a:cubicBezTo>
                  <a:cubicBezTo>
                    <a:pt x="398" y="928"/>
                    <a:pt x="394" y="893"/>
                    <a:pt x="386" y="860"/>
                  </a:cubicBezTo>
                  <a:cubicBezTo>
                    <a:pt x="346" y="719"/>
                    <a:pt x="217" y="612"/>
                    <a:pt x="205" y="467"/>
                  </a:cubicBezTo>
                  <a:cubicBezTo>
                    <a:pt x="195" y="343"/>
                    <a:pt x="276" y="222"/>
                    <a:pt x="255" y="99"/>
                  </a:cubicBezTo>
                  <a:cubicBezTo>
                    <a:pt x="251" y="71"/>
                    <a:pt x="240" y="42"/>
                    <a:pt x="218" y="25"/>
                  </a:cubicBezTo>
                  <a:cubicBezTo>
                    <a:pt x="200" y="11"/>
                    <a:pt x="177" y="6"/>
                    <a:pt x="155" y="3"/>
                  </a:cubicBezTo>
                  <a:cubicBezTo>
                    <a:pt x="143" y="1"/>
                    <a:pt x="130" y="1"/>
                    <a:pt x="116"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3468925" y="3544725"/>
              <a:ext cx="14575" cy="25550"/>
            </a:xfrm>
            <a:custGeom>
              <a:rect b="b" l="l" r="r" t="t"/>
              <a:pathLst>
                <a:path extrusionOk="0" h="1022" w="583">
                  <a:moveTo>
                    <a:pt x="341" y="0"/>
                  </a:moveTo>
                  <a:cubicBezTo>
                    <a:pt x="300" y="0"/>
                    <a:pt x="253" y="17"/>
                    <a:pt x="199" y="58"/>
                  </a:cubicBezTo>
                  <a:cubicBezTo>
                    <a:pt x="0" y="204"/>
                    <a:pt x="74" y="582"/>
                    <a:pt x="149" y="765"/>
                  </a:cubicBezTo>
                  <a:cubicBezTo>
                    <a:pt x="177" y="832"/>
                    <a:pt x="204" y="899"/>
                    <a:pt x="233" y="965"/>
                  </a:cubicBezTo>
                  <a:cubicBezTo>
                    <a:pt x="239" y="983"/>
                    <a:pt x="248" y="1002"/>
                    <a:pt x="265" y="1012"/>
                  </a:cubicBezTo>
                  <a:cubicBezTo>
                    <a:pt x="274" y="1019"/>
                    <a:pt x="288" y="1020"/>
                    <a:pt x="300" y="1021"/>
                  </a:cubicBezTo>
                  <a:cubicBezTo>
                    <a:pt x="304" y="1022"/>
                    <a:pt x="308" y="1022"/>
                    <a:pt x="312" y="1022"/>
                  </a:cubicBezTo>
                  <a:cubicBezTo>
                    <a:pt x="411" y="1022"/>
                    <a:pt x="500" y="945"/>
                    <a:pt x="540" y="854"/>
                  </a:cubicBezTo>
                  <a:cubicBezTo>
                    <a:pt x="583" y="758"/>
                    <a:pt x="583" y="650"/>
                    <a:pt x="580" y="546"/>
                  </a:cubicBezTo>
                  <a:cubicBezTo>
                    <a:pt x="575" y="395"/>
                    <a:pt x="534" y="0"/>
                    <a:pt x="34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3477000" y="3544775"/>
              <a:ext cx="6500" cy="23525"/>
            </a:xfrm>
            <a:custGeom>
              <a:rect b="b" l="l" r="r" t="t"/>
              <a:pathLst>
                <a:path extrusionOk="0" h="941" w="260">
                  <a:moveTo>
                    <a:pt x="41" y="1"/>
                  </a:moveTo>
                  <a:lnTo>
                    <a:pt x="12" y="314"/>
                  </a:lnTo>
                  <a:cubicBezTo>
                    <a:pt x="6" y="377"/>
                    <a:pt x="1" y="441"/>
                    <a:pt x="4" y="505"/>
                  </a:cubicBezTo>
                  <a:cubicBezTo>
                    <a:pt x="13" y="661"/>
                    <a:pt x="79" y="803"/>
                    <a:pt x="158" y="940"/>
                  </a:cubicBezTo>
                  <a:cubicBezTo>
                    <a:pt x="182" y="914"/>
                    <a:pt x="203" y="884"/>
                    <a:pt x="217" y="852"/>
                  </a:cubicBezTo>
                  <a:cubicBezTo>
                    <a:pt x="260" y="757"/>
                    <a:pt x="260" y="648"/>
                    <a:pt x="257" y="544"/>
                  </a:cubicBezTo>
                  <a:cubicBezTo>
                    <a:pt x="252" y="400"/>
                    <a:pt x="214" y="33"/>
                    <a:pt x="41"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3479825" y="3546300"/>
              <a:ext cx="11625" cy="20950"/>
            </a:xfrm>
            <a:custGeom>
              <a:rect b="b" l="l" r="r" t="t"/>
              <a:pathLst>
                <a:path extrusionOk="0" h="838" w="465">
                  <a:moveTo>
                    <a:pt x="227" y="1"/>
                  </a:moveTo>
                  <a:cubicBezTo>
                    <a:pt x="204" y="1"/>
                    <a:pt x="178" y="10"/>
                    <a:pt x="149" y="30"/>
                  </a:cubicBezTo>
                  <a:cubicBezTo>
                    <a:pt x="1" y="134"/>
                    <a:pt x="60" y="609"/>
                    <a:pt x="137" y="735"/>
                  </a:cubicBezTo>
                  <a:cubicBezTo>
                    <a:pt x="173" y="794"/>
                    <a:pt x="241" y="837"/>
                    <a:pt x="306" y="837"/>
                  </a:cubicBezTo>
                  <a:cubicBezTo>
                    <a:pt x="329" y="837"/>
                    <a:pt x="352" y="832"/>
                    <a:pt x="373" y="820"/>
                  </a:cubicBezTo>
                  <a:cubicBezTo>
                    <a:pt x="422" y="793"/>
                    <a:pt x="451" y="736"/>
                    <a:pt x="457" y="679"/>
                  </a:cubicBezTo>
                  <a:cubicBezTo>
                    <a:pt x="464" y="621"/>
                    <a:pt x="452" y="564"/>
                    <a:pt x="441" y="510"/>
                  </a:cubicBezTo>
                  <a:lnTo>
                    <a:pt x="441" y="508"/>
                  </a:lnTo>
                  <a:cubicBezTo>
                    <a:pt x="426" y="403"/>
                    <a:pt x="384" y="1"/>
                    <a:pt x="227"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3535575" y="3757375"/>
              <a:ext cx="62625" cy="52875"/>
            </a:xfrm>
            <a:custGeom>
              <a:rect b="b" l="l" r="r" t="t"/>
              <a:pathLst>
                <a:path extrusionOk="0" h="2115" w="2505">
                  <a:moveTo>
                    <a:pt x="1881" y="0"/>
                  </a:moveTo>
                  <a:cubicBezTo>
                    <a:pt x="1780" y="0"/>
                    <a:pt x="1680" y="26"/>
                    <a:pt x="1593" y="77"/>
                  </a:cubicBezTo>
                  <a:cubicBezTo>
                    <a:pt x="1362" y="213"/>
                    <a:pt x="1180" y="457"/>
                    <a:pt x="972" y="626"/>
                  </a:cubicBezTo>
                  <a:cubicBezTo>
                    <a:pt x="723" y="827"/>
                    <a:pt x="459" y="1007"/>
                    <a:pt x="194" y="1183"/>
                  </a:cubicBezTo>
                  <a:cubicBezTo>
                    <a:pt x="133" y="1224"/>
                    <a:pt x="68" y="1268"/>
                    <a:pt x="34" y="1334"/>
                  </a:cubicBezTo>
                  <a:cubicBezTo>
                    <a:pt x="0" y="1400"/>
                    <a:pt x="9" y="1494"/>
                    <a:pt x="73" y="1531"/>
                  </a:cubicBezTo>
                  <a:cubicBezTo>
                    <a:pt x="124" y="1561"/>
                    <a:pt x="196" y="1549"/>
                    <a:pt x="236" y="1592"/>
                  </a:cubicBezTo>
                  <a:cubicBezTo>
                    <a:pt x="298" y="1655"/>
                    <a:pt x="234" y="1787"/>
                    <a:pt x="306" y="1839"/>
                  </a:cubicBezTo>
                  <a:cubicBezTo>
                    <a:pt x="323" y="1851"/>
                    <a:pt x="341" y="1855"/>
                    <a:pt x="361" y="1855"/>
                  </a:cubicBezTo>
                  <a:cubicBezTo>
                    <a:pt x="403" y="1855"/>
                    <a:pt x="452" y="1835"/>
                    <a:pt x="495" y="1835"/>
                  </a:cubicBezTo>
                  <a:cubicBezTo>
                    <a:pt x="514" y="1835"/>
                    <a:pt x="532" y="1839"/>
                    <a:pt x="548" y="1850"/>
                  </a:cubicBezTo>
                  <a:cubicBezTo>
                    <a:pt x="607" y="1889"/>
                    <a:pt x="584" y="1985"/>
                    <a:pt x="618" y="2048"/>
                  </a:cubicBezTo>
                  <a:cubicBezTo>
                    <a:pt x="642" y="2094"/>
                    <a:pt x="694" y="2115"/>
                    <a:pt x="746" y="2115"/>
                  </a:cubicBezTo>
                  <a:cubicBezTo>
                    <a:pt x="768" y="2115"/>
                    <a:pt x="789" y="2111"/>
                    <a:pt x="809" y="2104"/>
                  </a:cubicBezTo>
                  <a:cubicBezTo>
                    <a:pt x="877" y="2080"/>
                    <a:pt x="931" y="2028"/>
                    <a:pt x="983" y="1976"/>
                  </a:cubicBezTo>
                  <a:cubicBezTo>
                    <a:pt x="1172" y="1792"/>
                    <a:pt x="1381" y="1626"/>
                    <a:pt x="1603" y="1482"/>
                  </a:cubicBezTo>
                  <a:cubicBezTo>
                    <a:pt x="1804" y="1352"/>
                    <a:pt x="2031" y="1224"/>
                    <a:pt x="2117" y="1001"/>
                  </a:cubicBezTo>
                  <a:cubicBezTo>
                    <a:pt x="2146" y="927"/>
                    <a:pt x="2157" y="846"/>
                    <a:pt x="2186" y="772"/>
                  </a:cubicBezTo>
                  <a:cubicBezTo>
                    <a:pt x="2281" y="525"/>
                    <a:pt x="2505" y="292"/>
                    <a:pt x="2201" y="93"/>
                  </a:cubicBezTo>
                  <a:cubicBezTo>
                    <a:pt x="2105" y="31"/>
                    <a:pt x="1993" y="0"/>
                    <a:pt x="1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3564950" y="3758000"/>
              <a:ext cx="28300" cy="34425"/>
            </a:xfrm>
            <a:custGeom>
              <a:rect b="b" l="l" r="r" t="t"/>
              <a:pathLst>
                <a:path extrusionOk="0" h="1377" w="1132">
                  <a:moveTo>
                    <a:pt x="880" y="0"/>
                  </a:moveTo>
                  <a:cubicBezTo>
                    <a:pt x="731" y="522"/>
                    <a:pt x="360" y="962"/>
                    <a:pt x="1" y="1377"/>
                  </a:cubicBezTo>
                  <a:cubicBezTo>
                    <a:pt x="473" y="1077"/>
                    <a:pt x="863" y="655"/>
                    <a:pt x="1131" y="164"/>
                  </a:cubicBezTo>
                  <a:cubicBezTo>
                    <a:pt x="1107" y="132"/>
                    <a:pt x="1073" y="100"/>
                    <a:pt x="1026" y="68"/>
                  </a:cubicBezTo>
                  <a:cubicBezTo>
                    <a:pt x="980" y="39"/>
                    <a:pt x="930" y="17"/>
                    <a:pt x="88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3537950" y="3769600"/>
              <a:ext cx="37875" cy="33200"/>
            </a:xfrm>
            <a:custGeom>
              <a:rect b="b" l="l" r="r" t="t"/>
              <a:pathLst>
                <a:path extrusionOk="0" h="1328" w="1515">
                  <a:moveTo>
                    <a:pt x="1514" y="1"/>
                  </a:moveTo>
                  <a:lnTo>
                    <a:pt x="1514" y="1"/>
                  </a:lnTo>
                  <a:cubicBezTo>
                    <a:pt x="1066" y="427"/>
                    <a:pt x="569" y="814"/>
                    <a:pt x="1" y="1051"/>
                  </a:cubicBezTo>
                  <a:cubicBezTo>
                    <a:pt x="49" y="1069"/>
                    <a:pt x="106" y="1065"/>
                    <a:pt x="141" y="1103"/>
                  </a:cubicBezTo>
                  <a:cubicBezTo>
                    <a:pt x="196" y="1159"/>
                    <a:pt x="153" y="1267"/>
                    <a:pt x="191" y="1328"/>
                  </a:cubicBezTo>
                  <a:cubicBezTo>
                    <a:pt x="709" y="971"/>
                    <a:pt x="1161" y="520"/>
                    <a:pt x="151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3927575" y="3383300"/>
              <a:ext cx="156375" cy="1069450"/>
            </a:xfrm>
            <a:custGeom>
              <a:rect b="b" l="l" r="r" t="t"/>
              <a:pathLst>
                <a:path extrusionOk="0" h="42778" w="6255">
                  <a:moveTo>
                    <a:pt x="1" y="0"/>
                  </a:moveTo>
                  <a:lnTo>
                    <a:pt x="5445" y="42777"/>
                  </a:lnTo>
                  <a:lnTo>
                    <a:pt x="6254" y="42777"/>
                  </a:lnTo>
                  <a:lnTo>
                    <a:pt x="7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3927575" y="3383300"/>
              <a:ext cx="149000" cy="1069450"/>
            </a:xfrm>
            <a:custGeom>
              <a:rect b="b" l="l" r="r" t="t"/>
              <a:pathLst>
                <a:path extrusionOk="0" h="42778" w="5960">
                  <a:moveTo>
                    <a:pt x="1" y="0"/>
                  </a:moveTo>
                  <a:lnTo>
                    <a:pt x="5445" y="42777"/>
                  </a:lnTo>
                  <a:lnTo>
                    <a:pt x="5960" y="42777"/>
                  </a:lnTo>
                  <a:lnTo>
                    <a:pt x="399"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4011175" y="4039675"/>
              <a:ext cx="30125" cy="80225"/>
            </a:xfrm>
            <a:custGeom>
              <a:rect b="b" l="l" r="r" t="t"/>
              <a:pathLst>
                <a:path extrusionOk="0" h="3209" w="1205">
                  <a:moveTo>
                    <a:pt x="589" y="0"/>
                  </a:moveTo>
                  <a:cubicBezTo>
                    <a:pt x="430" y="0"/>
                    <a:pt x="270" y="5"/>
                    <a:pt x="111" y="14"/>
                  </a:cubicBezTo>
                  <a:cubicBezTo>
                    <a:pt x="75" y="16"/>
                    <a:pt x="38" y="19"/>
                    <a:pt x="0" y="23"/>
                  </a:cubicBezTo>
                  <a:lnTo>
                    <a:pt x="403" y="3183"/>
                  </a:lnTo>
                  <a:cubicBezTo>
                    <a:pt x="518" y="3200"/>
                    <a:pt x="634" y="3208"/>
                    <a:pt x="751" y="3208"/>
                  </a:cubicBezTo>
                  <a:cubicBezTo>
                    <a:pt x="903" y="3208"/>
                    <a:pt x="1055" y="3194"/>
                    <a:pt x="1204" y="3165"/>
                  </a:cubicBezTo>
                  <a:lnTo>
                    <a:pt x="800" y="3"/>
                  </a:lnTo>
                  <a:cubicBezTo>
                    <a:pt x="730" y="1"/>
                    <a:pt x="660" y="0"/>
                    <a:pt x="589"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3917075" y="3324900"/>
              <a:ext cx="36875" cy="76400"/>
            </a:xfrm>
            <a:custGeom>
              <a:rect b="b" l="l" r="r" t="t"/>
              <a:pathLst>
                <a:path extrusionOk="0" h="3056" w="1475">
                  <a:moveTo>
                    <a:pt x="477" y="1"/>
                  </a:moveTo>
                  <a:lnTo>
                    <a:pt x="1" y="2037"/>
                  </a:lnTo>
                  <a:lnTo>
                    <a:pt x="555" y="3055"/>
                  </a:lnTo>
                  <a:lnTo>
                    <a:pt x="1210" y="2967"/>
                  </a:lnTo>
                  <a:lnTo>
                    <a:pt x="1475" y="1838"/>
                  </a:lnTo>
                  <a:lnTo>
                    <a:pt x="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3928975" y="3324900"/>
              <a:ext cx="24975" cy="75300"/>
            </a:xfrm>
            <a:custGeom>
              <a:rect b="b" l="l" r="r" t="t"/>
              <a:pathLst>
                <a:path extrusionOk="0" h="3012" w="999">
                  <a:moveTo>
                    <a:pt x="1" y="1"/>
                  </a:moveTo>
                  <a:lnTo>
                    <a:pt x="407" y="3011"/>
                  </a:lnTo>
                  <a:lnTo>
                    <a:pt x="734" y="2967"/>
                  </a:lnTo>
                  <a:lnTo>
                    <a:pt x="999" y="1838"/>
                  </a:lnTo>
                  <a:lnTo>
                    <a:pt x="1"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3917075" y="3370825"/>
              <a:ext cx="36875" cy="30475"/>
            </a:xfrm>
            <a:custGeom>
              <a:rect b="b" l="l" r="r" t="t"/>
              <a:pathLst>
                <a:path extrusionOk="0" h="1219" w="1475">
                  <a:moveTo>
                    <a:pt x="1475" y="1"/>
                  </a:moveTo>
                  <a:lnTo>
                    <a:pt x="775" y="382"/>
                  </a:lnTo>
                  <a:lnTo>
                    <a:pt x="1" y="200"/>
                  </a:lnTo>
                  <a:lnTo>
                    <a:pt x="1" y="200"/>
                  </a:lnTo>
                  <a:lnTo>
                    <a:pt x="555" y="1218"/>
                  </a:lnTo>
                  <a:lnTo>
                    <a:pt x="1210" y="1130"/>
                  </a:lnTo>
                  <a:lnTo>
                    <a:pt x="1475"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3924775" y="3397475"/>
              <a:ext cx="31025" cy="13250"/>
            </a:xfrm>
            <a:custGeom>
              <a:rect b="b" l="l" r="r" t="t"/>
              <a:pathLst>
                <a:path extrusionOk="0" h="530" w="1241">
                  <a:moveTo>
                    <a:pt x="1175" y="0"/>
                  </a:moveTo>
                  <a:cubicBezTo>
                    <a:pt x="1174" y="0"/>
                    <a:pt x="1172" y="1"/>
                    <a:pt x="1171" y="1"/>
                  </a:cubicBezTo>
                  <a:lnTo>
                    <a:pt x="20" y="156"/>
                  </a:lnTo>
                  <a:cubicBezTo>
                    <a:pt x="9" y="157"/>
                    <a:pt x="1" y="166"/>
                    <a:pt x="2" y="177"/>
                  </a:cubicBezTo>
                  <a:lnTo>
                    <a:pt x="47" y="512"/>
                  </a:lnTo>
                  <a:cubicBezTo>
                    <a:pt x="48" y="522"/>
                    <a:pt x="57" y="529"/>
                    <a:pt x="66" y="529"/>
                  </a:cubicBezTo>
                  <a:cubicBezTo>
                    <a:pt x="68" y="529"/>
                    <a:pt x="69" y="529"/>
                    <a:pt x="70" y="529"/>
                  </a:cubicBezTo>
                  <a:lnTo>
                    <a:pt x="1222" y="374"/>
                  </a:lnTo>
                  <a:cubicBezTo>
                    <a:pt x="1232" y="373"/>
                    <a:pt x="1240" y="362"/>
                    <a:pt x="1238" y="351"/>
                  </a:cubicBezTo>
                  <a:lnTo>
                    <a:pt x="1193" y="17"/>
                  </a:lnTo>
                  <a:cubicBezTo>
                    <a:pt x="1192" y="8"/>
                    <a:pt x="1184"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3925500" y="3402025"/>
              <a:ext cx="30075" cy="8050"/>
            </a:xfrm>
            <a:custGeom>
              <a:rect b="b" l="l" r="r" t="t"/>
              <a:pathLst>
                <a:path extrusionOk="0" h="322" w="1203">
                  <a:moveTo>
                    <a:pt x="1191" y="1"/>
                  </a:moveTo>
                  <a:lnTo>
                    <a:pt x="0" y="154"/>
                  </a:lnTo>
                  <a:cubicBezTo>
                    <a:pt x="0" y="155"/>
                    <a:pt x="0" y="157"/>
                    <a:pt x="0" y="158"/>
                  </a:cubicBezTo>
                  <a:cubicBezTo>
                    <a:pt x="13" y="252"/>
                    <a:pt x="94" y="321"/>
                    <a:pt x="186" y="321"/>
                  </a:cubicBezTo>
                  <a:cubicBezTo>
                    <a:pt x="195" y="321"/>
                    <a:pt x="204" y="320"/>
                    <a:pt x="212" y="319"/>
                  </a:cubicBezTo>
                  <a:lnTo>
                    <a:pt x="1030" y="210"/>
                  </a:lnTo>
                  <a:cubicBezTo>
                    <a:pt x="1131" y="195"/>
                    <a:pt x="1202" y="103"/>
                    <a:pt x="119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4016100" y="4087350"/>
              <a:ext cx="27975" cy="10375"/>
            </a:xfrm>
            <a:custGeom>
              <a:rect b="b" l="l" r="r" t="t"/>
              <a:pathLst>
                <a:path extrusionOk="0" h="415" w="1119">
                  <a:moveTo>
                    <a:pt x="242" y="0"/>
                  </a:moveTo>
                  <a:cubicBezTo>
                    <a:pt x="156" y="0"/>
                    <a:pt x="70" y="27"/>
                    <a:pt x="1" y="78"/>
                  </a:cubicBezTo>
                  <a:cubicBezTo>
                    <a:pt x="75" y="136"/>
                    <a:pt x="151" y="191"/>
                    <a:pt x="229" y="245"/>
                  </a:cubicBezTo>
                  <a:cubicBezTo>
                    <a:pt x="307" y="298"/>
                    <a:pt x="388" y="348"/>
                    <a:pt x="477" y="377"/>
                  </a:cubicBezTo>
                  <a:cubicBezTo>
                    <a:pt x="575" y="407"/>
                    <a:pt x="678" y="412"/>
                    <a:pt x="780" y="414"/>
                  </a:cubicBezTo>
                  <a:cubicBezTo>
                    <a:pt x="784" y="414"/>
                    <a:pt x="789" y="414"/>
                    <a:pt x="793" y="414"/>
                  </a:cubicBezTo>
                  <a:cubicBezTo>
                    <a:pt x="894" y="414"/>
                    <a:pt x="1118" y="379"/>
                    <a:pt x="1052" y="229"/>
                  </a:cubicBezTo>
                  <a:cubicBezTo>
                    <a:pt x="1003" y="115"/>
                    <a:pt x="759" y="150"/>
                    <a:pt x="663" y="135"/>
                  </a:cubicBezTo>
                  <a:cubicBezTo>
                    <a:pt x="618" y="128"/>
                    <a:pt x="572" y="119"/>
                    <a:pt x="530" y="101"/>
                  </a:cubicBezTo>
                  <a:cubicBezTo>
                    <a:pt x="490" y="84"/>
                    <a:pt x="456" y="59"/>
                    <a:pt x="418" y="41"/>
                  </a:cubicBezTo>
                  <a:cubicBezTo>
                    <a:pt x="363" y="14"/>
                    <a:pt x="302" y="0"/>
                    <a:pt x="242"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4018500" y="4087350"/>
              <a:ext cx="24150" cy="7575"/>
            </a:xfrm>
            <a:custGeom>
              <a:rect b="b" l="l" r="r" t="t"/>
              <a:pathLst>
                <a:path extrusionOk="0" h="303" w="966">
                  <a:moveTo>
                    <a:pt x="146" y="0"/>
                  </a:moveTo>
                  <a:cubicBezTo>
                    <a:pt x="97" y="0"/>
                    <a:pt x="47" y="9"/>
                    <a:pt x="0" y="27"/>
                  </a:cubicBezTo>
                  <a:cubicBezTo>
                    <a:pt x="167" y="200"/>
                    <a:pt x="405" y="302"/>
                    <a:pt x="645" y="302"/>
                  </a:cubicBezTo>
                  <a:cubicBezTo>
                    <a:pt x="671" y="302"/>
                    <a:pt x="698" y="301"/>
                    <a:pt x="724" y="299"/>
                  </a:cubicBezTo>
                  <a:cubicBezTo>
                    <a:pt x="805" y="291"/>
                    <a:pt x="885" y="272"/>
                    <a:pt x="965" y="256"/>
                  </a:cubicBezTo>
                  <a:cubicBezTo>
                    <a:pt x="964" y="247"/>
                    <a:pt x="961" y="237"/>
                    <a:pt x="956" y="229"/>
                  </a:cubicBezTo>
                  <a:cubicBezTo>
                    <a:pt x="907" y="115"/>
                    <a:pt x="663" y="150"/>
                    <a:pt x="567" y="135"/>
                  </a:cubicBezTo>
                  <a:cubicBezTo>
                    <a:pt x="522" y="128"/>
                    <a:pt x="476" y="119"/>
                    <a:pt x="434" y="101"/>
                  </a:cubicBezTo>
                  <a:cubicBezTo>
                    <a:pt x="394" y="84"/>
                    <a:pt x="360" y="59"/>
                    <a:pt x="322" y="41"/>
                  </a:cubicBezTo>
                  <a:cubicBezTo>
                    <a:pt x="268" y="14"/>
                    <a:pt x="207" y="0"/>
                    <a:pt x="14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4016100" y="4088000"/>
              <a:ext cx="6400" cy="5850"/>
            </a:xfrm>
            <a:custGeom>
              <a:rect b="b" l="l" r="r" t="t"/>
              <a:pathLst>
                <a:path extrusionOk="0" h="234" w="256">
                  <a:moveTo>
                    <a:pt x="96" y="1"/>
                  </a:moveTo>
                  <a:cubicBezTo>
                    <a:pt x="62" y="13"/>
                    <a:pt x="29" y="30"/>
                    <a:pt x="1" y="52"/>
                  </a:cubicBezTo>
                  <a:cubicBezTo>
                    <a:pt x="75" y="110"/>
                    <a:pt x="151" y="165"/>
                    <a:pt x="229" y="218"/>
                  </a:cubicBezTo>
                  <a:cubicBezTo>
                    <a:pt x="237" y="223"/>
                    <a:pt x="245" y="228"/>
                    <a:pt x="252" y="233"/>
                  </a:cubicBezTo>
                  <a:cubicBezTo>
                    <a:pt x="256" y="203"/>
                    <a:pt x="250" y="171"/>
                    <a:pt x="237" y="143"/>
                  </a:cubicBezTo>
                  <a:cubicBezTo>
                    <a:pt x="212" y="89"/>
                    <a:pt x="164" y="51"/>
                    <a:pt x="117" y="15"/>
                  </a:cubicBezTo>
                  <a:cubicBezTo>
                    <a:pt x="111" y="9"/>
                    <a:pt x="103" y="5"/>
                    <a:pt x="96"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4018925" y="4079675"/>
              <a:ext cx="25550" cy="12725"/>
            </a:xfrm>
            <a:custGeom>
              <a:rect b="b" l="l" r="r" t="t"/>
              <a:pathLst>
                <a:path extrusionOk="0" h="509" w="1022">
                  <a:moveTo>
                    <a:pt x="898" y="1"/>
                  </a:moveTo>
                  <a:cubicBezTo>
                    <a:pt x="881" y="1"/>
                    <a:pt x="863" y="4"/>
                    <a:pt x="846" y="8"/>
                  </a:cubicBezTo>
                  <a:cubicBezTo>
                    <a:pt x="721" y="35"/>
                    <a:pt x="594" y="79"/>
                    <a:pt x="467" y="79"/>
                  </a:cubicBezTo>
                  <a:cubicBezTo>
                    <a:pt x="444" y="79"/>
                    <a:pt x="421" y="78"/>
                    <a:pt x="398" y="75"/>
                  </a:cubicBezTo>
                  <a:cubicBezTo>
                    <a:pt x="323" y="65"/>
                    <a:pt x="250" y="36"/>
                    <a:pt x="175" y="36"/>
                  </a:cubicBezTo>
                  <a:cubicBezTo>
                    <a:pt x="167" y="36"/>
                    <a:pt x="159" y="36"/>
                    <a:pt x="150" y="37"/>
                  </a:cubicBezTo>
                  <a:cubicBezTo>
                    <a:pt x="133" y="39"/>
                    <a:pt x="116" y="43"/>
                    <a:pt x="101" y="51"/>
                  </a:cubicBezTo>
                  <a:cubicBezTo>
                    <a:pt x="1" y="112"/>
                    <a:pt x="81" y="305"/>
                    <a:pt x="145" y="366"/>
                  </a:cubicBezTo>
                  <a:cubicBezTo>
                    <a:pt x="220" y="441"/>
                    <a:pt x="369" y="478"/>
                    <a:pt x="470" y="497"/>
                  </a:cubicBezTo>
                  <a:cubicBezTo>
                    <a:pt x="509" y="504"/>
                    <a:pt x="549" y="508"/>
                    <a:pt x="590" y="508"/>
                  </a:cubicBezTo>
                  <a:cubicBezTo>
                    <a:pt x="670" y="508"/>
                    <a:pt x="750" y="493"/>
                    <a:pt x="822" y="455"/>
                  </a:cubicBezTo>
                  <a:cubicBezTo>
                    <a:pt x="928" y="399"/>
                    <a:pt x="1011" y="292"/>
                    <a:pt x="1018" y="171"/>
                  </a:cubicBezTo>
                  <a:cubicBezTo>
                    <a:pt x="1022" y="99"/>
                    <a:pt x="987" y="13"/>
                    <a:pt x="914" y="2"/>
                  </a:cubicBezTo>
                  <a:cubicBezTo>
                    <a:pt x="909" y="1"/>
                    <a:pt x="903" y="1"/>
                    <a:pt x="898"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020300" y="4079675"/>
              <a:ext cx="24100" cy="6925"/>
            </a:xfrm>
            <a:custGeom>
              <a:rect b="b" l="l" r="r" t="t"/>
              <a:pathLst>
                <a:path extrusionOk="0" h="277" w="964">
                  <a:moveTo>
                    <a:pt x="843" y="1"/>
                  </a:moveTo>
                  <a:cubicBezTo>
                    <a:pt x="826" y="1"/>
                    <a:pt x="808" y="4"/>
                    <a:pt x="791" y="8"/>
                  </a:cubicBezTo>
                  <a:cubicBezTo>
                    <a:pt x="666" y="35"/>
                    <a:pt x="539" y="79"/>
                    <a:pt x="412" y="79"/>
                  </a:cubicBezTo>
                  <a:cubicBezTo>
                    <a:pt x="389" y="79"/>
                    <a:pt x="366" y="78"/>
                    <a:pt x="343" y="75"/>
                  </a:cubicBezTo>
                  <a:cubicBezTo>
                    <a:pt x="268" y="65"/>
                    <a:pt x="195" y="36"/>
                    <a:pt x="120" y="36"/>
                  </a:cubicBezTo>
                  <a:cubicBezTo>
                    <a:pt x="112" y="36"/>
                    <a:pt x="104" y="36"/>
                    <a:pt x="95" y="37"/>
                  </a:cubicBezTo>
                  <a:cubicBezTo>
                    <a:pt x="78" y="39"/>
                    <a:pt x="61" y="43"/>
                    <a:pt x="46" y="51"/>
                  </a:cubicBezTo>
                  <a:cubicBezTo>
                    <a:pt x="17" y="69"/>
                    <a:pt x="4" y="98"/>
                    <a:pt x="1" y="132"/>
                  </a:cubicBezTo>
                  <a:cubicBezTo>
                    <a:pt x="32" y="163"/>
                    <a:pt x="69" y="191"/>
                    <a:pt x="109" y="212"/>
                  </a:cubicBezTo>
                  <a:cubicBezTo>
                    <a:pt x="202" y="260"/>
                    <a:pt x="309" y="275"/>
                    <a:pt x="414" y="276"/>
                  </a:cubicBezTo>
                  <a:cubicBezTo>
                    <a:pt x="421" y="277"/>
                    <a:pt x="429" y="277"/>
                    <a:pt x="437" y="277"/>
                  </a:cubicBezTo>
                  <a:cubicBezTo>
                    <a:pt x="600" y="277"/>
                    <a:pt x="763" y="244"/>
                    <a:pt x="914" y="181"/>
                  </a:cubicBezTo>
                  <a:cubicBezTo>
                    <a:pt x="930" y="174"/>
                    <a:pt x="947" y="167"/>
                    <a:pt x="963" y="160"/>
                  </a:cubicBezTo>
                  <a:cubicBezTo>
                    <a:pt x="963" y="90"/>
                    <a:pt x="927" y="13"/>
                    <a:pt x="859" y="2"/>
                  </a:cubicBezTo>
                  <a:cubicBezTo>
                    <a:pt x="854" y="1"/>
                    <a:pt x="848" y="1"/>
                    <a:pt x="843"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023275" y="4072975"/>
              <a:ext cx="23350" cy="10850"/>
            </a:xfrm>
            <a:custGeom>
              <a:rect b="b" l="l" r="r" t="t"/>
              <a:pathLst>
                <a:path extrusionOk="0" h="434" w="934">
                  <a:moveTo>
                    <a:pt x="736" y="1"/>
                  </a:moveTo>
                  <a:cubicBezTo>
                    <a:pt x="663" y="1"/>
                    <a:pt x="592" y="25"/>
                    <a:pt x="521" y="42"/>
                  </a:cubicBezTo>
                  <a:cubicBezTo>
                    <a:pt x="442" y="62"/>
                    <a:pt x="361" y="71"/>
                    <a:pt x="280" y="71"/>
                  </a:cubicBezTo>
                  <a:cubicBezTo>
                    <a:pt x="271" y="71"/>
                    <a:pt x="262" y="71"/>
                    <a:pt x="253" y="70"/>
                  </a:cubicBezTo>
                  <a:cubicBezTo>
                    <a:pt x="234" y="70"/>
                    <a:pt x="214" y="69"/>
                    <a:pt x="194" y="69"/>
                  </a:cubicBezTo>
                  <a:cubicBezTo>
                    <a:pt x="151" y="69"/>
                    <a:pt x="110" y="73"/>
                    <a:pt x="75" y="97"/>
                  </a:cubicBezTo>
                  <a:cubicBezTo>
                    <a:pt x="22" y="130"/>
                    <a:pt x="0" y="198"/>
                    <a:pt x="4" y="260"/>
                  </a:cubicBezTo>
                  <a:cubicBezTo>
                    <a:pt x="12" y="406"/>
                    <a:pt x="82" y="434"/>
                    <a:pt x="198" y="434"/>
                  </a:cubicBezTo>
                  <a:cubicBezTo>
                    <a:pt x="213" y="434"/>
                    <a:pt x="229" y="433"/>
                    <a:pt x="246" y="433"/>
                  </a:cubicBezTo>
                  <a:cubicBezTo>
                    <a:pt x="421" y="425"/>
                    <a:pt x="593" y="389"/>
                    <a:pt x="757" y="326"/>
                  </a:cubicBezTo>
                  <a:cubicBezTo>
                    <a:pt x="836" y="296"/>
                    <a:pt x="925" y="244"/>
                    <a:pt x="929" y="159"/>
                  </a:cubicBezTo>
                  <a:cubicBezTo>
                    <a:pt x="933" y="76"/>
                    <a:pt x="849" y="11"/>
                    <a:pt x="766" y="2"/>
                  </a:cubicBezTo>
                  <a:cubicBezTo>
                    <a:pt x="756" y="1"/>
                    <a:pt x="746" y="1"/>
                    <a:pt x="736"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4023825" y="4072975"/>
              <a:ext cx="21775" cy="5250"/>
            </a:xfrm>
            <a:custGeom>
              <a:rect b="b" l="l" r="r" t="t"/>
              <a:pathLst>
                <a:path extrusionOk="0" h="210" w="871">
                  <a:moveTo>
                    <a:pt x="714" y="1"/>
                  </a:moveTo>
                  <a:cubicBezTo>
                    <a:pt x="641" y="1"/>
                    <a:pt x="570" y="25"/>
                    <a:pt x="499" y="42"/>
                  </a:cubicBezTo>
                  <a:cubicBezTo>
                    <a:pt x="420" y="62"/>
                    <a:pt x="339" y="71"/>
                    <a:pt x="258" y="71"/>
                  </a:cubicBezTo>
                  <a:cubicBezTo>
                    <a:pt x="249" y="71"/>
                    <a:pt x="240" y="71"/>
                    <a:pt x="231" y="70"/>
                  </a:cubicBezTo>
                  <a:cubicBezTo>
                    <a:pt x="212" y="70"/>
                    <a:pt x="192" y="69"/>
                    <a:pt x="173" y="69"/>
                  </a:cubicBezTo>
                  <a:cubicBezTo>
                    <a:pt x="130" y="69"/>
                    <a:pt x="88" y="73"/>
                    <a:pt x="53" y="97"/>
                  </a:cubicBezTo>
                  <a:cubicBezTo>
                    <a:pt x="29" y="112"/>
                    <a:pt x="12" y="134"/>
                    <a:pt x="0" y="159"/>
                  </a:cubicBezTo>
                  <a:cubicBezTo>
                    <a:pt x="105" y="193"/>
                    <a:pt x="215" y="210"/>
                    <a:pt x="325" y="210"/>
                  </a:cubicBezTo>
                  <a:cubicBezTo>
                    <a:pt x="515" y="210"/>
                    <a:pt x="706" y="160"/>
                    <a:pt x="870" y="66"/>
                  </a:cubicBezTo>
                  <a:lnTo>
                    <a:pt x="871" y="66"/>
                  </a:lnTo>
                  <a:cubicBezTo>
                    <a:pt x="839" y="31"/>
                    <a:pt x="792" y="8"/>
                    <a:pt x="744" y="2"/>
                  </a:cubicBezTo>
                  <a:cubicBezTo>
                    <a:pt x="734" y="1"/>
                    <a:pt x="724" y="1"/>
                    <a:pt x="714"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4025725" y="4066200"/>
              <a:ext cx="18400" cy="9175"/>
            </a:xfrm>
            <a:custGeom>
              <a:rect b="b" l="l" r="r" t="t"/>
              <a:pathLst>
                <a:path extrusionOk="0" h="367" w="736">
                  <a:moveTo>
                    <a:pt x="589" y="1"/>
                  </a:moveTo>
                  <a:cubicBezTo>
                    <a:pt x="577" y="1"/>
                    <a:pt x="565" y="1"/>
                    <a:pt x="553" y="2"/>
                  </a:cubicBezTo>
                  <a:cubicBezTo>
                    <a:pt x="414" y="11"/>
                    <a:pt x="272" y="19"/>
                    <a:pt x="136" y="45"/>
                  </a:cubicBezTo>
                  <a:cubicBezTo>
                    <a:pt x="113" y="49"/>
                    <a:pt x="89" y="55"/>
                    <a:pt x="71" y="68"/>
                  </a:cubicBezTo>
                  <a:cubicBezTo>
                    <a:pt x="0" y="118"/>
                    <a:pt x="34" y="268"/>
                    <a:pt x="99" y="316"/>
                  </a:cubicBezTo>
                  <a:cubicBezTo>
                    <a:pt x="150" y="355"/>
                    <a:pt x="236" y="366"/>
                    <a:pt x="319" y="366"/>
                  </a:cubicBezTo>
                  <a:cubicBezTo>
                    <a:pt x="373" y="366"/>
                    <a:pt x="426" y="361"/>
                    <a:pt x="468" y="357"/>
                  </a:cubicBezTo>
                  <a:cubicBezTo>
                    <a:pt x="506" y="352"/>
                    <a:pt x="546" y="347"/>
                    <a:pt x="581" y="334"/>
                  </a:cubicBezTo>
                  <a:cubicBezTo>
                    <a:pt x="687" y="293"/>
                    <a:pt x="735" y="189"/>
                    <a:pt x="718" y="98"/>
                  </a:cubicBezTo>
                  <a:cubicBezTo>
                    <a:pt x="712" y="66"/>
                    <a:pt x="697" y="31"/>
                    <a:pt x="661" y="14"/>
                  </a:cubicBezTo>
                  <a:cubicBezTo>
                    <a:pt x="640" y="4"/>
                    <a:pt x="614" y="1"/>
                    <a:pt x="589"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51" name="Shape 1851"/>
        <p:cNvGrpSpPr/>
        <p:nvPr/>
      </p:nvGrpSpPr>
      <p:grpSpPr>
        <a:xfrm>
          <a:off x="0" y="0"/>
          <a:ext cx="0" cy="0"/>
          <a:chOff x="0" y="0"/>
          <a:chExt cx="0" cy="0"/>
        </a:xfrm>
      </p:grpSpPr>
      <p:sp>
        <p:nvSpPr>
          <p:cNvPr id="1852" name="Google Shape;1852;p30"/>
          <p:cNvSpPr txBox="1"/>
          <p:nvPr/>
        </p:nvSpPr>
        <p:spPr>
          <a:xfrm>
            <a:off x="2641350" y="4366974"/>
            <a:ext cx="17757300" cy="11330100"/>
          </a:xfrm>
          <a:prstGeom prst="rect">
            <a:avLst/>
          </a:prstGeom>
          <a:noFill/>
          <a:ln>
            <a:noFill/>
          </a:ln>
        </p:spPr>
        <p:txBody>
          <a:bodyPr anchorCtr="0" anchor="t" bIns="255150" lIns="255150" spcFirstLastPara="1" rIns="255150" wrap="square" tIns="255150">
            <a:noAutofit/>
          </a:bodyPr>
          <a:lstStyle/>
          <a:p>
            <a:pPr indent="0" lvl="0" marL="0" rtl="0" algn="l">
              <a:lnSpc>
                <a:spcPct val="100000"/>
              </a:lnSpc>
              <a:spcBef>
                <a:spcPts val="0"/>
              </a:spcBef>
              <a:spcAft>
                <a:spcPts val="0"/>
              </a:spcAft>
              <a:buClr>
                <a:schemeClr val="dk1"/>
              </a:buClr>
              <a:buSzPts val="1100"/>
              <a:buFont typeface="Arial"/>
              <a:buNone/>
            </a:pPr>
            <a:r>
              <a:rPr lang="es" sz="3300">
                <a:solidFill>
                  <a:schemeClr val="lt1"/>
                </a:solidFill>
              </a:rPr>
              <a:t>As a Premium user, you can use this template without attributing </a:t>
            </a:r>
            <a:r>
              <a:rPr b="1" lang="es" sz="3300" u="sng">
                <a:solidFill>
                  <a:schemeClr val="hlink"/>
                </a:solidFill>
                <a:hlinkClick r:id="rId3"/>
              </a:rPr>
              <a:t>Slidesgo</a:t>
            </a:r>
            <a:r>
              <a:rPr lang="es" sz="3300">
                <a:solidFill>
                  <a:schemeClr val="lt1"/>
                </a:solidFill>
              </a:rPr>
              <a:t>.</a:t>
            </a:r>
            <a:endParaRPr sz="3300">
              <a:solidFill>
                <a:schemeClr val="lt1"/>
              </a:solidFill>
            </a:endParaRPr>
          </a:p>
          <a:p>
            <a:pPr indent="0" lvl="0" marL="0" rtl="0" algn="l">
              <a:lnSpc>
                <a:spcPct val="100000"/>
              </a:lnSpc>
              <a:spcBef>
                <a:spcPts val="1400"/>
              </a:spcBef>
              <a:spcAft>
                <a:spcPts val="0"/>
              </a:spcAft>
              <a:buClr>
                <a:schemeClr val="dk1"/>
              </a:buClr>
              <a:buSzPts val="1100"/>
              <a:buFont typeface="Arial"/>
              <a:buNone/>
            </a:pPr>
            <a:r>
              <a:rPr b="1" lang="es" sz="3300">
                <a:solidFill>
                  <a:schemeClr val="hlink"/>
                </a:solidFill>
              </a:rPr>
              <a:t>You are allowed to:</a:t>
            </a:r>
            <a:endParaRPr b="1" sz="3300">
              <a:solidFill>
                <a:schemeClr val="hlink"/>
              </a:solidFill>
            </a:endParaRPr>
          </a:p>
          <a:p>
            <a:pPr indent="-529589" lvl="0" marL="1005839" rtl="0" algn="l">
              <a:lnSpc>
                <a:spcPct val="100000"/>
              </a:lnSpc>
              <a:spcBef>
                <a:spcPts val="400"/>
              </a:spcBef>
              <a:spcAft>
                <a:spcPts val="0"/>
              </a:spcAft>
              <a:buClr>
                <a:schemeClr val="lt1"/>
              </a:buClr>
              <a:buSzPts val="3300"/>
              <a:buFont typeface="Arial"/>
              <a:buChar char="●"/>
            </a:pPr>
            <a:r>
              <a:rPr lang="es" sz="3300">
                <a:solidFill>
                  <a:schemeClr val="lt1"/>
                </a:solidFill>
              </a:rPr>
              <a:t>Modify this template.</a:t>
            </a:r>
            <a:endParaRPr sz="3300">
              <a:solidFill>
                <a:schemeClr val="lt1"/>
              </a:solidFil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rPr>
              <a:t>Use it for both personal and commercial purposes.</a:t>
            </a:r>
            <a:endParaRPr sz="3300">
              <a:solidFill>
                <a:schemeClr val="lt1"/>
              </a:solidFil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rPr>
              <a:t>Hide or delete the “Thanks” slide and the mention to Slidesgo in the credits.</a:t>
            </a:r>
            <a:endParaRPr sz="3300">
              <a:solidFill>
                <a:schemeClr val="lt1"/>
              </a:solidFil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rPr>
              <a:t>Share this template in an editable format with people who are not part of your team.</a:t>
            </a:r>
            <a:endParaRPr sz="3300">
              <a:solidFill>
                <a:schemeClr val="lt1"/>
              </a:solidFill>
            </a:endParaRPr>
          </a:p>
          <a:p>
            <a:pPr indent="0" lvl="0" marL="0" rtl="0" algn="l">
              <a:lnSpc>
                <a:spcPct val="100000"/>
              </a:lnSpc>
              <a:spcBef>
                <a:spcPts val="1400"/>
              </a:spcBef>
              <a:spcAft>
                <a:spcPts val="0"/>
              </a:spcAft>
              <a:buClr>
                <a:schemeClr val="dk1"/>
              </a:buClr>
              <a:buSzPts val="1100"/>
              <a:buFont typeface="Arial"/>
              <a:buNone/>
            </a:pPr>
            <a:r>
              <a:rPr b="1" lang="es" sz="3300">
                <a:solidFill>
                  <a:schemeClr val="hlink"/>
                </a:solidFill>
              </a:rPr>
              <a:t>You are not allowed to:</a:t>
            </a:r>
            <a:endParaRPr b="1" sz="3300">
              <a:solidFill>
                <a:schemeClr val="hlink"/>
              </a:solidFill>
            </a:endParaRPr>
          </a:p>
          <a:p>
            <a:pPr indent="-529589" lvl="0" marL="1005839" rtl="0" algn="l">
              <a:lnSpc>
                <a:spcPct val="100000"/>
              </a:lnSpc>
              <a:spcBef>
                <a:spcPts val="400"/>
              </a:spcBef>
              <a:spcAft>
                <a:spcPts val="0"/>
              </a:spcAft>
              <a:buClr>
                <a:schemeClr val="lt1"/>
              </a:buClr>
              <a:buSzPts val="3300"/>
              <a:buFont typeface="Arial"/>
              <a:buChar char="●"/>
            </a:pPr>
            <a:r>
              <a:rPr lang="es" sz="3300">
                <a:solidFill>
                  <a:schemeClr val="lt1"/>
                </a:solidFill>
              </a:rPr>
              <a:t>Sublicense, sell or rent this Slidesgo Template (or a modified version of this Slidesgo Template).</a:t>
            </a:r>
            <a:endParaRPr sz="3300">
              <a:solidFill>
                <a:schemeClr val="lt1"/>
              </a:solidFil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3300">
              <a:solidFill>
                <a:schemeClr val="lt1"/>
              </a:solidFil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rPr>
              <a:t>Use any of the elements that are part of this Slidesgo Template in an isolated and separated way from this Template.</a:t>
            </a:r>
            <a:endParaRPr sz="3300">
              <a:solidFill>
                <a:schemeClr val="lt1"/>
              </a:solidFil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rPr>
              <a:t>Register any of the elements that are part of this template as a trademark or logo, or register it as a work in an intellectual property registry or similar.</a:t>
            </a:r>
            <a:endParaRPr sz="3300">
              <a:solidFill>
                <a:schemeClr val="lt1"/>
              </a:solidFill>
            </a:endParaRPr>
          </a:p>
          <a:p>
            <a:pPr indent="0" lvl="0" marL="0" rtl="0" algn="l">
              <a:lnSpc>
                <a:spcPct val="100000"/>
              </a:lnSpc>
              <a:spcBef>
                <a:spcPts val="0"/>
              </a:spcBef>
              <a:spcAft>
                <a:spcPts val="0"/>
              </a:spcAft>
              <a:buNone/>
            </a:pPr>
            <a:r>
              <a:rPr lang="es" sz="3300">
                <a:solidFill>
                  <a:schemeClr val="lt1"/>
                </a:solidFill>
              </a:rPr>
              <a:t>For more information about editing slides, please read our FAQs or visit Slidesgo School:</a:t>
            </a:r>
            <a:endParaRPr sz="3300">
              <a:solidFill>
                <a:schemeClr val="lt1"/>
              </a:solidFill>
            </a:endParaRPr>
          </a:p>
          <a:p>
            <a:pPr indent="0" lvl="0" marL="0" rtl="0" algn="l">
              <a:lnSpc>
                <a:spcPct val="100000"/>
              </a:lnSpc>
              <a:spcBef>
                <a:spcPts val="0"/>
              </a:spcBef>
              <a:spcAft>
                <a:spcPts val="0"/>
              </a:spcAft>
              <a:buNone/>
            </a:pPr>
            <a:r>
              <a:rPr b="1" lang="es" sz="3300" u="sng">
                <a:solidFill>
                  <a:schemeClr val="hlink"/>
                </a:solidFill>
                <a:hlinkClick r:id="rId4"/>
              </a:rPr>
              <a:t>https://slidesgo.com/faqs</a:t>
            </a:r>
            <a:r>
              <a:rPr lang="es" sz="3300">
                <a:solidFill>
                  <a:schemeClr val="lt1"/>
                </a:solidFill>
              </a:rPr>
              <a:t> and </a:t>
            </a:r>
            <a:r>
              <a:rPr b="1" lang="es" sz="3300" u="sng">
                <a:solidFill>
                  <a:schemeClr val="hlink"/>
                </a:solidFill>
                <a:hlinkClick r:id="rId5"/>
              </a:rPr>
              <a:t>https://slidesgo.com/slidesgo-school</a:t>
            </a:r>
            <a:endParaRPr b="1" sz="3300">
              <a:solidFill>
                <a:schemeClr val="lt1"/>
              </a:solidFill>
            </a:endParaRPr>
          </a:p>
        </p:txBody>
      </p:sp>
      <p:sp>
        <p:nvSpPr>
          <p:cNvPr id="1853" name="Google Shape;1853;p30"/>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1100"/>
              <a:buFont typeface="Arial"/>
              <a:buNone/>
            </a:pPr>
            <a:r>
              <a:rPr lang="es">
                <a:solidFill>
                  <a:schemeClr val="lt1"/>
                </a:solidFill>
              </a:rPr>
              <a:t>Instructions for use (premium users)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57" name="Shape 1857"/>
        <p:cNvGrpSpPr/>
        <p:nvPr/>
      </p:nvGrpSpPr>
      <p:grpSpPr>
        <a:xfrm>
          <a:off x="0" y="0"/>
          <a:ext cx="0" cy="0"/>
          <a:chOff x="0" y="0"/>
          <a:chExt cx="0" cy="0"/>
        </a:xfrm>
      </p:grpSpPr>
      <p:sp>
        <p:nvSpPr>
          <p:cNvPr id="1858" name="Google Shape;1858;p31"/>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59" name="Google Shape;1859;p31"/>
          <p:cNvSpPr txBox="1"/>
          <p:nvPr>
            <p:ph idx="4294967295" type="body"/>
          </p:nvPr>
        </p:nvSpPr>
        <p:spPr>
          <a:xfrm>
            <a:off x="2641350" y="4366973"/>
            <a:ext cx="17757300" cy="46632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E2A47"/>
              </a:buClr>
              <a:buSzPts val="1100"/>
              <a:buFont typeface="Arial"/>
              <a:buNone/>
            </a:pPr>
            <a:r>
              <a:rPr lang="es"/>
              <a:t>This presentation has been made using the following fonts:</a:t>
            </a:r>
            <a:endParaRPr/>
          </a:p>
          <a:p>
            <a:pPr indent="0" lvl="0" marL="0" rtl="0" algn="ctr">
              <a:spcBef>
                <a:spcPts val="1000"/>
              </a:spcBef>
              <a:spcAft>
                <a:spcPts val="0"/>
              </a:spcAft>
              <a:buClr>
                <a:srgbClr val="0E2A47"/>
              </a:buClr>
              <a:buSzPts val="1100"/>
              <a:buFont typeface="Arial"/>
              <a:buNone/>
            </a:pPr>
            <a:r>
              <a:t/>
            </a:r>
            <a:endParaRPr/>
          </a:p>
          <a:p>
            <a:pPr indent="0" lvl="0" marL="0" rtl="0" algn="ctr">
              <a:spcBef>
                <a:spcPts val="1000"/>
              </a:spcBef>
              <a:spcAft>
                <a:spcPts val="0"/>
              </a:spcAft>
              <a:buClr>
                <a:srgbClr val="0E2A47"/>
              </a:buClr>
              <a:buSzPts val="1100"/>
              <a:buFont typeface="Arial"/>
              <a:buNone/>
            </a:pPr>
            <a:r>
              <a:rPr b="1" lang="es"/>
              <a:t>DM Serif Display</a:t>
            </a:r>
            <a:endParaRPr b="1"/>
          </a:p>
          <a:p>
            <a:pPr indent="0" lvl="0" marL="0" rtl="0" algn="ctr">
              <a:spcBef>
                <a:spcPts val="0"/>
              </a:spcBef>
              <a:spcAft>
                <a:spcPts val="0"/>
              </a:spcAft>
              <a:buClr>
                <a:srgbClr val="0E2A47"/>
              </a:buClr>
              <a:buSzPts val="1100"/>
              <a:buFont typeface="Arial"/>
              <a:buNone/>
            </a:pPr>
            <a:r>
              <a:rPr lang="es"/>
              <a:t>(</a:t>
            </a:r>
            <a:r>
              <a:rPr lang="es">
                <a:uFill>
                  <a:noFill/>
                </a:uFill>
                <a:hlinkClick r:id="rId3"/>
              </a:rPr>
              <a:t>https://fonts.google.com/specimen/DM+Serif+Display</a:t>
            </a:r>
            <a:r>
              <a:rPr lang="es"/>
              <a:t>)</a:t>
            </a:r>
            <a:endParaRPr/>
          </a:p>
          <a:p>
            <a:pPr indent="0" lvl="0" marL="0" rtl="0" algn="ctr">
              <a:spcBef>
                <a:spcPts val="0"/>
              </a:spcBef>
              <a:spcAft>
                <a:spcPts val="0"/>
              </a:spcAft>
              <a:buClr>
                <a:srgbClr val="0E2A47"/>
              </a:buClr>
              <a:buSzPts val="1100"/>
              <a:buFont typeface="Arial"/>
              <a:buNone/>
            </a:pPr>
            <a:r>
              <a:t/>
            </a:r>
            <a:endParaRPr/>
          </a:p>
          <a:p>
            <a:pPr indent="0" lvl="0" marL="0" rtl="0" algn="ctr">
              <a:spcBef>
                <a:spcPts val="0"/>
              </a:spcBef>
              <a:spcAft>
                <a:spcPts val="0"/>
              </a:spcAft>
              <a:buClr>
                <a:srgbClr val="0E2A47"/>
              </a:buClr>
              <a:buSzPts val="1100"/>
              <a:buFont typeface="Arial"/>
              <a:buNone/>
            </a:pPr>
            <a:r>
              <a:rPr b="1" lang="es"/>
              <a:t>Lora</a:t>
            </a:r>
            <a:endParaRPr b="1"/>
          </a:p>
          <a:p>
            <a:pPr indent="0" lvl="0" marL="0" rtl="0" algn="ctr">
              <a:spcBef>
                <a:spcPts val="0"/>
              </a:spcBef>
              <a:spcAft>
                <a:spcPts val="0"/>
              </a:spcAft>
              <a:buClr>
                <a:srgbClr val="0E2A47"/>
              </a:buClr>
              <a:buSzPts val="1100"/>
              <a:buFont typeface="Arial"/>
              <a:buNone/>
            </a:pPr>
            <a:r>
              <a:rPr lang="es"/>
              <a:t>(</a:t>
            </a:r>
            <a:r>
              <a:rPr lang="es">
                <a:uFill>
                  <a:noFill/>
                </a:uFill>
                <a:hlinkClick r:id="rId4"/>
              </a:rPr>
              <a:t>https://fonts.google.com/specimen/Lora</a:t>
            </a:r>
            <a:r>
              <a:rPr lang="es"/>
              <a:t>)</a:t>
            </a:r>
            <a:endParaRPr/>
          </a:p>
        </p:txBody>
      </p:sp>
      <p:sp>
        <p:nvSpPr>
          <p:cNvPr id="1860" name="Google Shape;1860;p31"/>
          <p:cNvSpPr/>
          <p:nvPr/>
        </p:nvSpPr>
        <p:spPr>
          <a:xfrm>
            <a:off x="6331560" y="9766001"/>
            <a:ext cx="2065200" cy="1968000"/>
          </a:xfrm>
          <a:prstGeom prst="roundRect">
            <a:avLst>
              <a:gd fmla="val 16667" name="adj"/>
            </a:avLst>
          </a:prstGeom>
          <a:solidFill>
            <a:srgbClr val="5B27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61" name="Google Shape;1861;p31"/>
          <p:cNvSpPr/>
          <p:nvPr/>
        </p:nvSpPr>
        <p:spPr>
          <a:xfrm>
            <a:off x="9102106" y="9766001"/>
            <a:ext cx="2065200" cy="1968000"/>
          </a:xfrm>
          <a:prstGeom prst="roundRect">
            <a:avLst>
              <a:gd fmla="val 16667" name="adj"/>
            </a:avLst>
          </a:prstGeom>
          <a:solidFill>
            <a:srgbClr val="FFD5B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62" name="Google Shape;1862;p31"/>
          <p:cNvSpPr/>
          <p:nvPr/>
        </p:nvSpPr>
        <p:spPr>
          <a:xfrm>
            <a:off x="11872652" y="9766001"/>
            <a:ext cx="2065200" cy="1968000"/>
          </a:xfrm>
          <a:prstGeom prst="roundRect">
            <a:avLst>
              <a:gd fmla="val 16667" name="adj"/>
            </a:avLst>
          </a:prstGeom>
          <a:solidFill>
            <a:srgbClr val="FFEC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63" name="Google Shape;1863;p31"/>
          <p:cNvSpPr txBox="1"/>
          <p:nvPr/>
        </p:nvSpPr>
        <p:spPr>
          <a:xfrm>
            <a:off x="6331560" y="101757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#5b2727</a:t>
            </a:r>
            <a:endParaRPr sz="3000">
              <a:solidFill>
                <a:srgbClr val="FFFFFF"/>
              </a:solidFill>
            </a:endParaRPr>
          </a:p>
        </p:txBody>
      </p:sp>
      <p:sp>
        <p:nvSpPr>
          <p:cNvPr id="1864" name="Google Shape;1864;p31"/>
          <p:cNvSpPr txBox="1"/>
          <p:nvPr/>
        </p:nvSpPr>
        <p:spPr>
          <a:xfrm>
            <a:off x="9102120" y="101757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1"/>
                </a:solidFill>
              </a:rPr>
              <a:t>#ffd5b6</a:t>
            </a:r>
            <a:endParaRPr sz="3000">
              <a:solidFill>
                <a:schemeClr val="dk1"/>
              </a:solidFill>
            </a:endParaRPr>
          </a:p>
        </p:txBody>
      </p:sp>
      <p:sp>
        <p:nvSpPr>
          <p:cNvPr id="1865" name="Google Shape;1865;p31"/>
          <p:cNvSpPr txBox="1"/>
          <p:nvPr/>
        </p:nvSpPr>
        <p:spPr>
          <a:xfrm>
            <a:off x="11872680" y="101757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1"/>
                </a:solidFill>
              </a:rPr>
              <a:t>#ffecd9</a:t>
            </a:r>
            <a:endParaRPr sz="3000">
              <a:solidFill>
                <a:schemeClr val="dk1"/>
              </a:solidFill>
            </a:endParaRPr>
          </a:p>
        </p:txBody>
      </p:sp>
      <p:sp>
        <p:nvSpPr>
          <p:cNvPr id="1866" name="Google Shape;1866;p31"/>
          <p:cNvSpPr/>
          <p:nvPr/>
        </p:nvSpPr>
        <p:spPr>
          <a:xfrm>
            <a:off x="14643240" y="9766001"/>
            <a:ext cx="2065200" cy="1968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67" name="Google Shape;1867;p31"/>
          <p:cNvSpPr txBox="1"/>
          <p:nvPr/>
        </p:nvSpPr>
        <p:spPr>
          <a:xfrm>
            <a:off x="14643240" y="101757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chemeClr val="dk1"/>
                </a:solidFill>
              </a:rPr>
              <a:t>#ffffff</a:t>
            </a:r>
            <a:endParaRPr sz="3000">
              <a:solidFill>
                <a:schemeClr val="dk1"/>
              </a:solidFill>
            </a:endParaRPr>
          </a:p>
        </p:txBody>
      </p:sp>
      <p:sp>
        <p:nvSpPr>
          <p:cNvPr id="1868" name="Google Shape;1868;p31"/>
          <p:cNvSpPr/>
          <p:nvPr/>
        </p:nvSpPr>
        <p:spPr>
          <a:xfrm>
            <a:off x="6331560" y="12195476"/>
            <a:ext cx="2065200" cy="1968000"/>
          </a:xfrm>
          <a:prstGeom prst="roundRect">
            <a:avLst>
              <a:gd fmla="val 16667" name="adj"/>
            </a:avLst>
          </a:prstGeom>
          <a:solidFill>
            <a:srgbClr val="FCAA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69" name="Google Shape;1869;p31"/>
          <p:cNvSpPr/>
          <p:nvPr/>
        </p:nvSpPr>
        <p:spPr>
          <a:xfrm>
            <a:off x="9102106" y="12195476"/>
            <a:ext cx="2065200" cy="1968000"/>
          </a:xfrm>
          <a:prstGeom prst="roundRect">
            <a:avLst>
              <a:gd fmla="val 16667" name="adj"/>
            </a:avLst>
          </a:prstGeom>
          <a:solidFill>
            <a:srgbClr val="F34D1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70" name="Google Shape;1870;p31"/>
          <p:cNvSpPr/>
          <p:nvPr/>
        </p:nvSpPr>
        <p:spPr>
          <a:xfrm>
            <a:off x="11872652" y="12195476"/>
            <a:ext cx="2065200" cy="1968000"/>
          </a:xfrm>
          <a:prstGeom prst="roundRect">
            <a:avLst>
              <a:gd fmla="val 16667" name="adj"/>
            </a:avLst>
          </a:prstGeom>
          <a:solidFill>
            <a:srgbClr val="456E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71" name="Google Shape;1871;p31"/>
          <p:cNvSpPr txBox="1"/>
          <p:nvPr/>
        </p:nvSpPr>
        <p:spPr>
          <a:xfrm>
            <a:off x="6331560" y="126052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#fcaa4d</a:t>
            </a:r>
            <a:endParaRPr sz="3000">
              <a:solidFill>
                <a:srgbClr val="FFFFFF"/>
              </a:solidFill>
            </a:endParaRPr>
          </a:p>
        </p:txBody>
      </p:sp>
      <p:sp>
        <p:nvSpPr>
          <p:cNvPr id="1872" name="Google Shape;1872;p31"/>
          <p:cNvSpPr txBox="1"/>
          <p:nvPr/>
        </p:nvSpPr>
        <p:spPr>
          <a:xfrm>
            <a:off x="9102120" y="126052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#f34d1b</a:t>
            </a:r>
            <a:endParaRPr sz="3000">
              <a:solidFill>
                <a:srgbClr val="FFFFFF"/>
              </a:solidFill>
            </a:endParaRPr>
          </a:p>
        </p:txBody>
      </p:sp>
      <p:sp>
        <p:nvSpPr>
          <p:cNvPr id="1873" name="Google Shape;1873;p31"/>
          <p:cNvSpPr txBox="1"/>
          <p:nvPr/>
        </p:nvSpPr>
        <p:spPr>
          <a:xfrm>
            <a:off x="11872680" y="126052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#456e87</a:t>
            </a:r>
            <a:endParaRPr sz="3000">
              <a:solidFill>
                <a:srgbClr val="FFFFFF"/>
              </a:solidFill>
            </a:endParaRPr>
          </a:p>
        </p:txBody>
      </p:sp>
      <p:sp>
        <p:nvSpPr>
          <p:cNvPr id="1874" name="Google Shape;1874;p31"/>
          <p:cNvSpPr/>
          <p:nvPr/>
        </p:nvSpPr>
        <p:spPr>
          <a:xfrm>
            <a:off x="14643240" y="12195476"/>
            <a:ext cx="2065200" cy="19680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p:txBody>
      </p:sp>
      <p:sp>
        <p:nvSpPr>
          <p:cNvPr id="1875" name="Google Shape;1875;p31"/>
          <p:cNvSpPr txBox="1"/>
          <p:nvPr/>
        </p:nvSpPr>
        <p:spPr>
          <a:xfrm>
            <a:off x="14643240" y="126052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#000000</a:t>
            </a:r>
            <a:endParaRPr sz="3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79" name="Shape 1879"/>
        <p:cNvGrpSpPr/>
        <p:nvPr/>
      </p:nvGrpSpPr>
      <p:grpSpPr>
        <a:xfrm>
          <a:off x="0" y="0"/>
          <a:ext cx="0" cy="0"/>
          <a:chOff x="0" y="0"/>
          <a:chExt cx="0" cy="0"/>
        </a:xfrm>
      </p:grpSpPr>
      <p:sp>
        <p:nvSpPr>
          <p:cNvPr id="1880" name="Google Shape;1880;p32"/>
          <p:cNvSpPr txBox="1"/>
          <p:nvPr/>
        </p:nvSpPr>
        <p:spPr>
          <a:xfrm>
            <a:off x="2641350" y="4366981"/>
            <a:ext cx="17757300" cy="22032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1100"/>
              <a:buFont typeface="Arial"/>
              <a:buNone/>
            </a:pPr>
            <a:r>
              <a:rPr lang="es" sz="33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s" sz="3300">
                <a:solidFill>
                  <a:schemeClr val="hlink"/>
                </a:solidFill>
              </a:rPr>
              <a:t>h</a:t>
            </a:r>
            <a:r>
              <a:rPr b="1" lang="es" sz="3300">
                <a:solidFill>
                  <a:schemeClr val="hlink"/>
                </a:solidFill>
                <a:uFill>
                  <a:noFill/>
                </a:uFill>
                <a:hlinkClick r:id="rId3"/>
              </a:rPr>
              <a:t>ow it works</a:t>
            </a:r>
            <a:r>
              <a:rPr lang="es" sz="3300">
                <a:solidFill>
                  <a:schemeClr val="lt1"/>
                </a:solidFill>
                <a:uFill>
                  <a:noFill/>
                </a:uFill>
                <a:hlinkClick r:id="rId4">
                  <a:extLst>
                    <a:ext uri="{A12FA001-AC4F-418D-AE19-62706E023703}">
                      <ahyp:hlinkClr val="tx"/>
                    </a:ext>
                  </a:extLst>
                </a:hlinkClick>
              </a:rPr>
              <a:t>.</a:t>
            </a:r>
            <a:endParaRPr sz="3300">
              <a:solidFill>
                <a:srgbClr val="869FB2"/>
              </a:solidFill>
            </a:endParaRPr>
          </a:p>
        </p:txBody>
      </p:sp>
      <p:sp>
        <p:nvSpPr>
          <p:cNvPr id="1881" name="Google Shape;1881;p32"/>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1100"/>
              <a:buFont typeface="Arial"/>
              <a:buNone/>
            </a:pPr>
            <a:r>
              <a:rPr lang="es">
                <a:solidFill>
                  <a:schemeClr val="lt1"/>
                </a:solidFill>
              </a:rPr>
              <a:t>Storyset</a:t>
            </a:r>
            <a:endParaRPr/>
          </a:p>
        </p:txBody>
      </p:sp>
      <p:sp>
        <p:nvSpPr>
          <p:cNvPr id="1882" name="Google Shape;1882;p32"/>
          <p:cNvSpPr txBox="1"/>
          <p:nvPr/>
        </p:nvSpPr>
        <p:spPr>
          <a:xfrm>
            <a:off x="1678800" y="13054150"/>
            <a:ext cx="3205800" cy="1069200"/>
          </a:xfrm>
          <a:prstGeom prst="rect">
            <a:avLst/>
          </a:prstGeom>
          <a:noFill/>
          <a:ln>
            <a:noFill/>
          </a:ln>
        </p:spPr>
        <p:txBody>
          <a:bodyPr anchorCtr="0" anchor="ctr" bIns="255150" lIns="255150" spcFirstLastPara="1" rIns="255150" wrap="square" tIns="255150">
            <a:noAutofit/>
          </a:bodyPr>
          <a:lstStyle/>
          <a:p>
            <a:pPr indent="0" lvl="0" marL="0" rtl="0" algn="ctr">
              <a:lnSpc>
                <a:spcPct val="115000"/>
              </a:lnSpc>
              <a:spcBef>
                <a:spcPts val="0"/>
              </a:spcBef>
              <a:spcAft>
                <a:spcPts val="0"/>
              </a:spcAft>
              <a:buNone/>
            </a:pPr>
            <a:r>
              <a:rPr b="1" lang="es" sz="3900">
                <a:solidFill>
                  <a:srgbClr val="869FB2"/>
                </a:solidFill>
                <a:uFill>
                  <a:noFill/>
                </a:uFill>
                <a:hlinkClick r:id="rId5">
                  <a:extLst>
                    <a:ext uri="{A12FA001-AC4F-418D-AE19-62706E023703}">
                      <ahyp:hlinkClr val="tx"/>
                    </a:ext>
                  </a:extLst>
                </a:hlinkClick>
              </a:rPr>
              <a:t>Pana</a:t>
            </a:r>
            <a:endParaRPr b="1" sz="3900">
              <a:solidFill>
                <a:srgbClr val="869FB2"/>
              </a:solidFill>
            </a:endParaRPr>
          </a:p>
        </p:txBody>
      </p:sp>
      <p:sp>
        <p:nvSpPr>
          <p:cNvPr id="1883" name="Google Shape;1883;p32"/>
          <p:cNvSpPr txBox="1"/>
          <p:nvPr/>
        </p:nvSpPr>
        <p:spPr>
          <a:xfrm>
            <a:off x="5738468" y="13054150"/>
            <a:ext cx="3205800" cy="1069200"/>
          </a:xfrm>
          <a:prstGeom prst="rect">
            <a:avLst/>
          </a:prstGeom>
          <a:noFill/>
          <a:ln>
            <a:noFill/>
          </a:ln>
        </p:spPr>
        <p:txBody>
          <a:bodyPr anchorCtr="0" anchor="ctr" bIns="255150" lIns="255150" spcFirstLastPara="1" rIns="255150" wrap="square" tIns="255150">
            <a:noAutofit/>
          </a:bodyPr>
          <a:lstStyle/>
          <a:p>
            <a:pPr indent="0" lvl="0" marL="0" rtl="0" algn="ctr">
              <a:lnSpc>
                <a:spcPct val="115000"/>
              </a:lnSpc>
              <a:spcBef>
                <a:spcPts val="0"/>
              </a:spcBef>
              <a:spcAft>
                <a:spcPts val="0"/>
              </a:spcAft>
              <a:buNone/>
            </a:pPr>
            <a:r>
              <a:rPr b="1" lang="es" sz="3900">
                <a:solidFill>
                  <a:srgbClr val="869FB2"/>
                </a:solidFill>
                <a:uFill>
                  <a:noFill/>
                </a:uFill>
                <a:hlinkClick r:id="rId6">
                  <a:extLst>
                    <a:ext uri="{A12FA001-AC4F-418D-AE19-62706E023703}">
                      <ahyp:hlinkClr val="tx"/>
                    </a:ext>
                  </a:extLst>
                </a:hlinkClick>
              </a:rPr>
              <a:t>Amico</a:t>
            </a:r>
            <a:endParaRPr b="1" sz="3900">
              <a:solidFill>
                <a:srgbClr val="869FB2"/>
              </a:solidFill>
            </a:endParaRPr>
          </a:p>
        </p:txBody>
      </p:sp>
      <p:sp>
        <p:nvSpPr>
          <p:cNvPr id="1884" name="Google Shape;1884;p32"/>
          <p:cNvSpPr txBox="1"/>
          <p:nvPr/>
        </p:nvSpPr>
        <p:spPr>
          <a:xfrm>
            <a:off x="9798136" y="13054150"/>
            <a:ext cx="3205800" cy="1069200"/>
          </a:xfrm>
          <a:prstGeom prst="rect">
            <a:avLst/>
          </a:prstGeom>
          <a:noFill/>
          <a:ln>
            <a:noFill/>
          </a:ln>
        </p:spPr>
        <p:txBody>
          <a:bodyPr anchorCtr="0" anchor="ctr" bIns="255150" lIns="255150" spcFirstLastPara="1" rIns="255150" wrap="square" tIns="255150">
            <a:noAutofit/>
          </a:bodyPr>
          <a:lstStyle/>
          <a:p>
            <a:pPr indent="0" lvl="0" marL="0" rtl="0" algn="ctr">
              <a:lnSpc>
                <a:spcPct val="115000"/>
              </a:lnSpc>
              <a:spcBef>
                <a:spcPts val="0"/>
              </a:spcBef>
              <a:spcAft>
                <a:spcPts val="0"/>
              </a:spcAft>
              <a:buNone/>
            </a:pPr>
            <a:r>
              <a:rPr b="1" lang="es" sz="3900">
                <a:solidFill>
                  <a:srgbClr val="869FB2"/>
                </a:solidFill>
                <a:uFill>
                  <a:noFill/>
                </a:uFill>
                <a:hlinkClick r:id="rId7">
                  <a:extLst>
                    <a:ext uri="{A12FA001-AC4F-418D-AE19-62706E023703}">
                      <ahyp:hlinkClr val="tx"/>
                    </a:ext>
                  </a:extLst>
                </a:hlinkClick>
              </a:rPr>
              <a:t>Bro</a:t>
            </a:r>
            <a:endParaRPr b="1" sz="3900">
              <a:solidFill>
                <a:srgbClr val="869FB2"/>
              </a:solidFill>
            </a:endParaRPr>
          </a:p>
        </p:txBody>
      </p:sp>
      <p:sp>
        <p:nvSpPr>
          <p:cNvPr id="1885" name="Google Shape;1885;p32"/>
          <p:cNvSpPr txBox="1"/>
          <p:nvPr/>
        </p:nvSpPr>
        <p:spPr>
          <a:xfrm>
            <a:off x="13857805" y="13054150"/>
            <a:ext cx="3205800" cy="1069200"/>
          </a:xfrm>
          <a:prstGeom prst="rect">
            <a:avLst/>
          </a:prstGeom>
          <a:noFill/>
          <a:ln>
            <a:noFill/>
          </a:ln>
        </p:spPr>
        <p:txBody>
          <a:bodyPr anchorCtr="0" anchor="ctr" bIns="255150" lIns="255150" spcFirstLastPara="1" rIns="255150" wrap="square" tIns="255150">
            <a:noAutofit/>
          </a:bodyPr>
          <a:lstStyle/>
          <a:p>
            <a:pPr indent="0" lvl="0" marL="0" rtl="0" algn="ctr">
              <a:lnSpc>
                <a:spcPct val="115000"/>
              </a:lnSpc>
              <a:spcBef>
                <a:spcPts val="0"/>
              </a:spcBef>
              <a:spcAft>
                <a:spcPts val="0"/>
              </a:spcAft>
              <a:buNone/>
            </a:pPr>
            <a:r>
              <a:rPr b="1" lang="es" sz="3900">
                <a:solidFill>
                  <a:srgbClr val="869FB2"/>
                </a:solidFill>
                <a:uFill>
                  <a:noFill/>
                </a:uFill>
                <a:hlinkClick r:id="rId8">
                  <a:extLst>
                    <a:ext uri="{A12FA001-AC4F-418D-AE19-62706E023703}">
                      <ahyp:hlinkClr val="tx"/>
                    </a:ext>
                  </a:extLst>
                </a:hlinkClick>
              </a:rPr>
              <a:t>Rafiki</a:t>
            </a:r>
            <a:endParaRPr b="1" sz="3900">
              <a:solidFill>
                <a:srgbClr val="869FB2"/>
              </a:solidFill>
            </a:endParaRPr>
          </a:p>
        </p:txBody>
      </p:sp>
      <p:sp>
        <p:nvSpPr>
          <p:cNvPr id="1886" name="Google Shape;1886;p32"/>
          <p:cNvSpPr txBox="1"/>
          <p:nvPr/>
        </p:nvSpPr>
        <p:spPr>
          <a:xfrm>
            <a:off x="17917473" y="13054150"/>
            <a:ext cx="3205800" cy="1069200"/>
          </a:xfrm>
          <a:prstGeom prst="rect">
            <a:avLst/>
          </a:prstGeom>
          <a:noFill/>
          <a:ln>
            <a:noFill/>
          </a:ln>
        </p:spPr>
        <p:txBody>
          <a:bodyPr anchorCtr="0" anchor="ctr" bIns="255150" lIns="255150" spcFirstLastPara="1" rIns="255150" wrap="square" tIns="255150">
            <a:noAutofit/>
          </a:bodyPr>
          <a:lstStyle/>
          <a:p>
            <a:pPr indent="0" lvl="0" marL="0" rtl="0" algn="ctr">
              <a:lnSpc>
                <a:spcPct val="115000"/>
              </a:lnSpc>
              <a:spcBef>
                <a:spcPts val="0"/>
              </a:spcBef>
              <a:spcAft>
                <a:spcPts val="0"/>
              </a:spcAft>
              <a:buNone/>
            </a:pPr>
            <a:r>
              <a:rPr b="1" lang="es" sz="3900">
                <a:solidFill>
                  <a:srgbClr val="869FB2"/>
                </a:solidFill>
                <a:uFill>
                  <a:noFill/>
                </a:uFill>
                <a:hlinkClick r:id="rId9">
                  <a:extLst>
                    <a:ext uri="{A12FA001-AC4F-418D-AE19-62706E023703}">
                      <ahyp:hlinkClr val="tx"/>
                    </a:ext>
                  </a:extLst>
                </a:hlinkClick>
              </a:rPr>
              <a:t>Cuate</a:t>
            </a:r>
            <a:endParaRPr b="1" sz="3900">
              <a:solidFill>
                <a:srgbClr val="869FB2"/>
              </a:solidFill>
            </a:endParaRPr>
          </a:p>
        </p:txBody>
      </p:sp>
      <p:pic>
        <p:nvPicPr>
          <p:cNvPr id="1887" name="Google Shape;1887;p32"/>
          <p:cNvPicPr preferRelativeResize="0"/>
          <p:nvPr/>
        </p:nvPicPr>
        <p:blipFill rotWithShape="1">
          <a:blip r:embed="rId10">
            <a:alphaModFix/>
          </a:blip>
          <a:srcRect b="16547" l="0" r="0" t="16540"/>
          <a:stretch/>
        </p:blipFill>
        <p:spPr>
          <a:xfrm>
            <a:off x="1271825" y="9158264"/>
            <a:ext cx="4019749" cy="2852957"/>
          </a:xfrm>
          <a:prstGeom prst="rect">
            <a:avLst/>
          </a:prstGeom>
          <a:noFill/>
          <a:ln>
            <a:noFill/>
          </a:ln>
        </p:spPr>
      </p:pic>
      <p:pic>
        <p:nvPicPr>
          <p:cNvPr id="1888" name="Google Shape;1888;p32"/>
          <p:cNvPicPr preferRelativeResize="0"/>
          <p:nvPr/>
        </p:nvPicPr>
        <p:blipFill rotWithShape="1">
          <a:blip r:embed="rId11">
            <a:alphaModFix/>
          </a:blip>
          <a:srcRect b="0" l="0" r="0" t="0"/>
          <a:stretch/>
        </p:blipFill>
        <p:spPr>
          <a:xfrm>
            <a:off x="5636640" y="8907759"/>
            <a:ext cx="3353949" cy="3353968"/>
          </a:xfrm>
          <a:prstGeom prst="rect">
            <a:avLst/>
          </a:prstGeom>
          <a:noFill/>
          <a:ln>
            <a:noFill/>
          </a:ln>
        </p:spPr>
      </p:pic>
      <p:pic>
        <p:nvPicPr>
          <p:cNvPr id="1889" name="Google Shape;1889;p32"/>
          <p:cNvPicPr preferRelativeResize="0"/>
          <p:nvPr/>
        </p:nvPicPr>
        <p:blipFill rotWithShape="1">
          <a:blip r:embed="rId12">
            <a:alphaModFix/>
          </a:blip>
          <a:srcRect b="8854" l="4194" r="4213" t="11228"/>
          <a:stretch/>
        </p:blipFill>
        <p:spPr>
          <a:xfrm>
            <a:off x="9335655" y="8908131"/>
            <a:ext cx="3623419" cy="3353223"/>
          </a:xfrm>
          <a:prstGeom prst="rect">
            <a:avLst/>
          </a:prstGeom>
          <a:noFill/>
          <a:ln>
            <a:noFill/>
          </a:ln>
        </p:spPr>
      </p:pic>
      <p:pic>
        <p:nvPicPr>
          <p:cNvPr id="1890" name="Google Shape;1890;p32"/>
          <p:cNvPicPr preferRelativeResize="0"/>
          <p:nvPr/>
        </p:nvPicPr>
        <p:blipFill rotWithShape="1">
          <a:blip r:embed="rId13">
            <a:alphaModFix/>
          </a:blip>
          <a:srcRect b="11945" l="0" r="0" t="6567"/>
          <a:stretch/>
        </p:blipFill>
        <p:spPr>
          <a:xfrm>
            <a:off x="13304139" y="9018821"/>
            <a:ext cx="3623366" cy="3131843"/>
          </a:xfrm>
          <a:prstGeom prst="rect">
            <a:avLst/>
          </a:prstGeom>
          <a:noFill/>
          <a:ln>
            <a:noFill/>
          </a:ln>
        </p:spPr>
      </p:pic>
      <p:pic>
        <p:nvPicPr>
          <p:cNvPr id="1891" name="Google Shape;1891;p32"/>
          <p:cNvPicPr preferRelativeResize="0"/>
          <p:nvPr/>
        </p:nvPicPr>
        <p:blipFill rotWithShape="1">
          <a:blip r:embed="rId14">
            <a:alphaModFix/>
          </a:blip>
          <a:srcRect b="17967" l="0" r="0" t="11708"/>
          <a:stretch/>
        </p:blipFill>
        <p:spPr>
          <a:xfrm>
            <a:off x="17272571" y="8908115"/>
            <a:ext cx="4495604" cy="3353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95" name="Shape 1895"/>
        <p:cNvGrpSpPr/>
        <p:nvPr/>
      </p:nvGrpSpPr>
      <p:grpSpPr>
        <a:xfrm>
          <a:off x="0" y="0"/>
          <a:ext cx="0" cy="0"/>
          <a:chOff x="0" y="0"/>
          <a:chExt cx="0" cy="0"/>
        </a:xfrm>
      </p:grpSpPr>
      <p:sp>
        <p:nvSpPr>
          <p:cNvPr id="1896" name="Google Shape;1896;p33"/>
          <p:cNvSpPr txBox="1"/>
          <p:nvPr/>
        </p:nvSpPr>
        <p:spPr>
          <a:xfrm>
            <a:off x="2641350" y="4367400"/>
            <a:ext cx="17757300" cy="28233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1100"/>
              <a:buFont typeface="Arial"/>
              <a:buNone/>
            </a:pPr>
            <a:r>
              <a:rPr lang="es" sz="3300">
                <a:solidFill>
                  <a:schemeClr val="lt1"/>
                </a:solidFill>
              </a:rPr>
              <a:t>You can easily </a:t>
            </a:r>
            <a:r>
              <a:rPr b="1" lang="es" sz="3300">
                <a:solidFill>
                  <a:schemeClr val="hlink"/>
                </a:solidFill>
              </a:rPr>
              <a:t>resize </a:t>
            </a:r>
            <a:r>
              <a:rPr lang="es" sz="3300">
                <a:solidFill>
                  <a:schemeClr val="lt1"/>
                </a:solidFill>
              </a:rPr>
              <a:t>these resources without losing quality. To </a:t>
            </a:r>
            <a:r>
              <a:rPr b="1" lang="es" sz="3300">
                <a:solidFill>
                  <a:schemeClr val="hlink"/>
                </a:solidFill>
              </a:rPr>
              <a:t>change the color</a:t>
            </a:r>
            <a:r>
              <a:rPr lang="es" sz="3300">
                <a:solidFill>
                  <a:schemeClr val="lt1"/>
                </a:solidFill>
              </a:rPr>
              <a:t>, just ungroup the resource and click on the object you want to change. Then, click on the paint bucket and select the color you want. Group the resource again when you’re done. You can also look for more </a:t>
            </a:r>
            <a:r>
              <a:rPr b="1" lang="es" sz="3300">
                <a:solidFill>
                  <a:schemeClr val="hlink"/>
                </a:solidFill>
                <a:uFill>
                  <a:noFill/>
                </a:uFill>
                <a:hlinkClick r:id="rId3"/>
              </a:rPr>
              <a:t>infographics</a:t>
            </a:r>
            <a:r>
              <a:rPr b="1" lang="es" sz="3300">
                <a:solidFill>
                  <a:schemeClr val="hlink"/>
                </a:solidFill>
              </a:rPr>
              <a:t> </a:t>
            </a:r>
            <a:r>
              <a:rPr lang="es" sz="3300">
                <a:solidFill>
                  <a:schemeClr val="lt1"/>
                </a:solidFill>
              </a:rPr>
              <a:t>on Slidesgo.</a:t>
            </a:r>
            <a:endParaRPr sz="3300">
              <a:solidFill>
                <a:srgbClr val="FFFFFF"/>
              </a:solidFill>
            </a:endParaRPr>
          </a:p>
        </p:txBody>
      </p:sp>
      <p:sp>
        <p:nvSpPr>
          <p:cNvPr id="1897" name="Google Shape;1897;p33"/>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3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3100"/>
              <a:buFont typeface="Arial"/>
              <a:buNone/>
            </a:pPr>
            <a:r>
              <a:t/>
            </a:r>
            <a:endParaRPr>
              <a:latin typeface="Arial"/>
              <a:ea typeface="Arial"/>
              <a:cs typeface="Arial"/>
              <a:sym typeface="Arial"/>
            </a:endParaRPr>
          </a:p>
        </p:txBody>
      </p:sp>
      <p:grpSp>
        <p:nvGrpSpPr>
          <p:cNvPr id="1898" name="Google Shape;1898;p33"/>
          <p:cNvGrpSpPr/>
          <p:nvPr/>
        </p:nvGrpSpPr>
        <p:grpSpPr>
          <a:xfrm>
            <a:off x="13038091" y="10305147"/>
            <a:ext cx="1319932" cy="1534354"/>
            <a:chOff x="4727025" y="1332775"/>
            <a:chExt cx="59900" cy="69625"/>
          </a:xfrm>
        </p:grpSpPr>
        <p:sp>
          <p:nvSpPr>
            <p:cNvPr id="1899" name="Google Shape;1899;p3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00" name="Google Shape;1900;p3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01" name="Google Shape;1901;p33"/>
          <p:cNvGrpSpPr/>
          <p:nvPr/>
        </p:nvGrpSpPr>
        <p:grpSpPr>
          <a:xfrm>
            <a:off x="14745859" y="8158177"/>
            <a:ext cx="1546348" cy="1550331"/>
            <a:chOff x="4820425" y="1329900"/>
            <a:chExt cx="70175" cy="70350"/>
          </a:xfrm>
        </p:grpSpPr>
        <p:sp>
          <p:nvSpPr>
            <p:cNvPr id="1902" name="Google Shape;1902;p3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03" name="Google Shape;1903;p3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04" name="Google Shape;1904;p3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05" name="Google Shape;1905;p3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06" name="Google Shape;1906;p33"/>
          <p:cNvGrpSpPr/>
          <p:nvPr/>
        </p:nvGrpSpPr>
        <p:grpSpPr>
          <a:xfrm>
            <a:off x="16489005" y="8170715"/>
            <a:ext cx="1621269" cy="1485872"/>
            <a:chOff x="4903200" y="1331525"/>
            <a:chExt cx="73575" cy="67425"/>
          </a:xfrm>
        </p:grpSpPr>
        <p:sp>
          <p:nvSpPr>
            <p:cNvPr id="1907" name="Google Shape;1907;p3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08" name="Google Shape;1908;p3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09" name="Google Shape;1909;p33"/>
          <p:cNvGrpSpPr/>
          <p:nvPr/>
        </p:nvGrpSpPr>
        <p:grpSpPr>
          <a:xfrm>
            <a:off x="14706470" y="10285573"/>
            <a:ext cx="1625125" cy="1573470"/>
            <a:chOff x="4815575" y="1416800"/>
            <a:chExt cx="73750" cy="71400"/>
          </a:xfrm>
        </p:grpSpPr>
        <p:sp>
          <p:nvSpPr>
            <p:cNvPr id="1910" name="Google Shape;1910;p3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11" name="Google Shape;1911;p3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12" name="Google Shape;1912;p3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13" name="Google Shape;1913;p33"/>
          <p:cNvGrpSpPr/>
          <p:nvPr/>
        </p:nvGrpSpPr>
        <p:grpSpPr>
          <a:xfrm>
            <a:off x="16473029" y="10369591"/>
            <a:ext cx="1641652" cy="1405435"/>
            <a:chOff x="4902475" y="1418875"/>
            <a:chExt cx="74500" cy="63775"/>
          </a:xfrm>
        </p:grpSpPr>
        <p:sp>
          <p:nvSpPr>
            <p:cNvPr id="1914" name="Google Shape;1914;p3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15" name="Google Shape;1915;p3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16" name="Google Shape;1916;p33"/>
          <p:cNvGrpSpPr/>
          <p:nvPr/>
        </p:nvGrpSpPr>
        <p:grpSpPr>
          <a:xfrm>
            <a:off x="14734290" y="12365436"/>
            <a:ext cx="1569486" cy="1578429"/>
            <a:chOff x="4818100" y="1507675"/>
            <a:chExt cx="71225" cy="71625"/>
          </a:xfrm>
        </p:grpSpPr>
        <p:sp>
          <p:nvSpPr>
            <p:cNvPr id="1917" name="Google Shape;1917;p3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18" name="Google Shape;1918;p3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19" name="Google Shape;1919;p3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20" name="Google Shape;1920;p3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21" name="Google Shape;1921;p33"/>
          <p:cNvGrpSpPr/>
          <p:nvPr/>
        </p:nvGrpSpPr>
        <p:grpSpPr>
          <a:xfrm>
            <a:off x="12823795" y="12375067"/>
            <a:ext cx="1748525" cy="1637930"/>
            <a:chOff x="4721450" y="1509475"/>
            <a:chExt cx="79350" cy="74325"/>
          </a:xfrm>
        </p:grpSpPr>
        <p:sp>
          <p:nvSpPr>
            <p:cNvPr id="1922" name="Google Shape;1922;p3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23" name="Google Shape;1923;p3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24" name="Google Shape;1924;p3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25" name="Google Shape;1925;p3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26" name="Google Shape;1926;p33"/>
          <p:cNvGrpSpPr/>
          <p:nvPr/>
        </p:nvGrpSpPr>
        <p:grpSpPr>
          <a:xfrm>
            <a:off x="16568333" y="12332114"/>
            <a:ext cx="1550204" cy="1566308"/>
            <a:chOff x="4906800" y="1507500"/>
            <a:chExt cx="70350" cy="71075"/>
          </a:xfrm>
        </p:grpSpPr>
        <p:sp>
          <p:nvSpPr>
            <p:cNvPr id="1927" name="Google Shape;1927;p3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28" name="Google Shape;1928;p3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29" name="Google Shape;1929;p3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30" name="Google Shape;1930;p3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31" name="Google Shape;1931;p3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32" name="Google Shape;1932;p33"/>
          <p:cNvGrpSpPr/>
          <p:nvPr/>
        </p:nvGrpSpPr>
        <p:grpSpPr>
          <a:xfrm>
            <a:off x="11107384" y="8232732"/>
            <a:ext cx="1441363" cy="1441566"/>
            <a:chOff x="3736598" y="2170606"/>
            <a:chExt cx="404889" cy="404889"/>
          </a:xfrm>
        </p:grpSpPr>
        <p:sp>
          <p:nvSpPr>
            <p:cNvPr id="1933" name="Google Shape;1933;p3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34" name="Google Shape;1934;p3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35" name="Google Shape;1935;p3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36" name="Google Shape;1936;p3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37" name="Google Shape;1937;p33"/>
          <p:cNvGrpSpPr/>
          <p:nvPr/>
        </p:nvGrpSpPr>
        <p:grpSpPr>
          <a:xfrm>
            <a:off x="9067680" y="8233002"/>
            <a:ext cx="1633531" cy="1441025"/>
            <a:chOff x="3161917" y="2170682"/>
            <a:chExt cx="458870" cy="404737"/>
          </a:xfrm>
        </p:grpSpPr>
        <p:sp>
          <p:nvSpPr>
            <p:cNvPr id="1938" name="Google Shape;1938;p3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39" name="Google Shape;1939;p3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40" name="Google Shape;1940;p3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41" name="Google Shape;1941;p33"/>
          <p:cNvGrpSpPr/>
          <p:nvPr/>
        </p:nvGrpSpPr>
        <p:grpSpPr>
          <a:xfrm>
            <a:off x="9131747" y="10352052"/>
            <a:ext cx="1505398" cy="1441646"/>
            <a:chOff x="3179914" y="2889488"/>
            <a:chExt cx="422876" cy="404911"/>
          </a:xfrm>
        </p:grpSpPr>
        <p:sp>
          <p:nvSpPr>
            <p:cNvPr id="1942" name="Google Shape;1942;p3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43" name="Google Shape;1943;p3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44" name="Google Shape;1944;p3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45" name="Google Shape;1945;p3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46" name="Google Shape;1946;p3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47" name="Google Shape;1947;p3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48" name="Google Shape;1948;p33"/>
          <p:cNvGrpSpPr/>
          <p:nvPr/>
        </p:nvGrpSpPr>
        <p:grpSpPr>
          <a:xfrm>
            <a:off x="11081995" y="10351935"/>
            <a:ext cx="1492142" cy="1441881"/>
            <a:chOff x="3729467" y="2889422"/>
            <a:chExt cx="419153" cy="404977"/>
          </a:xfrm>
        </p:grpSpPr>
        <p:sp>
          <p:nvSpPr>
            <p:cNvPr id="1949" name="Google Shape;1949;p3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0" name="Google Shape;1950;p3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1" name="Google Shape;1951;p3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2" name="Google Shape;1952;p3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3" name="Google Shape;1953;p3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4" name="Google Shape;1954;p3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5" name="Google Shape;1955;p3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56" name="Google Shape;1956;p33"/>
          <p:cNvGrpSpPr/>
          <p:nvPr/>
        </p:nvGrpSpPr>
        <p:grpSpPr>
          <a:xfrm>
            <a:off x="4228100" y="11308109"/>
            <a:ext cx="2686564" cy="374673"/>
            <a:chOff x="4411970" y="2962952"/>
            <a:chExt cx="706544" cy="104212"/>
          </a:xfrm>
        </p:grpSpPr>
        <p:sp>
          <p:nvSpPr>
            <p:cNvPr id="1957" name="Google Shape;1957;p3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8" name="Google Shape;1958;p3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59" name="Google Shape;1959;p3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60" name="Google Shape;1960;p3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61" name="Google Shape;1961;p33"/>
          <p:cNvGrpSpPr/>
          <p:nvPr/>
        </p:nvGrpSpPr>
        <p:grpSpPr>
          <a:xfrm>
            <a:off x="4228099" y="10181604"/>
            <a:ext cx="2672108" cy="804866"/>
            <a:chOff x="4411970" y="2726085"/>
            <a:chExt cx="643107" cy="193659"/>
          </a:xfrm>
        </p:grpSpPr>
        <p:sp>
          <p:nvSpPr>
            <p:cNvPr id="1962" name="Google Shape;1962;p3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63" name="Google Shape;1963;p3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64" name="Google Shape;1964;p3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65" name="Google Shape;1965;p33"/>
          <p:cNvGrpSpPr/>
          <p:nvPr/>
        </p:nvGrpSpPr>
        <p:grpSpPr>
          <a:xfrm>
            <a:off x="1468867" y="10889446"/>
            <a:ext cx="2258428" cy="703027"/>
            <a:chOff x="4411970" y="4340222"/>
            <a:chExt cx="779467" cy="242683"/>
          </a:xfrm>
        </p:grpSpPr>
        <p:sp>
          <p:nvSpPr>
            <p:cNvPr id="1966" name="Google Shape;1966;p3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67" name="Google Shape;1967;p3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68" name="Google Shape;1968;p3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69" name="Google Shape;1969;p33"/>
          <p:cNvGrpSpPr/>
          <p:nvPr/>
        </p:nvGrpSpPr>
        <p:grpSpPr>
          <a:xfrm>
            <a:off x="4227945" y="9257617"/>
            <a:ext cx="2686007" cy="601811"/>
            <a:chOff x="4411970" y="2468674"/>
            <a:chExt cx="747317" cy="167425"/>
          </a:xfrm>
        </p:grpSpPr>
        <p:sp>
          <p:nvSpPr>
            <p:cNvPr id="1970" name="Google Shape;1970;p3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71" name="Google Shape;1971;p3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1972" name="Google Shape;1972;p33"/>
          <p:cNvSpPr/>
          <p:nvPr/>
        </p:nvSpPr>
        <p:spPr>
          <a:xfrm>
            <a:off x="1463699" y="10105981"/>
            <a:ext cx="2255945" cy="53712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973" name="Google Shape;1973;p33"/>
          <p:cNvGrpSpPr/>
          <p:nvPr/>
        </p:nvGrpSpPr>
        <p:grpSpPr>
          <a:xfrm>
            <a:off x="1465936" y="8215159"/>
            <a:ext cx="5451904" cy="581102"/>
            <a:chOff x="6336019" y="3733725"/>
            <a:chExt cx="2566206" cy="351310"/>
          </a:xfrm>
        </p:grpSpPr>
        <p:sp>
          <p:nvSpPr>
            <p:cNvPr id="1974" name="Google Shape;1974;p3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1975" name="Google Shape;1975;p3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76" name="Google Shape;1976;p3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77" name="Google Shape;1977;p3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78" name="Google Shape;1978;p33"/>
          <p:cNvGrpSpPr/>
          <p:nvPr/>
        </p:nvGrpSpPr>
        <p:grpSpPr>
          <a:xfrm>
            <a:off x="4227801" y="12711516"/>
            <a:ext cx="2634193" cy="426351"/>
            <a:chOff x="4404545" y="3301592"/>
            <a:chExt cx="782403" cy="129272"/>
          </a:xfrm>
        </p:grpSpPr>
        <p:sp>
          <p:nvSpPr>
            <p:cNvPr id="1979" name="Google Shape;1979;p3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80" name="Google Shape;1980;p3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81" name="Google Shape;1981;p33"/>
          <p:cNvGrpSpPr/>
          <p:nvPr/>
        </p:nvGrpSpPr>
        <p:grpSpPr>
          <a:xfrm>
            <a:off x="4227197" y="12002775"/>
            <a:ext cx="2677807" cy="387185"/>
            <a:chOff x="4411970" y="3131459"/>
            <a:chExt cx="710520" cy="117397"/>
          </a:xfrm>
        </p:grpSpPr>
        <p:sp>
          <p:nvSpPr>
            <p:cNvPr id="1982" name="Google Shape;1982;p3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83" name="Google Shape;1983;p3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descr="Timeline background shape" id="1984" name="Google Shape;1984;p33"/>
          <p:cNvSpPr/>
          <p:nvPr/>
        </p:nvSpPr>
        <p:spPr>
          <a:xfrm>
            <a:off x="4227874" y="13460471"/>
            <a:ext cx="2672400" cy="4257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985" name="Google Shape;1985;p33"/>
          <p:cNvGrpSpPr/>
          <p:nvPr/>
        </p:nvGrpSpPr>
        <p:grpSpPr>
          <a:xfrm>
            <a:off x="1444962" y="11796853"/>
            <a:ext cx="2292643" cy="1277471"/>
            <a:chOff x="4411970" y="1801825"/>
            <a:chExt cx="734586" cy="409262"/>
          </a:xfrm>
        </p:grpSpPr>
        <p:sp>
          <p:nvSpPr>
            <p:cNvPr id="1986" name="Google Shape;1986;p3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87" name="Google Shape;1987;p3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88" name="Google Shape;1988;p33"/>
          <p:cNvGrpSpPr/>
          <p:nvPr/>
        </p:nvGrpSpPr>
        <p:grpSpPr>
          <a:xfrm>
            <a:off x="7303206" y="8227529"/>
            <a:ext cx="1451326" cy="1451488"/>
            <a:chOff x="5681300" y="2527788"/>
            <a:chExt cx="805800" cy="805800"/>
          </a:xfrm>
        </p:grpSpPr>
        <p:sp>
          <p:nvSpPr>
            <p:cNvPr id="1989" name="Google Shape;1989;p3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90" name="Google Shape;1990;p3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991" name="Google Shape;1991;p33"/>
          <p:cNvGrpSpPr/>
          <p:nvPr/>
        </p:nvGrpSpPr>
        <p:grpSpPr>
          <a:xfrm>
            <a:off x="7286924" y="10330690"/>
            <a:ext cx="1483320" cy="1483406"/>
            <a:chOff x="4049800" y="640400"/>
            <a:chExt cx="858900" cy="858900"/>
          </a:xfrm>
        </p:grpSpPr>
        <p:sp>
          <p:nvSpPr>
            <p:cNvPr id="1992" name="Google Shape;1992;p3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1993" name="Google Shape;1993;p3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1994" name="Google Shape;1994;p33"/>
          <p:cNvGrpSpPr/>
          <p:nvPr/>
        </p:nvGrpSpPr>
        <p:grpSpPr>
          <a:xfrm>
            <a:off x="7080038" y="12217043"/>
            <a:ext cx="1898178" cy="1898466"/>
            <a:chOff x="5080188" y="927900"/>
            <a:chExt cx="961200" cy="961200"/>
          </a:xfrm>
        </p:grpSpPr>
        <p:sp>
          <p:nvSpPr>
            <p:cNvPr id="1995" name="Google Shape;1995;p3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96" name="Google Shape;1996;p3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97" name="Google Shape;1997;p3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98" name="Google Shape;1998;p3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999" name="Google Shape;1999;p3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0" name="Google Shape;2000;p3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1" name="Google Shape;2001;p3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2" name="Google Shape;2002;p3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03" name="Google Shape;2003;p33"/>
          <p:cNvGrpSpPr/>
          <p:nvPr/>
        </p:nvGrpSpPr>
        <p:grpSpPr>
          <a:xfrm>
            <a:off x="11153760" y="12486222"/>
            <a:ext cx="1407315" cy="1402889"/>
            <a:chOff x="6039282" y="1042577"/>
            <a:chExt cx="734315" cy="731929"/>
          </a:xfrm>
        </p:grpSpPr>
        <p:sp>
          <p:nvSpPr>
            <p:cNvPr id="2004" name="Google Shape;2004;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5" name="Google Shape;2005;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6" name="Google Shape;2006;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7" name="Google Shape;2007;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2008" name="Google Shape;2008;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09" name="Google Shape;2009;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0" name="Google Shape;2010;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1" name="Google Shape;2011;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2" name="Google Shape;2012;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3" name="Google Shape;2013;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4" name="Google Shape;2014;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5" name="Google Shape;2015;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6" name="Google Shape;2016;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7" name="Google Shape;2017;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8" name="Google Shape;2018;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19" name="Google Shape;2019;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0" name="Google Shape;2020;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1" name="Google Shape;2021;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2" name="Google Shape;2022;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3" name="Google Shape;2023;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4" name="Google Shape;2024;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25" name="Google Shape;2025;p33"/>
          <p:cNvGrpSpPr/>
          <p:nvPr/>
        </p:nvGrpSpPr>
        <p:grpSpPr>
          <a:xfrm>
            <a:off x="12857652" y="8115318"/>
            <a:ext cx="1580006" cy="1675873"/>
            <a:chOff x="1825800" y="1651625"/>
            <a:chExt cx="539989" cy="571775"/>
          </a:xfrm>
        </p:grpSpPr>
        <p:sp>
          <p:nvSpPr>
            <p:cNvPr id="2026" name="Google Shape;2026;p3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7" name="Google Shape;2027;p3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8" name="Google Shape;2028;p3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29" name="Google Shape;2029;p3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30" name="Google Shape;2030;p33"/>
          <p:cNvGrpSpPr/>
          <p:nvPr/>
        </p:nvGrpSpPr>
        <p:grpSpPr>
          <a:xfrm>
            <a:off x="9170184" y="12448311"/>
            <a:ext cx="1414121" cy="1413802"/>
            <a:chOff x="1897577" y="2802432"/>
            <a:chExt cx="492176" cy="492014"/>
          </a:xfrm>
        </p:grpSpPr>
        <p:sp>
          <p:nvSpPr>
            <p:cNvPr id="2031" name="Google Shape;2031;p3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2" name="Google Shape;2032;p3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3" name="Google Shape;2033;p3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4" name="Google Shape;2034;p3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5" name="Google Shape;2035;p3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6" name="Google Shape;2036;p3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7" name="Google Shape;2037;p3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8" name="Google Shape;2038;p3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39" name="Google Shape;2039;p3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40" name="Google Shape;2040;p3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41" name="Google Shape;2041;p3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42" name="Google Shape;2042;p3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43" name="Google Shape;2043;p33"/>
          <p:cNvGrpSpPr/>
          <p:nvPr/>
        </p:nvGrpSpPr>
        <p:grpSpPr>
          <a:xfrm>
            <a:off x="1465516" y="13319936"/>
            <a:ext cx="2252042" cy="558953"/>
            <a:chOff x="2013045" y="4813233"/>
            <a:chExt cx="921986" cy="228854"/>
          </a:xfrm>
        </p:grpSpPr>
        <p:sp>
          <p:nvSpPr>
            <p:cNvPr id="2044" name="Google Shape;2044;p3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45" name="Google Shape;2045;p3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46" name="Google Shape;2046;p33"/>
          <p:cNvGrpSpPr/>
          <p:nvPr/>
        </p:nvGrpSpPr>
        <p:grpSpPr>
          <a:xfrm>
            <a:off x="1489237" y="9109455"/>
            <a:ext cx="2205421" cy="751314"/>
            <a:chOff x="1046767" y="4756633"/>
            <a:chExt cx="859646" cy="292841"/>
          </a:xfrm>
        </p:grpSpPr>
        <p:sp>
          <p:nvSpPr>
            <p:cNvPr id="2047" name="Google Shape;2047;p3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48" name="Google Shape;2048;p3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49" name="Google Shape;2049;p3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2050" name="Google Shape;2050;p33"/>
          <p:cNvSpPr/>
          <p:nvPr/>
        </p:nvSpPr>
        <p:spPr>
          <a:xfrm>
            <a:off x="19393889" y="8259542"/>
            <a:ext cx="515990" cy="261639"/>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51" name="Google Shape;2051;p33"/>
          <p:cNvSpPr/>
          <p:nvPr/>
        </p:nvSpPr>
        <p:spPr>
          <a:xfrm>
            <a:off x="18557484" y="8210566"/>
            <a:ext cx="478033" cy="359584"/>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52" name="Google Shape;2052;p33"/>
          <p:cNvSpPr/>
          <p:nvPr/>
        </p:nvSpPr>
        <p:spPr>
          <a:xfrm>
            <a:off x="20289285" y="8228529"/>
            <a:ext cx="467018" cy="32501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53" name="Google Shape;2053;p33"/>
          <p:cNvSpPr/>
          <p:nvPr/>
        </p:nvSpPr>
        <p:spPr>
          <a:xfrm>
            <a:off x="21109435" y="8210566"/>
            <a:ext cx="456003" cy="359584"/>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2054" name="Google Shape;2054;p33"/>
          <p:cNvGrpSpPr/>
          <p:nvPr/>
        </p:nvGrpSpPr>
        <p:grpSpPr>
          <a:xfrm>
            <a:off x="18565039" y="8815753"/>
            <a:ext cx="463290" cy="393813"/>
            <a:chOff x="4660325" y="1866850"/>
            <a:chExt cx="68350" cy="58100"/>
          </a:xfrm>
        </p:grpSpPr>
        <p:sp>
          <p:nvSpPr>
            <p:cNvPr id="2055" name="Google Shape;2055;p3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56" name="Google Shape;2056;p3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57" name="Google Shape;2057;p33"/>
          <p:cNvGrpSpPr/>
          <p:nvPr/>
        </p:nvGrpSpPr>
        <p:grpSpPr>
          <a:xfrm>
            <a:off x="19425935" y="8887348"/>
            <a:ext cx="452275" cy="250624"/>
            <a:chOff x="4791775" y="1877500"/>
            <a:chExt cx="66725" cy="36975"/>
          </a:xfrm>
        </p:grpSpPr>
        <p:sp>
          <p:nvSpPr>
            <p:cNvPr id="2058" name="Google Shape;2058;p3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59" name="Google Shape;2059;p3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60" name="Google Shape;2060;p33"/>
          <p:cNvGrpSpPr/>
          <p:nvPr/>
        </p:nvGrpSpPr>
        <p:grpSpPr>
          <a:xfrm>
            <a:off x="20321252" y="8887348"/>
            <a:ext cx="403472" cy="250624"/>
            <a:chOff x="4923925" y="1877500"/>
            <a:chExt cx="59525" cy="36975"/>
          </a:xfrm>
        </p:grpSpPr>
        <p:sp>
          <p:nvSpPr>
            <p:cNvPr id="2061" name="Google Shape;2061;p3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62" name="Google Shape;2062;p3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63" name="Google Shape;2063;p33"/>
          <p:cNvGrpSpPr/>
          <p:nvPr/>
        </p:nvGrpSpPr>
        <p:grpSpPr>
          <a:xfrm>
            <a:off x="21140814" y="8837782"/>
            <a:ext cx="393644" cy="349755"/>
            <a:chOff x="5058450" y="1870100"/>
            <a:chExt cx="58075" cy="51600"/>
          </a:xfrm>
        </p:grpSpPr>
        <p:sp>
          <p:nvSpPr>
            <p:cNvPr id="2064" name="Google Shape;2064;p3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65" name="Google Shape;2065;p3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66" name="Google Shape;2066;p33"/>
          <p:cNvGrpSpPr/>
          <p:nvPr/>
        </p:nvGrpSpPr>
        <p:grpSpPr>
          <a:xfrm>
            <a:off x="19511425" y="10013426"/>
            <a:ext cx="281295" cy="299596"/>
            <a:chOff x="4811425" y="2065025"/>
            <a:chExt cx="41500" cy="44200"/>
          </a:xfrm>
        </p:grpSpPr>
        <p:sp>
          <p:nvSpPr>
            <p:cNvPr id="2067" name="Google Shape;2067;p3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68" name="Google Shape;2068;p3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69" name="Google Shape;2069;p33"/>
          <p:cNvGrpSpPr/>
          <p:nvPr/>
        </p:nvGrpSpPr>
        <p:grpSpPr>
          <a:xfrm>
            <a:off x="20325270" y="10014019"/>
            <a:ext cx="336368" cy="298410"/>
            <a:chOff x="4929875" y="2065025"/>
            <a:chExt cx="49625" cy="44025"/>
          </a:xfrm>
        </p:grpSpPr>
        <p:sp>
          <p:nvSpPr>
            <p:cNvPr id="2070" name="Google Shape;2070;p3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71" name="Google Shape;2071;p3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72" name="Google Shape;2072;p33"/>
          <p:cNvGrpSpPr/>
          <p:nvPr/>
        </p:nvGrpSpPr>
        <p:grpSpPr>
          <a:xfrm>
            <a:off x="21239946" y="10022407"/>
            <a:ext cx="195382" cy="281634"/>
            <a:chOff x="5083925" y="2066350"/>
            <a:chExt cx="28825" cy="41550"/>
          </a:xfrm>
        </p:grpSpPr>
        <p:sp>
          <p:nvSpPr>
            <p:cNvPr id="2073" name="Google Shape;2073;p3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74" name="Google Shape;2074;p3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75" name="Google Shape;2075;p33"/>
          <p:cNvGrpSpPr/>
          <p:nvPr/>
        </p:nvGrpSpPr>
        <p:grpSpPr>
          <a:xfrm>
            <a:off x="18544789" y="10065957"/>
            <a:ext cx="503790" cy="194534"/>
            <a:chOff x="4659775" y="2072775"/>
            <a:chExt cx="74325" cy="28700"/>
          </a:xfrm>
        </p:grpSpPr>
        <p:sp>
          <p:nvSpPr>
            <p:cNvPr id="2076" name="Google Shape;2076;p3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77" name="Google Shape;2077;p3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78" name="Google Shape;2078;p3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79" name="Google Shape;2079;p33"/>
          <p:cNvGrpSpPr/>
          <p:nvPr/>
        </p:nvGrpSpPr>
        <p:grpSpPr>
          <a:xfrm>
            <a:off x="21104705" y="9483057"/>
            <a:ext cx="465832" cy="248252"/>
            <a:chOff x="4662475" y="1976500"/>
            <a:chExt cx="68725" cy="36625"/>
          </a:xfrm>
        </p:grpSpPr>
        <p:sp>
          <p:nvSpPr>
            <p:cNvPr id="2080" name="Google Shape;2080;p3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81" name="Google Shape;2081;p3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82" name="Google Shape;2082;p3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83" name="Google Shape;2083;p33"/>
          <p:cNvGrpSpPr/>
          <p:nvPr/>
        </p:nvGrpSpPr>
        <p:grpSpPr>
          <a:xfrm>
            <a:off x="20261216" y="9492631"/>
            <a:ext cx="464476" cy="229103"/>
            <a:chOff x="4920150" y="1977875"/>
            <a:chExt cx="68525" cy="33800"/>
          </a:xfrm>
        </p:grpSpPr>
        <p:sp>
          <p:nvSpPr>
            <p:cNvPr id="2084" name="Google Shape;2084;p3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85" name="Google Shape;2085;p3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86" name="Google Shape;2086;p3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87" name="Google Shape;2087;p33"/>
          <p:cNvGrpSpPr/>
          <p:nvPr/>
        </p:nvGrpSpPr>
        <p:grpSpPr>
          <a:xfrm>
            <a:off x="18622484" y="10616814"/>
            <a:ext cx="348399" cy="355855"/>
            <a:chOff x="4676550" y="2160575"/>
            <a:chExt cx="51400" cy="52500"/>
          </a:xfrm>
        </p:grpSpPr>
        <p:sp>
          <p:nvSpPr>
            <p:cNvPr id="2088" name="Google Shape;2088;p3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89" name="Google Shape;2089;p3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0" name="Google Shape;2090;p3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091" name="Google Shape;2091;p33"/>
          <p:cNvGrpSpPr/>
          <p:nvPr/>
        </p:nvGrpSpPr>
        <p:grpSpPr>
          <a:xfrm>
            <a:off x="19449743" y="10636387"/>
            <a:ext cx="404659" cy="316711"/>
            <a:chOff x="4768325" y="2163475"/>
            <a:chExt cx="59700" cy="46725"/>
          </a:xfrm>
        </p:grpSpPr>
        <p:sp>
          <p:nvSpPr>
            <p:cNvPr id="2092" name="Google Shape;2092;p3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3" name="Google Shape;2093;p3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2094" name="Google Shape;2094;p33"/>
          <p:cNvSpPr/>
          <p:nvPr/>
        </p:nvSpPr>
        <p:spPr>
          <a:xfrm>
            <a:off x="20373370" y="10612896"/>
            <a:ext cx="239779" cy="363989"/>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5" name="Google Shape;2095;p33"/>
          <p:cNvSpPr/>
          <p:nvPr/>
        </p:nvSpPr>
        <p:spPr>
          <a:xfrm>
            <a:off x="21131380" y="13415841"/>
            <a:ext cx="412115" cy="453631"/>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6" name="Google Shape;2096;p33"/>
          <p:cNvSpPr/>
          <p:nvPr/>
        </p:nvSpPr>
        <p:spPr>
          <a:xfrm>
            <a:off x="18630773" y="11267806"/>
            <a:ext cx="331454" cy="454817"/>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7" name="Google Shape;2097;p33"/>
          <p:cNvSpPr/>
          <p:nvPr/>
        </p:nvSpPr>
        <p:spPr>
          <a:xfrm>
            <a:off x="18541640" y="13459899"/>
            <a:ext cx="509721" cy="365514"/>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8" name="Google Shape;2098;p33"/>
          <p:cNvSpPr/>
          <p:nvPr/>
        </p:nvSpPr>
        <p:spPr>
          <a:xfrm>
            <a:off x="18589850" y="12017199"/>
            <a:ext cx="413301" cy="313153"/>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099" name="Google Shape;2099;p33"/>
          <p:cNvSpPr/>
          <p:nvPr/>
        </p:nvSpPr>
        <p:spPr>
          <a:xfrm>
            <a:off x="20353544" y="11966870"/>
            <a:ext cx="279431" cy="413809"/>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2100" name="Google Shape;2100;p33"/>
          <p:cNvGrpSpPr/>
          <p:nvPr/>
        </p:nvGrpSpPr>
        <p:grpSpPr>
          <a:xfrm>
            <a:off x="19495156" y="11346363"/>
            <a:ext cx="313831" cy="297394"/>
            <a:chOff x="4768575" y="2253950"/>
            <a:chExt cx="46300" cy="43875"/>
          </a:xfrm>
        </p:grpSpPr>
        <p:sp>
          <p:nvSpPr>
            <p:cNvPr id="2101" name="Google Shape;2101;p3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02" name="Google Shape;2102;p3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103" name="Google Shape;2103;p33"/>
          <p:cNvGrpSpPr/>
          <p:nvPr/>
        </p:nvGrpSpPr>
        <p:grpSpPr>
          <a:xfrm>
            <a:off x="20328999" y="12707421"/>
            <a:ext cx="328912" cy="407031"/>
            <a:chOff x="4960900" y="2433225"/>
            <a:chExt cx="48525" cy="60050"/>
          </a:xfrm>
        </p:grpSpPr>
        <p:sp>
          <p:nvSpPr>
            <p:cNvPr id="2104" name="Google Shape;2104;p3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05" name="Google Shape;2105;p3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106" name="Google Shape;2106;p33"/>
          <p:cNvGrpSpPr/>
          <p:nvPr/>
        </p:nvGrpSpPr>
        <p:grpSpPr>
          <a:xfrm>
            <a:off x="19462286" y="13442356"/>
            <a:ext cx="379579" cy="400253"/>
            <a:chOff x="4854075" y="2527625"/>
            <a:chExt cx="56000" cy="59050"/>
          </a:xfrm>
        </p:grpSpPr>
        <p:sp>
          <p:nvSpPr>
            <p:cNvPr id="2107" name="Google Shape;2107;p3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08" name="Google Shape;2108;p3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2109" name="Google Shape;2109;p33"/>
          <p:cNvSpPr/>
          <p:nvPr/>
        </p:nvSpPr>
        <p:spPr>
          <a:xfrm>
            <a:off x="19504543" y="12726483"/>
            <a:ext cx="294682" cy="369242"/>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0" name="Google Shape;2110;p33"/>
          <p:cNvSpPr/>
          <p:nvPr/>
        </p:nvSpPr>
        <p:spPr>
          <a:xfrm>
            <a:off x="21114943" y="10610269"/>
            <a:ext cx="444989" cy="369242"/>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1" name="Google Shape;2111;p33"/>
          <p:cNvSpPr/>
          <p:nvPr/>
        </p:nvSpPr>
        <p:spPr>
          <a:xfrm>
            <a:off x="18608236" y="12726483"/>
            <a:ext cx="376529" cy="369242"/>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2112" name="Google Shape;2112;p33"/>
          <p:cNvGrpSpPr/>
          <p:nvPr/>
        </p:nvGrpSpPr>
        <p:grpSpPr>
          <a:xfrm>
            <a:off x="21199445" y="11949849"/>
            <a:ext cx="276381" cy="447531"/>
            <a:chOff x="5059700" y="2334775"/>
            <a:chExt cx="40775" cy="66025"/>
          </a:xfrm>
        </p:grpSpPr>
        <p:sp>
          <p:nvSpPr>
            <p:cNvPr id="2113" name="Google Shape;2113;p3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4" name="Google Shape;2114;p3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5" name="Google Shape;2115;p3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6" name="Google Shape;2116;p3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7" name="Google Shape;2117;p3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8" name="Google Shape;2118;p3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19" name="Google Shape;2119;p3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20" name="Google Shape;2120;p3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21" name="Google Shape;2121;p3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122" name="Google Shape;2122;p33"/>
          <p:cNvGrpSpPr/>
          <p:nvPr/>
        </p:nvGrpSpPr>
        <p:grpSpPr>
          <a:xfrm>
            <a:off x="21080233" y="12687764"/>
            <a:ext cx="514804" cy="446344"/>
            <a:chOff x="5037700" y="2430325"/>
            <a:chExt cx="75950" cy="65850"/>
          </a:xfrm>
        </p:grpSpPr>
        <p:sp>
          <p:nvSpPr>
            <p:cNvPr id="2123" name="Google Shape;2123;p3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24" name="Google Shape;2124;p3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125" name="Google Shape;2125;p33"/>
          <p:cNvGrpSpPr/>
          <p:nvPr/>
        </p:nvGrpSpPr>
        <p:grpSpPr>
          <a:xfrm>
            <a:off x="19464960" y="12037630"/>
            <a:ext cx="481498" cy="271718"/>
            <a:chOff x="4756975" y="2341800"/>
            <a:chExt cx="91975" cy="51925"/>
          </a:xfrm>
        </p:grpSpPr>
        <p:sp>
          <p:nvSpPr>
            <p:cNvPr id="2126" name="Google Shape;2126;p3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27" name="Google Shape;2127;p3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28" name="Google Shape;2128;p3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29" name="Google Shape;2129;p3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0" name="Google Shape;2130;p3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1" name="Google Shape;2131;p3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2" name="Google Shape;2132;p3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3" name="Google Shape;2133;p3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4" name="Google Shape;2134;p3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5" name="Google Shape;2135;p3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6" name="Google Shape;2136;p3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7" name="Google Shape;2137;p3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8" name="Google Shape;2138;p3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39" name="Google Shape;2139;p3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0" name="Google Shape;2140;p3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1" name="Google Shape;2141;p3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2" name="Google Shape;2142;p3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3" name="Google Shape;2143;p3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4" name="Google Shape;2144;p3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5" name="Google Shape;2145;p3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2146" name="Google Shape;2146;p33"/>
          <p:cNvGrpSpPr/>
          <p:nvPr/>
        </p:nvGrpSpPr>
        <p:grpSpPr>
          <a:xfrm>
            <a:off x="20208460" y="13397679"/>
            <a:ext cx="591389" cy="489171"/>
            <a:chOff x="4943575" y="2516350"/>
            <a:chExt cx="98675" cy="81700"/>
          </a:xfrm>
        </p:grpSpPr>
        <p:sp>
          <p:nvSpPr>
            <p:cNvPr id="2147" name="Google Shape;2147;p3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8" name="Google Shape;2148;p3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49" name="Google Shape;2149;p3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0" name="Google Shape;2150;p3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1" name="Google Shape;2151;p3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2" name="Google Shape;2152;p3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3" name="Google Shape;2153;p3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4" name="Google Shape;2154;p3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5" name="Google Shape;2155;p3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6" name="Google Shape;2156;p3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7" name="Google Shape;2157;p3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8" name="Google Shape;2158;p3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59" name="Google Shape;2159;p3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0" name="Google Shape;2160;p3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1" name="Google Shape;2161;p3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2" name="Google Shape;2162;p3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3" name="Google Shape;2163;p3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4" name="Google Shape;2164;p3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5" name="Google Shape;2165;p3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6" name="Google Shape;2166;p3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7" name="Google Shape;2167;p3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8" name="Google Shape;2168;p3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69" name="Google Shape;2169;p3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0" name="Google Shape;2170;p3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1" name="Google Shape;2171;p3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2" name="Google Shape;2172;p3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3" name="Google Shape;2173;p3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4" name="Google Shape;2174;p3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5" name="Google Shape;2175;p3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6" name="Google Shape;2176;p3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7" name="Google Shape;2177;p3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8" name="Google Shape;2178;p3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79" name="Google Shape;2179;p3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0" name="Google Shape;2180;p3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1" name="Google Shape;2181;p3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2" name="Google Shape;2182;p3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3" name="Google Shape;2183;p3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4" name="Google Shape;2184;p3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5" name="Google Shape;2185;p3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6" name="Google Shape;2186;p3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7" name="Google Shape;2187;p3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8" name="Google Shape;2188;p3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89" name="Google Shape;2189;p3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0" name="Google Shape;2190;p3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1" name="Google Shape;2191;p3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2" name="Google Shape;2192;p3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3" name="Google Shape;2193;p3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4" name="Google Shape;2194;p3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5" name="Google Shape;2195;p3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6" name="Google Shape;2196;p3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7" name="Google Shape;2197;p3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8" name="Google Shape;2198;p3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199" name="Google Shape;2199;p3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0" name="Google Shape;2200;p3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1" name="Google Shape;2201;p3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2" name="Google Shape;2202;p3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3" name="Google Shape;2203;p3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4" name="Google Shape;2204;p3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5" name="Google Shape;2205;p3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6" name="Google Shape;2206;p3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7" name="Google Shape;2207;p3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8" name="Google Shape;2208;p3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09" name="Google Shape;2209;p3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0" name="Google Shape;2210;p3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1" name="Google Shape;2211;p3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2" name="Google Shape;2212;p3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3" name="Google Shape;2213;p3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4" name="Google Shape;2214;p3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5" name="Google Shape;2215;p3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6" name="Google Shape;2216;p3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7" name="Google Shape;2217;p3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8" name="Google Shape;2218;p3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19" name="Google Shape;2219;p3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0" name="Google Shape;2220;p3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1" name="Google Shape;2221;p3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2" name="Google Shape;2222;p3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3" name="Google Shape;2223;p3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4" name="Google Shape;2224;p3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2225" name="Google Shape;2225;p33"/>
          <p:cNvSpPr/>
          <p:nvPr/>
        </p:nvSpPr>
        <p:spPr>
          <a:xfrm>
            <a:off x="20250674" y="11252608"/>
            <a:ext cx="485020" cy="485020"/>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6" name="Google Shape;2226;p33"/>
          <p:cNvSpPr/>
          <p:nvPr/>
        </p:nvSpPr>
        <p:spPr>
          <a:xfrm>
            <a:off x="21130801" y="11332815"/>
            <a:ext cx="412800" cy="325200"/>
          </a:xfrm>
          <a:prstGeom prst="stripedRightArrow">
            <a:avLst>
              <a:gd fmla="val 50000" name="adj1"/>
              <a:gd fmla="val 50000" name="adj2"/>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7" name="Google Shape;2227;p33"/>
          <p:cNvSpPr/>
          <p:nvPr/>
        </p:nvSpPr>
        <p:spPr>
          <a:xfrm>
            <a:off x="18632026" y="9442831"/>
            <a:ext cx="328800" cy="3288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2228" name="Google Shape;2228;p33"/>
          <p:cNvSpPr/>
          <p:nvPr/>
        </p:nvSpPr>
        <p:spPr>
          <a:xfrm flipH="1">
            <a:off x="19487555" y="9442831"/>
            <a:ext cx="328800" cy="3288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grpSp>
        <p:nvGrpSpPr>
          <p:cNvPr id="2233" name="Google Shape;2233;p34"/>
          <p:cNvGrpSpPr/>
          <p:nvPr/>
        </p:nvGrpSpPr>
        <p:grpSpPr>
          <a:xfrm>
            <a:off x="1420064" y="4448970"/>
            <a:ext cx="6539790" cy="3619966"/>
            <a:chOff x="2654821" y="2311071"/>
            <a:chExt cx="2279715" cy="1262120"/>
          </a:xfrm>
        </p:grpSpPr>
        <p:grpSp>
          <p:nvGrpSpPr>
            <p:cNvPr id="2234" name="Google Shape;2234;p34"/>
            <p:cNvGrpSpPr/>
            <p:nvPr/>
          </p:nvGrpSpPr>
          <p:grpSpPr>
            <a:xfrm>
              <a:off x="4034269" y="2840745"/>
              <a:ext cx="40212" cy="36437"/>
              <a:chOff x="4293400" y="2574725"/>
              <a:chExt cx="84425" cy="80100"/>
            </a:xfrm>
          </p:grpSpPr>
          <p:sp>
            <p:nvSpPr>
              <p:cNvPr id="2235" name="Google Shape;2235;p3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36" name="Google Shape;2236;p3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34"/>
            <p:cNvGrpSpPr/>
            <p:nvPr/>
          </p:nvGrpSpPr>
          <p:grpSpPr>
            <a:xfrm>
              <a:off x="3894606" y="2334874"/>
              <a:ext cx="913198" cy="518984"/>
              <a:chOff x="4000175" y="1462675"/>
              <a:chExt cx="1917275" cy="1140875"/>
            </a:xfrm>
          </p:grpSpPr>
          <p:sp>
            <p:nvSpPr>
              <p:cNvPr id="2238" name="Google Shape;2238;p3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39" name="Google Shape;2239;p34"/>
              <p:cNvGrpSpPr/>
              <p:nvPr/>
            </p:nvGrpSpPr>
            <p:grpSpPr>
              <a:xfrm>
                <a:off x="4000175" y="1462675"/>
                <a:ext cx="1917275" cy="1140875"/>
                <a:chOff x="4000175" y="1462675"/>
                <a:chExt cx="1917275" cy="1140875"/>
              </a:xfrm>
            </p:grpSpPr>
            <p:sp>
              <p:nvSpPr>
                <p:cNvPr id="2240" name="Google Shape;2240;p3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41" name="Google Shape;2241;p3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45" name="Google Shape;2245;p3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6" name="Google Shape;2246;p34"/>
            <p:cNvGrpSpPr/>
            <p:nvPr/>
          </p:nvGrpSpPr>
          <p:grpSpPr>
            <a:xfrm>
              <a:off x="3875768" y="2846704"/>
              <a:ext cx="44796" cy="47366"/>
              <a:chOff x="3960625" y="2587825"/>
              <a:chExt cx="94050" cy="104125"/>
            </a:xfrm>
          </p:grpSpPr>
          <p:sp>
            <p:nvSpPr>
              <p:cNvPr id="2247" name="Google Shape;2247;p3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48" name="Google Shape;2248;p3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34"/>
            <p:cNvGrpSpPr/>
            <p:nvPr/>
          </p:nvGrpSpPr>
          <p:grpSpPr>
            <a:xfrm>
              <a:off x="3782759" y="2807162"/>
              <a:ext cx="82686" cy="85487"/>
              <a:chOff x="3765350" y="2500900"/>
              <a:chExt cx="173600" cy="187925"/>
            </a:xfrm>
          </p:grpSpPr>
          <p:sp>
            <p:nvSpPr>
              <p:cNvPr id="2250" name="Google Shape;2250;p3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51" name="Google Shape;2251;p3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34"/>
            <p:cNvGrpSpPr/>
            <p:nvPr/>
          </p:nvGrpSpPr>
          <p:grpSpPr>
            <a:xfrm>
              <a:off x="3775674" y="2798496"/>
              <a:ext cx="40545" cy="23564"/>
              <a:chOff x="3750475" y="2481850"/>
              <a:chExt cx="85125" cy="51800"/>
            </a:xfrm>
          </p:grpSpPr>
          <p:sp>
            <p:nvSpPr>
              <p:cNvPr id="2257" name="Google Shape;2257;p3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59" name="Google Shape;2259;p34"/>
            <p:cNvGrpSpPr/>
            <p:nvPr/>
          </p:nvGrpSpPr>
          <p:grpSpPr>
            <a:xfrm>
              <a:off x="3716946" y="2776024"/>
              <a:ext cx="81971" cy="76912"/>
              <a:chOff x="3627175" y="2432450"/>
              <a:chExt cx="172100" cy="169075"/>
            </a:xfrm>
          </p:grpSpPr>
          <p:sp>
            <p:nvSpPr>
              <p:cNvPr id="2260" name="Google Shape;2260;p3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62" name="Google Shape;2262;p3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63" name="Google Shape;2263;p34"/>
            <p:cNvGrpSpPr/>
            <p:nvPr/>
          </p:nvGrpSpPr>
          <p:grpSpPr>
            <a:xfrm>
              <a:off x="3685682" y="2845624"/>
              <a:ext cx="29311" cy="45055"/>
              <a:chOff x="3561536" y="2585450"/>
              <a:chExt cx="61539" cy="99045"/>
            </a:xfrm>
          </p:grpSpPr>
          <p:sp>
            <p:nvSpPr>
              <p:cNvPr id="2264" name="Google Shape;2264;p3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66" name="Google Shape;2266;p34"/>
            <p:cNvGrpSpPr/>
            <p:nvPr/>
          </p:nvGrpSpPr>
          <p:grpSpPr>
            <a:xfrm>
              <a:off x="3849905" y="2572252"/>
              <a:ext cx="74339" cy="119559"/>
              <a:chOff x="3906325" y="1984500"/>
              <a:chExt cx="156075" cy="262825"/>
            </a:xfrm>
          </p:grpSpPr>
          <p:sp>
            <p:nvSpPr>
              <p:cNvPr id="2267" name="Google Shape;2267;p3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68" name="Google Shape;2268;p3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34"/>
            <p:cNvGrpSpPr/>
            <p:nvPr/>
          </p:nvGrpSpPr>
          <p:grpSpPr>
            <a:xfrm>
              <a:off x="2654821" y="2414345"/>
              <a:ext cx="667570" cy="558731"/>
              <a:chOff x="1397225" y="1637375"/>
              <a:chExt cx="1401575" cy="1228250"/>
            </a:xfrm>
          </p:grpSpPr>
          <p:sp>
            <p:nvSpPr>
              <p:cNvPr id="2270" name="Google Shape;2270;p3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71" name="Google Shape;2271;p34"/>
              <p:cNvGrpSpPr/>
              <p:nvPr/>
            </p:nvGrpSpPr>
            <p:grpSpPr>
              <a:xfrm>
                <a:off x="1397225" y="1637375"/>
                <a:ext cx="1398775" cy="1228250"/>
                <a:chOff x="1397225" y="1637375"/>
                <a:chExt cx="1398775" cy="1228250"/>
              </a:xfrm>
            </p:grpSpPr>
            <p:sp>
              <p:nvSpPr>
                <p:cNvPr id="2272" name="Google Shape;2272;p3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4" name="Google Shape;2274;p34"/>
            <p:cNvGrpSpPr/>
            <p:nvPr/>
          </p:nvGrpSpPr>
          <p:grpSpPr>
            <a:xfrm>
              <a:off x="3230417" y="3103734"/>
              <a:ext cx="282982" cy="280332"/>
              <a:chOff x="2605700" y="3152850"/>
              <a:chExt cx="594125" cy="616250"/>
            </a:xfrm>
          </p:grpSpPr>
          <p:sp>
            <p:nvSpPr>
              <p:cNvPr id="2275" name="Google Shape;2275;p3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76" name="Google Shape;2276;p3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77" name="Google Shape;2277;p34"/>
            <p:cNvGrpSpPr/>
            <p:nvPr/>
          </p:nvGrpSpPr>
          <p:grpSpPr>
            <a:xfrm>
              <a:off x="3265985" y="3226989"/>
              <a:ext cx="87151" cy="346202"/>
              <a:chOff x="2680375" y="3423800"/>
              <a:chExt cx="182975" cy="761050"/>
            </a:xfrm>
          </p:grpSpPr>
          <p:sp>
            <p:nvSpPr>
              <p:cNvPr id="2278" name="Google Shape;2278;p3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79" name="Google Shape;2279;p3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34"/>
            <p:cNvGrpSpPr/>
            <p:nvPr/>
          </p:nvGrpSpPr>
          <p:grpSpPr>
            <a:xfrm>
              <a:off x="3855466" y="3289811"/>
              <a:ext cx="112514" cy="94210"/>
              <a:chOff x="3918000" y="3561900"/>
              <a:chExt cx="236225" cy="207100"/>
            </a:xfrm>
          </p:grpSpPr>
          <p:sp>
            <p:nvSpPr>
              <p:cNvPr id="2281" name="Google Shape;2281;p3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82" name="Google Shape;2282;p3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3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86" name="Google Shape;2286;p34"/>
            <p:cNvGrpSpPr/>
            <p:nvPr/>
          </p:nvGrpSpPr>
          <p:grpSpPr>
            <a:xfrm>
              <a:off x="2905224" y="2311071"/>
              <a:ext cx="596721" cy="528992"/>
              <a:chOff x="1922950" y="1410350"/>
              <a:chExt cx="1252825" cy="1162875"/>
            </a:xfrm>
          </p:grpSpPr>
          <p:sp>
            <p:nvSpPr>
              <p:cNvPr id="2287" name="Google Shape;2287;p3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03" name="Google Shape;2303;p3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23" name="Google Shape;2323;p3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24" name="Google Shape;2324;p3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5" name="Google Shape;2325;p34"/>
            <p:cNvGrpSpPr/>
            <p:nvPr/>
          </p:nvGrpSpPr>
          <p:grpSpPr>
            <a:xfrm>
              <a:off x="3280929" y="3294542"/>
              <a:ext cx="109894" cy="272224"/>
              <a:chOff x="2711750" y="3572300"/>
              <a:chExt cx="230725" cy="598425"/>
            </a:xfrm>
          </p:grpSpPr>
          <p:sp>
            <p:nvSpPr>
              <p:cNvPr id="2326" name="Google Shape;2326;p3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8" name="Google Shape;2328;p3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34"/>
            <p:cNvGrpSpPr/>
            <p:nvPr/>
          </p:nvGrpSpPr>
          <p:grpSpPr>
            <a:xfrm>
              <a:off x="3790439" y="2408636"/>
              <a:ext cx="73017" cy="75684"/>
              <a:chOff x="3781475" y="1624825"/>
              <a:chExt cx="153300" cy="166375"/>
            </a:xfrm>
          </p:grpSpPr>
          <p:sp>
            <p:nvSpPr>
              <p:cNvPr id="2330" name="Google Shape;2330;p3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3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1" name="Google Shape;2341;p34"/>
            <p:cNvGrpSpPr/>
            <p:nvPr/>
          </p:nvGrpSpPr>
          <p:grpSpPr>
            <a:xfrm>
              <a:off x="4403342" y="3107749"/>
              <a:ext cx="316680" cy="101374"/>
              <a:chOff x="5068275" y="3161675"/>
              <a:chExt cx="664875" cy="222850"/>
            </a:xfrm>
          </p:grpSpPr>
          <p:sp>
            <p:nvSpPr>
              <p:cNvPr id="2342" name="Google Shape;2342;p3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3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5" name="Google Shape;2375;p34"/>
            <p:cNvGrpSpPr/>
            <p:nvPr/>
          </p:nvGrpSpPr>
          <p:grpSpPr>
            <a:xfrm>
              <a:off x="3697513" y="2707266"/>
              <a:ext cx="59549" cy="79733"/>
              <a:chOff x="3586375" y="2281300"/>
              <a:chExt cx="125025" cy="175275"/>
            </a:xfrm>
          </p:grpSpPr>
          <p:sp>
            <p:nvSpPr>
              <p:cNvPr id="2376" name="Google Shape;2376;p3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8" name="Google Shape;2378;p3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9" name="Google Shape;2379;p34"/>
            <p:cNvGrpSpPr/>
            <p:nvPr/>
          </p:nvGrpSpPr>
          <p:grpSpPr>
            <a:xfrm>
              <a:off x="4513224" y="3221724"/>
              <a:ext cx="274563" cy="280321"/>
              <a:chOff x="5298975" y="3412225"/>
              <a:chExt cx="576450" cy="616225"/>
            </a:xfrm>
          </p:grpSpPr>
          <p:sp>
            <p:nvSpPr>
              <p:cNvPr id="2380" name="Google Shape;2380;p3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81" name="Google Shape;2381;p3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34"/>
            <p:cNvGrpSpPr/>
            <p:nvPr/>
          </p:nvGrpSpPr>
          <p:grpSpPr>
            <a:xfrm>
              <a:off x="4824403" y="3421846"/>
              <a:ext cx="110132" cy="130647"/>
              <a:chOff x="5952300" y="3852150"/>
              <a:chExt cx="231225" cy="287200"/>
            </a:xfrm>
          </p:grpSpPr>
          <p:sp>
            <p:nvSpPr>
              <p:cNvPr id="2383" name="Google Shape;2383;p3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5" name="Google Shape;2385;p3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3" name="Google Shape;2393;p34"/>
            <p:cNvGrpSpPr/>
            <p:nvPr/>
          </p:nvGrpSpPr>
          <p:grpSpPr>
            <a:xfrm>
              <a:off x="4295710" y="3079670"/>
              <a:ext cx="14968" cy="27135"/>
              <a:chOff x="4842300" y="3099950"/>
              <a:chExt cx="31425" cy="59650"/>
            </a:xfrm>
          </p:grpSpPr>
          <p:sp>
            <p:nvSpPr>
              <p:cNvPr id="2394" name="Google Shape;2394;p3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3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34"/>
            <p:cNvGrpSpPr/>
            <p:nvPr/>
          </p:nvGrpSpPr>
          <p:grpSpPr>
            <a:xfrm>
              <a:off x="3831056" y="2816010"/>
              <a:ext cx="37378" cy="27612"/>
              <a:chOff x="3866750" y="2520350"/>
              <a:chExt cx="78475" cy="60700"/>
            </a:xfrm>
          </p:grpSpPr>
          <p:sp>
            <p:nvSpPr>
              <p:cNvPr id="2407" name="Google Shape;2407;p3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3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28" name="Google Shape;2428;p3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40" name="Google Shape;2440;p3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34"/>
            <p:cNvGrpSpPr/>
            <p:nvPr/>
          </p:nvGrpSpPr>
          <p:grpSpPr>
            <a:xfrm>
              <a:off x="3632736" y="3051591"/>
              <a:ext cx="63288" cy="45217"/>
              <a:chOff x="3450375" y="3038225"/>
              <a:chExt cx="132875" cy="99400"/>
            </a:xfrm>
          </p:grpSpPr>
          <p:sp>
            <p:nvSpPr>
              <p:cNvPr id="2454" name="Google Shape;2454;p3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6" name="Google Shape;2456;p3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65" name="Google Shape;2465;p3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75" name="Google Shape;2475;p3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1" name="Google Shape;2481;p3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34"/>
          <p:cNvGrpSpPr/>
          <p:nvPr/>
        </p:nvGrpSpPr>
        <p:grpSpPr>
          <a:xfrm>
            <a:off x="1412344" y="9422350"/>
            <a:ext cx="6880852" cy="3498410"/>
            <a:chOff x="238125" y="1038125"/>
            <a:chExt cx="7146800" cy="3633625"/>
          </a:xfrm>
        </p:grpSpPr>
        <p:sp>
          <p:nvSpPr>
            <p:cNvPr id="2492" name="Google Shape;2492;p3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34"/>
          <p:cNvGrpSpPr/>
          <p:nvPr/>
        </p:nvGrpSpPr>
        <p:grpSpPr>
          <a:xfrm>
            <a:off x="14830847" y="4548362"/>
            <a:ext cx="6796809" cy="3620908"/>
            <a:chOff x="233350" y="949250"/>
            <a:chExt cx="7137300" cy="3802300"/>
          </a:xfrm>
        </p:grpSpPr>
        <p:sp>
          <p:nvSpPr>
            <p:cNvPr id="4065" name="Google Shape;4065;p3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34"/>
          <p:cNvGrpSpPr/>
          <p:nvPr/>
        </p:nvGrpSpPr>
        <p:grpSpPr>
          <a:xfrm>
            <a:off x="19590819" y="9912619"/>
            <a:ext cx="273439" cy="840381"/>
            <a:chOff x="7564426" y="3224343"/>
            <a:chExt cx="119985" cy="368801"/>
          </a:xfrm>
        </p:grpSpPr>
        <p:sp>
          <p:nvSpPr>
            <p:cNvPr id="4117" name="Google Shape;4117;p3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34"/>
          <p:cNvGrpSpPr/>
          <p:nvPr/>
        </p:nvGrpSpPr>
        <p:grpSpPr>
          <a:xfrm>
            <a:off x="18802458" y="9897144"/>
            <a:ext cx="497105" cy="871315"/>
            <a:chOff x="8370831" y="3202002"/>
            <a:chExt cx="218129" cy="382376"/>
          </a:xfrm>
        </p:grpSpPr>
        <p:sp>
          <p:nvSpPr>
            <p:cNvPr id="4120" name="Google Shape;4120;p3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34"/>
          <p:cNvGrpSpPr/>
          <p:nvPr/>
        </p:nvGrpSpPr>
        <p:grpSpPr>
          <a:xfrm>
            <a:off x="20700197" y="10975708"/>
            <a:ext cx="811757" cy="700447"/>
            <a:chOff x="6742064" y="3750480"/>
            <a:chExt cx="399315" cy="344560"/>
          </a:xfrm>
        </p:grpSpPr>
        <p:sp>
          <p:nvSpPr>
            <p:cNvPr id="4123" name="Google Shape;4123;p3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34"/>
          <p:cNvGrpSpPr/>
          <p:nvPr/>
        </p:nvGrpSpPr>
        <p:grpSpPr>
          <a:xfrm>
            <a:off x="19490860" y="11896646"/>
            <a:ext cx="473358" cy="738770"/>
            <a:chOff x="7248525" y="3739696"/>
            <a:chExt cx="230531" cy="359790"/>
          </a:xfrm>
        </p:grpSpPr>
        <p:sp>
          <p:nvSpPr>
            <p:cNvPr id="4126" name="Google Shape;4126;p3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34"/>
          <p:cNvGrpSpPr/>
          <p:nvPr/>
        </p:nvGrpSpPr>
        <p:grpSpPr>
          <a:xfrm>
            <a:off x="20136004" y="10960680"/>
            <a:ext cx="427342" cy="731167"/>
            <a:chOff x="7601242" y="3729267"/>
            <a:chExt cx="222566" cy="380803"/>
          </a:xfrm>
        </p:grpSpPr>
        <p:sp>
          <p:nvSpPr>
            <p:cNvPr id="4129" name="Google Shape;4129;p3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1" name="Google Shape;4131;p34"/>
          <p:cNvSpPr/>
          <p:nvPr/>
        </p:nvSpPr>
        <p:spPr>
          <a:xfrm>
            <a:off x="20046877" y="9943737"/>
            <a:ext cx="605596" cy="778034"/>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2" name="Google Shape;4132;p34"/>
          <p:cNvGrpSpPr/>
          <p:nvPr/>
        </p:nvGrpSpPr>
        <p:grpSpPr>
          <a:xfrm>
            <a:off x="18797140" y="10963672"/>
            <a:ext cx="507740" cy="724033"/>
            <a:chOff x="8304647" y="3738687"/>
            <a:chExt cx="225076" cy="320956"/>
          </a:xfrm>
        </p:grpSpPr>
        <p:sp>
          <p:nvSpPr>
            <p:cNvPr id="4133" name="Google Shape;4133;p3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34"/>
          <p:cNvGrpSpPr/>
          <p:nvPr/>
        </p:nvGrpSpPr>
        <p:grpSpPr>
          <a:xfrm>
            <a:off x="19511997" y="10963672"/>
            <a:ext cx="468255" cy="724033"/>
            <a:chOff x="8615101" y="3738687"/>
            <a:chExt cx="207573" cy="320956"/>
          </a:xfrm>
        </p:grpSpPr>
        <p:sp>
          <p:nvSpPr>
            <p:cNvPr id="4137" name="Google Shape;4137;p3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0" name="Google Shape;4140;p34"/>
          <p:cNvSpPr/>
          <p:nvPr/>
        </p:nvSpPr>
        <p:spPr>
          <a:xfrm>
            <a:off x="20814357" y="9887771"/>
            <a:ext cx="583437" cy="757359"/>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1" name="Google Shape;4141;p34"/>
          <p:cNvGrpSpPr/>
          <p:nvPr/>
        </p:nvGrpSpPr>
        <p:grpSpPr>
          <a:xfrm>
            <a:off x="15300666" y="11282384"/>
            <a:ext cx="1462993" cy="1341300"/>
            <a:chOff x="6015419" y="3716859"/>
            <a:chExt cx="557671" cy="511283"/>
          </a:xfrm>
        </p:grpSpPr>
        <p:sp>
          <p:nvSpPr>
            <p:cNvPr id="4142" name="Google Shape;4142;p3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34"/>
            <p:cNvGrpSpPr/>
            <p:nvPr/>
          </p:nvGrpSpPr>
          <p:grpSpPr>
            <a:xfrm>
              <a:off x="6036094" y="3716980"/>
              <a:ext cx="529860" cy="510468"/>
              <a:chOff x="6036094" y="3716980"/>
              <a:chExt cx="529860" cy="510468"/>
            </a:xfrm>
          </p:grpSpPr>
          <p:sp>
            <p:nvSpPr>
              <p:cNvPr id="4144" name="Google Shape;4144;p3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4" name="Google Shape;4154;p34"/>
          <p:cNvGrpSpPr/>
          <p:nvPr/>
        </p:nvGrpSpPr>
        <p:grpSpPr>
          <a:xfrm>
            <a:off x="16950483" y="9594932"/>
            <a:ext cx="1511870" cy="1342843"/>
            <a:chOff x="6644304" y="3073628"/>
            <a:chExt cx="576302" cy="511871"/>
          </a:xfrm>
        </p:grpSpPr>
        <p:sp>
          <p:nvSpPr>
            <p:cNvPr id="4155" name="Google Shape;4155;p3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34"/>
            <p:cNvGrpSpPr/>
            <p:nvPr/>
          </p:nvGrpSpPr>
          <p:grpSpPr>
            <a:xfrm>
              <a:off x="6712169" y="3085440"/>
              <a:ext cx="481622" cy="494913"/>
              <a:chOff x="6712169" y="3085440"/>
              <a:chExt cx="481622" cy="494913"/>
            </a:xfrm>
          </p:grpSpPr>
          <p:sp>
            <p:nvSpPr>
              <p:cNvPr id="4157" name="Google Shape;4157;p3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2" name="Google Shape;4162;p3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5" name="Google Shape;4165;p34"/>
          <p:cNvSpPr/>
          <p:nvPr/>
        </p:nvSpPr>
        <p:spPr>
          <a:xfrm>
            <a:off x="17853023" y="9638555"/>
            <a:ext cx="63666" cy="2886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6" name="Google Shape;4166;p34"/>
          <p:cNvGrpSpPr/>
          <p:nvPr/>
        </p:nvGrpSpPr>
        <p:grpSpPr>
          <a:xfrm>
            <a:off x="16971078" y="11281764"/>
            <a:ext cx="1470758" cy="1341482"/>
            <a:chOff x="6652154" y="3716623"/>
            <a:chExt cx="560631" cy="511352"/>
          </a:xfrm>
        </p:grpSpPr>
        <p:sp>
          <p:nvSpPr>
            <p:cNvPr id="4167" name="Google Shape;4167;p3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8" name="Google Shape;4168;p34"/>
            <p:cNvGrpSpPr/>
            <p:nvPr/>
          </p:nvGrpSpPr>
          <p:grpSpPr>
            <a:xfrm>
              <a:off x="6669657" y="3716715"/>
              <a:ext cx="466779" cy="464290"/>
              <a:chOff x="6669657" y="3716715"/>
              <a:chExt cx="466779" cy="464290"/>
            </a:xfrm>
          </p:grpSpPr>
          <p:sp>
            <p:nvSpPr>
              <p:cNvPr id="4169" name="Google Shape;4169;p3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2" name="Google Shape;4182;p34"/>
          <p:cNvGrpSpPr/>
          <p:nvPr/>
        </p:nvGrpSpPr>
        <p:grpSpPr>
          <a:xfrm>
            <a:off x="20103656" y="12020012"/>
            <a:ext cx="492038" cy="492038"/>
            <a:chOff x="8565775" y="671075"/>
            <a:chExt cx="441000" cy="441000"/>
          </a:xfrm>
        </p:grpSpPr>
        <p:sp>
          <p:nvSpPr>
            <p:cNvPr id="4183" name="Google Shape;4183;p3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5" name="Google Shape;4185;p34"/>
          <p:cNvSpPr/>
          <p:nvPr/>
        </p:nvSpPr>
        <p:spPr>
          <a:xfrm>
            <a:off x="20893863" y="12009310"/>
            <a:ext cx="508107" cy="51344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4"/>
          <p:cNvSpPr/>
          <p:nvPr/>
        </p:nvSpPr>
        <p:spPr>
          <a:xfrm flipH="1">
            <a:off x="18816755" y="11921310"/>
            <a:ext cx="468510" cy="68944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34"/>
          <p:cNvGrpSpPr/>
          <p:nvPr/>
        </p:nvGrpSpPr>
        <p:grpSpPr>
          <a:xfrm>
            <a:off x="15260480" y="9601810"/>
            <a:ext cx="1542220" cy="1344160"/>
            <a:chOff x="6000100" y="3076250"/>
            <a:chExt cx="587871" cy="512373"/>
          </a:xfrm>
        </p:grpSpPr>
        <p:sp>
          <p:nvSpPr>
            <p:cNvPr id="4188" name="Google Shape;4188;p3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34"/>
            <p:cNvGrpSpPr/>
            <p:nvPr/>
          </p:nvGrpSpPr>
          <p:grpSpPr>
            <a:xfrm>
              <a:off x="6031360" y="3076713"/>
              <a:ext cx="539107" cy="480965"/>
              <a:chOff x="6031360" y="3076713"/>
              <a:chExt cx="539107" cy="480965"/>
            </a:xfrm>
          </p:grpSpPr>
          <p:sp>
            <p:nvSpPr>
              <p:cNvPr id="4190" name="Google Shape;4190;p3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7" name="Google Shape;4197;p34"/>
          <p:cNvGrpSpPr/>
          <p:nvPr/>
        </p:nvGrpSpPr>
        <p:grpSpPr>
          <a:xfrm>
            <a:off x="8489462" y="4305988"/>
            <a:ext cx="6061052" cy="3905948"/>
            <a:chOff x="229225" y="549050"/>
            <a:chExt cx="7161750" cy="4615275"/>
          </a:xfrm>
        </p:grpSpPr>
        <p:sp>
          <p:nvSpPr>
            <p:cNvPr id="4198" name="Google Shape;4198;p3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34"/>
          <p:cNvGrpSpPr/>
          <p:nvPr/>
        </p:nvGrpSpPr>
        <p:grpSpPr>
          <a:xfrm>
            <a:off x="8746340" y="9368879"/>
            <a:ext cx="6060794" cy="3605133"/>
            <a:chOff x="238125" y="732525"/>
            <a:chExt cx="7130500" cy="4241425"/>
          </a:xfrm>
        </p:grpSpPr>
        <p:sp>
          <p:nvSpPr>
            <p:cNvPr id="4316" name="Google Shape;4316;p3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grpSp>
        <p:nvGrpSpPr>
          <p:cNvPr id="4434" name="Google Shape;4434;p35"/>
          <p:cNvGrpSpPr/>
          <p:nvPr/>
        </p:nvGrpSpPr>
        <p:grpSpPr>
          <a:xfrm>
            <a:off x="1456363" y="4448266"/>
            <a:ext cx="6561685" cy="539478"/>
            <a:chOff x="106648" y="895722"/>
            <a:chExt cx="4481413" cy="374300"/>
          </a:xfrm>
        </p:grpSpPr>
        <p:grpSp>
          <p:nvGrpSpPr>
            <p:cNvPr id="4435" name="Google Shape;4435;p35"/>
            <p:cNvGrpSpPr/>
            <p:nvPr/>
          </p:nvGrpSpPr>
          <p:grpSpPr>
            <a:xfrm>
              <a:off x="2233276" y="895722"/>
              <a:ext cx="1082667" cy="223591"/>
              <a:chOff x="4808316" y="2800065"/>
              <a:chExt cx="1999386" cy="412910"/>
            </a:xfrm>
          </p:grpSpPr>
          <p:sp>
            <p:nvSpPr>
              <p:cNvPr id="4436" name="Google Shape;4436;p35"/>
              <p:cNvSpPr/>
              <p:nvPr/>
            </p:nvSpPr>
            <p:spPr>
              <a:xfrm>
                <a:off x="4849302" y="3079475"/>
                <a:ext cx="1958400" cy="133500"/>
              </a:xfrm>
              <a:prstGeom prst="rect">
                <a:avLst/>
              </a:pr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4437" name="Google Shape;4437;p35"/>
              <p:cNvGrpSpPr/>
              <p:nvPr/>
            </p:nvGrpSpPr>
            <p:grpSpPr>
              <a:xfrm>
                <a:off x="4808316" y="2800065"/>
                <a:ext cx="92400" cy="411825"/>
                <a:chOff x="845575" y="2563700"/>
                <a:chExt cx="92400" cy="411825"/>
              </a:xfrm>
            </p:grpSpPr>
            <p:cxnSp>
              <p:nvCxnSpPr>
                <p:cNvPr id="4438" name="Google Shape;4438;p3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39" name="Google Shape;4439;p35"/>
                <p:cNvSpPr/>
                <p:nvPr/>
              </p:nvSpPr>
              <p:spPr>
                <a:xfrm>
                  <a:off x="845575"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440" name="Google Shape;4440;p35"/>
            <p:cNvGrpSpPr/>
            <p:nvPr/>
          </p:nvGrpSpPr>
          <p:grpSpPr>
            <a:xfrm>
              <a:off x="106648" y="895722"/>
              <a:ext cx="1088401" cy="223591"/>
              <a:chOff x="881025" y="2800065"/>
              <a:chExt cx="2009975" cy="412910"/>
            </a:xfrm>
          </p:grpSpPr>
          <p:sp>
            <p:nvSpPr>
              <p:cNvPr id="4441" name="Google Shape;4441;p35"/>
              <p:cNvSpPr/>
              <p:nvPr/>
            </p:nvSpPr>
            <p:spPr>
              <a:xfrm>
                <a:off x="932600" y="3079475"/>
                <a:ext cx="1958400" cy="133500"/>
              </a:xfrm>
              <a:prstGeom prst="rect">
                <a:avLst/>
              </a:pr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442" name="Google Shape;4442;p35"/>
              <p:cNvGrpSpPr/>
              <p:nvPr/>
            </p:nvGrpSpPr>
            <p:grpSpPr>
              <a:xfrm>
                <a:off x="881025" y="2800065"/>
                <a:ext cx="92400" cy="411825"/>
                <a:chOff x="845575" y="2563700"/>
                <a:chExt cx="92400" cy="411825"/>
              </a:xfrm>
            </p:grpSpPr>
            <p:cxnSp>
              <p:nvCxnSpPr>
                <p:cNvPr id="4443" name="Google Shape;4443;p3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44" name="Google Shape;4444;p35"/>
                <p:cNvSpPr/>
                <p:nvPr/>
              </p:nvSpPr>
              <p:spPr>
                <a:xfrm>
                  <a:off x="845575"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nvGrpSpPr>
            <p:cNvPr id="4445" name="Google Shape;4445;p35"/>
            <p:cNvGrpSpPr/>
            <p:nvPr/>
          </p:nvGrpSpPr>
          <p:grpSpPr>
            <a:xfrm>
              <a:off x="1172346" y="1047018"/>
              <a:ext cx="1083151" cy="223003"/>
              <a:chOff x="2849073" y="3079467"/>
              <a:chExt cx="2000279" cy="411825"/>
            </a:xfrm>
          </p:grpSpPr>
          <p:sp>
            <p:nvSpPr>
              <p:cNvPr id="4446" name="Google Shape;4446;p35"/>
              <p:cNvSpPr/>
              <p:nvPr/>
            </p:nvSpPr>
            <p:spPr>
              <a:xfrm>
                <a:off x="2890952" y="3079475"/>
                <a:ext cx="1958400" cy="133500"/>
              </a:xfrm>
              <a:prstGeom prst="rect">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4447" name="Google Shape;4447;p35"/>
              <p:cNvGrpSpPr/>
              <p:nvPr/>
            </p:nvGrpSpPr>
            <p:grpSpPr>
              <a:xfrm rot="10800000">
                <a:off x="2849073" y="3079467"/>
                <a:ext cx="92400" cy="411825"/>
                <a:chOff x="2070100" y="2563700"/>
                <a:chExt cx="92400" cy="411825"/>
              </a:xfrm>
            </p:grpSpPr>
            <p:cxnSp>
              <p:nvCxnSpPr>
                <p:cNvPr id="4448" name="Google Shape;4448;p3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49" name="Google Shape;4449;p35"/>
                <p:cNvSpPr/>
                <p:nvPr/>
              </p:nvSpPr>
              <p:spPr>
                <a:xfrm>
                  <a:off x="2070100"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nvGrpSpPr>
            <p:cNvPr id="4450" name="Google Shape;4450;p35"/>
            <p:cNvGrpSpPr/>
            <p:nvPr/>
          </p:nvGrpSpPr>
          <p:grpSpPr>
            <a:xfrm>
              <a:off x="3290132" y="1047018"/>
              <a:ext cx="1297929" cy="223003"/>
              <a:chOff x="6760035" y="3079467"/>
              <a:chExt cx="2396914" cy="411825"/>
            </a:xfrm>
          </p:grpSpPr>
          <p:sp>
            <p:nvSpPr>
              <p:cNvPr id="4451" name="Google Shape;4451;p35"/>
              <p:cNvSpPr/>
              <p:nvPr/>
            </p:nvSpPr>
            <p:spPr>
              <a:xfrm>
                <a:off x="6807650" y="3079475"/>
                <a:ext cx="2349300" cy="133500"/>
              </a:xfrm>
              <a:prstGeom prst="rect">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4452" name="Google Shape;4452;p35"/>
              <p:cNvGrpSpPr/>
              <p:nvPr/>
            </p:nvGrpSpPr>
            <p:grpSpPr>
              <a:xfrm rot="10800000">
                <a:off x="6760035" y="3079467"/>
                <a:ext cx="92400" cy="411825"/>
                <a:chOff x="2070100" y="2563700"/>
                <a:chExt cx="92400" cy="411825"/>
              </a:xfrm>
            </p:grpSpPr>
            <p:cxnSp>
              <p:nvCxnSpPr>
                <p:cNvPr id="4453" name="Google Shape;4453;p3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54" name="Google Shape;4454;p35"/>
                <p:cNvSpPr/>
                <p:nvPr/>
              </p:nvSpPr>
              <p:spPr>
                <a:xfrm>
                  <a:off x="2070100"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grpSp>
        <p:nvGrpSpPr>
          <p:cNvPr id="4455" name="Google Shape;4455;p35"/>
          <p:cNvGrpSpPr/>
          <p:nvPr/>
        </p:nvGrpSpPr>
        <p:grpSpPr>
          <a:xfrm>
            <a:off x="5165444" y="10726548"/>
            <a:ext cx="2842989" cy="2091688"/>
            <a:chOff x="2183288" y="3555572"/>
            <a:chExt cx="1136241" cy="835873"/>
          </a:xfrm>
        </p:grpSpPr>
        <p:sp>
          <p:nvSpPr>
            <p:cNvPr id="4456" name="Google Shape;4456;p3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457" name="Google Shape;4457;p35"/>
            <p:cNvGrpSpPr/>
            <p:nvPr/>
          </p:nvGrpSpPr>
          <p:grpSpPr>
            <a:xfrm>
              <a:off x="2205895" y="3637269"/>
              <a:ext cx="1089848" cy="724993"/>
              <a:chOff x="2205895" y="3637269"/>
              <a:chExt cx="1089848" cy="724993"/>
            </a:xfrm>
          </p:grpSpPr>
          <p:sp>
            <p:nvSpPr>
              <p:cNvPr id="4458" name="Google Shape;4458;p3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459" name="Google Shape;4459;p3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460" name="Google Shape;4460;p3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461" name="Google Shape;4461;p3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462" name="Google Shape;4462;p3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463" name="Google Shape;4463;p3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464" name="Google Shape;4464;p3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465" name="Google Shape;4465;p3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66" name="Google Shape;4466;p35"/>
            <p:cNvGrpSpPr/>
            <p:nvPr/>
          </p:nvGrpSpPr>
          <p:grpSpPr>
            <a:xfrm>
              <a:off x="3173850" y="3779426"/>
              <a:ext cx="145679" cy="70048"/>
              <a:chOff x="3173850" y="3779426"/>
              <a:chExt cx="145679" cy="70048"/>
            </a:xfrm>
          </p:grpSpPr>
          <p:cxnSp>
            <p:nvCxnSpPr>
              <p:cNvPr id="4467" name="Google Shape;4467;p3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68" name="Google Shape;4468;p3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469" name="Google Shape;4469;p35"/>
            <p:cNvGrpSpPr/>
            <p:nvPr/>
          </p:nvGrpSpPr>
          <p:grpSpPr>
            <a:xfrm>
              <a:off x="2183288" y="4139483"/>
              <a:ext cx="145133" cy="70048"/>
              <a:chOff x="2183288" y="4139483"/>
              <a:chExt cx="145133" cy="70048"/>
            </a:xfrm>
          </p:grpSpPr>
          <p:cxnSp>
            <p:nvCxnSpPr>
              <p:cNvPr id="4470" name="Google Shape;4470;p3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71" name="Google Shape;4471;p3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472" name="Google Shape;4472;p3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473" name="Google Shape;4473;p3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74" name="Google Shape;4474;p35"/>
            <p:cNvGrpSpPr/>
            <p:nvPr/>
          </p:nvGrpSpPr>
          <p:grpSpPr>
            <a:xfrm>
              <a:off x="2943836" y="4268886"/>
              <a:ext cx="60717" cy="122559"/>
              <a:chOff x="2943836" y="4268886"/>
              <a:chExt cx="60717" cy="122559"/>
            </a:xfrm>
          </p:grpSpPr>
          <p:sp>
            <p:nvSpPr>
              <p:cNvPr id="4475" name="Google Shape;4475;p3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476" name="Google Shape;4476;p3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77" name="Google Shape;4477;p35"/>
          <p:cNvGrpSpPr/>
          <p:nvPr/>
        </p:nvGrpSpPr>
        <p:grpSpPr>
          <a:xfrm>
            <a:off x="8469229" y="5286732"/>
            <a:ext cx="4384222" cy="1983862"/>
            <a:chOff x="3530532" y="1496185"/>
            <a:chExt cx="1562000" cy="706730"/>
          </a:xfrm>
        </p:grpSpPr>
        <p:cxnSp>
          <p:nvCxnSpPr>
            <p:cNvPr id="4478" name="Google Shape;4478;p3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79" name="Google Shape;4479;p35"/>
            <p:cNvGrpSpPr/>
            <p:nvPr/>
          </p:nvGrpSpPr>
          <p:grpSpPr>
            <a:xfrm>
              <a:off x="3530532" y="1496185"/>
              <a:ext cx="323430" cy="463587"/>
              <a:chOff x="3530532" y="1496185"/>
              <a:chExt cx="323430" cy="463587"/>
            </a:xfrm>
          </p:grpSpPr>
          <p:grpSp>
            <p:nvGrpSpPr>
              <p:cNvPr id="4480" name="Google Shape;4480;p35"/>
              <p:cNvGrpSpPr/>
              <p:nvPr/>
            </p:nvGrpSpPr>
            <p:grpSpPr>
              <a:xfrm>
                <a:off x="3567462" y="1496185"/>
                <a:ext cx="286500" cy="361376"/>
                <a:chOff x="3567462" y="1496185"/>
                <a:chExt cx="286500" cy="361376"/>
              </a:xfrm>
            </p:grpSpPr>
            <p:cxnSp>
              <p:nvCxnSpPr>
                <p:cNvPr id="4481" name="Google Shape;4481;p3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82" name="Google Shape;4482;p35"/>
                <p:cNvSpPr/>
                <p:nvPr/>
              </p:nvSpPr>
              <p:spPr>
                <a:xfrm>
                  <a:off x="3567462" y="1496185"/>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483" name="Google Shape;4483;p35"/>
              <p:cNvSpPr/>
              <p:nvPr/>
            </p:nvSpPr>
            <p:spPr>
              <a:xfrm>
                <a:off x="3530532" y="1771972"/>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484" name="Google Shape;4484;p35"/>
            <p:cNvGrpSpPr/>
            <p:nvPr/>
          </p:nvGrpSpPr>
          <p:grpSpPr>
            <a:xfrm>
              <a:off x="3891569" y="1779209"/>
              <a:ext cx="323945" cy="423706"/>
              <a:chOff x="3891569" y="1779209"/>
              <a:chExt cx="323945" cy="423706"/>
            </a:xfrm>
          </p:grpSpPr>
          <p:grpSp>
            <p:nvGrpSpPr>
              <p:cNvPr id="4485" name="Google Shape;4485;p35"/>
              <p:cNvGrpSpPr/>
              <p:nvPr/>
            </p:nvGrpSpPr>
            <p:grpSpPr>
              <a:xfrm>
                <a:off x="3929014" y="1881638"/>
                <a:ext cx="286500" cy="321278"/>
                <a:chOff x="3929014" y="1881638"/>
                <a:chExt cx="286500" cy="321278"/>
              </a:xfrm>
            </p:grpSpPr>
            <p:cxnSp>
              <p:nvCxnSpPr>
                <p:cNvPr id="4486" name="Google Shape;4486;p3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87" name="Google Shape;4487;p35"/>
                <p:cNvSpPr/>
                <p:nvPr/>
              </p:nvSpPr>
              <p:spPr>
                <a:xfrm>
                  <a:off x="3929014" y="2103016"/>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488" name="Google Shape;4488;p35"/>
              <p:cNvSpPr/>
              <p:nvPr/>
            </p:nvSpPr>
            <p:spPr>
              <a:xfrm>
                <a:off x="3891569" y="1779209"/>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489" name="Google Shape;4489;p35"/>
            <p:cNvGrpSpPr/>
            <p:nvPr/>
          </p:nvGrpSpPr>
          <p:grpSpPr>
            <a:xfrm>
              <a:off x="4252606" y="1496185"/>
              <a:ext cx="324721" cy="463587"/>
              <a:chOff x="4252606" y="1496185"/>
              <a:chExt cx="324721" cy="463587"/>
            </a:xfrm>
          </p:grpSpPr>
          <p:grpSp>
            <p:nvGrpSpPr>
              <p:cNvPr id="4490" name="Google Shape;4490;p35"/>
              <p:cNvGrpSpPr/>
              <p:nvPr/>
            </p:nvGrpSpPr>
            <p:grpSpPr>
              <a:xfrm>
                <a:off x="4290828" y="1496185"/>
                <a:ext cx="286500" cy="361376"/>
                <a:chOff x="4290828" y="1496185"/>
                <a:chExt cx="286500" cy="361376"/>
              </a:xfrm>
            </p:grpSpPr>
            <p:cxnSp>
              <p:nvCxnSpPr>
                <p:cNvPr id="4491" name="Google Shape;4491;p3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92" name="Google Shape;4492;p35"/>
                <p:cNvSpPr/>
                <p:nvPr/>
              </p:nvSpPr>
              <p:spPr>
                <a:xfrm>
                  <a:off x="4290828" y="1496185"/>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493" name="Google Shape;4493;p35"/>
              <p:cNvSpPr/>
              <p:nvPr/>
            </p:nvSpPr>
            <p:spPr>
              <a:xfrm>
                <a:off x="4252606" y="1771972"/>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494" name="Google Shape;4494;p35"/>
            <p:cNvGrpSpPr/>
            <p:nvPr/>
          </p:nvGrpSpPr>
          <p:grpSpPr>
            <a:xfrm>
              <a:off x="4613643" y="1763716"/>
              <a:ext cx="325308" cy="439200"/>
              <a:chOff x="4613643" y="1763716"/>
              <a:chExt cx="325308" cy="439200"/>
            </a:xfrm>
          </p:grpSpPr>
          <p:grpSp>
            <p:nvGrpSpPr>
              <p:cNvPr id="4495" name="Google Shape;4495;p35"/>
              <p:cNvGrpSpPr/>
              <p:nvPr/>
            </p:nvGrpSpPr>
            <p:grpSpPr>
              <a:xfrm>
                <a:off x="4652451" y="1879538"/>
                <a:ext cx="286500" cy="323378"/>
                <a:chOff x="4652451" y="1879538"/>
                <a:chExt cx="286500" cy="323378"/>
              </a:xfrm>
            </p:grpSpPr>
            <p:cxnSp>
              <p:nvCxnSpPr>
                <p:cNvPr id="4496" name="Google Shape;4496;p3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97" name="Google Shape;4497;p35"/>
                <p:cNvSpPr/>
                <p:nvPr/>
              </p:nvSpPr>
              <p:spPr>
                <a:xfrm>
                  <a:off x="4652451" y="2103016"/>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498" name="Google Shape;4498;p35"/>
              <p:cNvSpPr/>
              <p:nvPr/>
            </p:nvSpPr>
            <p:spPr>
              <a:xfrm>
                <a:off x="4613643" y="1763716"/>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499" name="Google Shape;4499;p35"/>
          <p:cNvGrpSpPr/>
          <p:nvPr/>
        </p:nvGrpSpPr>
        <p:grpSpPr>
          <a:xfrm>
            <a:off x="8501605" y="7520582"/>
            <a:ext cx="4322837" cy="1024425"/>
            <a:chOff x="3512551" y="2358270"/>
            <a:chExt cx="1597383" cy="378533"/>
          </a:xfrm>
        </p:grpSpPr>
        <p:cxnSp>
          <p:nvCxnSpPr>
            <p:cNvPr id="4500" name="Google Shape;4500;p35"/>
            <p:cNvCxnSpPr>
              <a:stCxn id="4501" idx="6"/>
              <a:endCxn id="450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03" name="Google Shape;4503;p35"/>
            <p:cNvGrpSpPr/>
            <p:nvPr/>
          </p:nvGrpSpPr>
          <p:grpSpPr>
            <a:xfrm>
              <a:off x="3512551" y="2358270"/>
              <a:ext cx="225647" cy="307714"/>
              <a:chOff x="2182679" y="2004714"/>
              <a:chExt cx="792300" cy="1080458"/>
            </a:xfrm>
          </p:grpSpPr>
          <p:cxnSp>
            <p:nvCxnSpPr>
              <p:cNvPr id="4504" name="Google Shape;4504;p35"/>
              <p:cNvCxnSpPr>
                <a:stCxn id="450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01" name="Google Shape;4501;p3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05" name="Google Shape;4505;p35"/>
              <p:cNvSpPr/>
              <p:nvPr/>
            </p:nvSpPr>
            <p:spPr>
              <a:xfrm>
                <a:off x="2283911" y="2393814"/>
                <a:ext cx="590100" cy="5901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06" name="Google Shape;4506;p35"/>
            <p:cNvGrpSpPr/>
            <p:nvPr/>
          </p:nvGrpSpPr>
          <p:grpSpPr>
            <a:xfrm>
              <a:off x="3969644" y="2440153"/>
              <a:ext cx="225853" cy="296651"/>
              <a:chOff x="3775710" y="1729289"/>
              <a:chExt cx="136500" cy="179289"/>
            </a:xfrm>
          </p:grpSpPr>
          <p:cxnSp>
            <p:nvCxnSpPr>
              <p:cNvPr id="4507" name="Google Shape;4507;p3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08" name="Google Shape;4508;p3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09" name="Google Shape;4509;p35"/>
              <p:cNvSpPr/>
              <p:nvPr/>
            </p:nvSpPr>
            <p:spPr>
              <a:xfrm>
                <a:off x="3793133" y="1746713"/>
                <a:ext cx="101700" cy="1017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10" name="Google Shape;4510;p35"/>
            <p:cNvGrpSpPr/>
            <p:nvPr/>
          </p:nvGrpSpPr>
          <p:grpSpPr>
            <a:xfrm>
              <a:off x="4427051" y="2358270"/>
              <a:ext cx="225647" cy="307714"/>
              <a:chOff x="5393704" y="2004714"/>
              <a:chExt cx="792300" cy="1080458"/>
            </a:xfrm>
          </p:grpSpPr>
          <p:cxnSp>
            <p:nvCxnSpPr>
              <p:cNvPr id="4511" name="Google Shape;4511;p35"/>
              <p:cNvCxnSpPr>
                <a:stCxn id="451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13" name="Google Shape;4513;p3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12" name="Google Shape;4512;p35"/>
              <p:cNvSpPr/>
              <p:nvPr/>
            </p:nvSpPr>
            <p:spPr>
              <a:xfrm>
                <a:off x="5494936" y="2393814"/>
                <a:ext cx="590100" cy="5901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14" name="Google Shape;4514;p35"/>
            <p:cNvGrpSpPr/>
            <p:nvPr/>
          </p:nvGrpSpPr>
          <p:grpSpPr>
            <a:xfrm>
              <a:off x="4884287" y="2440252"/>
              <a:ext cx="225647" cy="296532"/>
              <a:chOff x="6999166" y="2292572"/>
              <a:chExt cx="792300" cy="1041192"/>
            </a:xfrm>
          </p:grpSpPr>
          <p:cxnSp>
            <p:nvCxnSpPr>
              <p:cNvPr id="4515" name="Google Shape;4515;p3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02" name="Google Shape;4502;p3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16" name="Google Shape;4516;p35"/>
              <p:cNvSpPr/>
              <p:nvPr/>
            </p:nvSpPr>
            <p:spPr>
              <a:xfrm>
                <a:off x="7100398" y="2393814"/>
                <a:ext cx="590100" cy="5901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517" name="Google Shape;4517;p35"/>
          <p:cNvGrpSpPr/>
          <p:nvPr/>
        </p:nvGrpSpPr>
        <p:grpSpPr>
          <a:xfrm>
            <a:off x="17450065" y="4475719"/>
            <a:ext cx="4139238" cy="1917577"/>
            <a:chOff x="634175" y="2986275"/>
            <a:chExt cx="3147949" cy="1458344"/>
          </a:xfrm>
        </p:grpSpPr>
        <p:cxnSp>
          <p:nvCxnSpPr>
            <p:cNvPr id="4518" name="Google Shape;4518;p35"/>
            <p:cNvCxnSpPr>
              <a:stCxn id="4519" idx="4"/>
              <a:endCxn id="452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21" name="Google Shape;4521;p35"/>
            <p:cNvCxnSpPr>
              <a:stCxn id="4520" idx="0"/>
              <a:endCxn id="452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23" name="Google Shape;4523;p35"/>
            <p:cNvCxnSpPr>
              <a:stCxn id="4522" idx="4"/>
              <a:endCxn id="452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25" name="Google Shape;4525;p35"/>
            <p:cNvCxnSpPr>
              <a:stCxn id="4524" idx="0"/>
              <a:endCxn id="452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26" name="Google Shape;4526;p3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4522" name="Google Shape;4522;p3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4519" name="Google Shape;4519;p3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4524" name="Google Shape;4524;p3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4520" name="Google Shape;4520;p3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FFFFFF"/>
                </a:solidFill>
                <a:latin typeface="Calibri"/>
                <a:ea typeface="Calibri"/>
                <a:cs typeface="Calibri"/>
                <a:sym typeface="Calibri"/>
              </a:endParaRPr>
            </a:p>
          </p:txBody>
        </p:sp>
      </p:grpSp>
      <p:grpSp>
        <p:nvGrpSpPr>
          <p:cNvPr id="4527" name="Google Shape;4527;p35"/>
          <p:cNvGrpSpPr/>
          <p:nvPr/>
        </p:nvGrpSpPr>
        <p:grpSpPr>
          <a:xfrm>
            <a:off x="8470408" y="8908277"/>
            <a:ext cx="4382310" cy="820703"/>
            <a:chOff x="998425" y="1182125"/>
            <a:chExt cx="1065400" cy="199500"/>
          </a:xfrm>
        </p:grpSpPr>
        <p:sp>
          <p:nvSpPr>
            <p:cNvPr id="4528" name="Google Shape;4528;p3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29" name="Google Shape;4529;p3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30" name="Google Shape;4530;p3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31" name="Google Shape;4531;p3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32" name="Google Shape;4532;p3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33" name="Google Shape;4533;p35"/>
          <p:cNvGrpSpPr/>
          <p:nvPr/>
        </p:nvGrpSpPr>
        <p:grpSpPr>
          <a:xfrm>
            <a:off x="8469675" y="11408777"/>
            <a:ext cx="4381907" cy="1374327"/>
            <a:chOff x="5194708" y="3484366"/>
            <a:chExt cx="3148148" cy="987304"/>
          </a:xfrm>
        </p:grpSpPr>
        <p:grpSp>
          <p:nvGrpSpPr>
            <p:cNvPr id="4534" name="Google Shape;4534;p35"/>
            <p:cNvGrpSpPr/>
            <p:nvPr/>
          </p:nvGrpSpPr>
          <p:grpSpPr>
            <a:xfrm>
              <a:off x="7531521" y="3484366"/>
              <a:ext cx="811335" cy="987304"/>
              <a:chOff x="3379425" y="1617275"/>
              <a:chExt cx="1090650" cy="1327200"/>
            </a:xfrm>
          </p:grpSpPr>
          <p:sp>
            <p:nvSpPr>
              <p:cNvPr id="4535" name="Google Shape;4535;p3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36" name="Google Shape;4536;p3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37" name="Google Shape;4537;p3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38" name="Google Shape;4538;p35"/>
            <p:cNvGrpSpPr/>
            <p:nvPr/>
          </p:nvGrpSpPr>
          <p:grpSpPr>
            <a:xfrm>
              <a:off x="6752546" y="3484366"/>
              <a:ext cx="811428" cy="987304"/>
              <a:chOff x="2332275" y="1617275"/>
              <a:chExt cx="1090775" cy="1327200"/>
            </a:xfrm>
          </p:grpSpPr>
          <p:sp>
            <p:nvSpPr>
              <p:cNvPr id="4539" name="Google Shape;4539;p3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40" name="Google Shape;4540;p3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41" name="Google Shape;4541;p3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4542" name="Google Shape;4542;p35"/>
            <p:cNvGrpSpPr/>
            <p:nvPr/>
          </p:nvGrpSpPr>
          <p:grpSpPr>
            <a:xfrm>
              <a:off x="5973664" y="3484366"/>
              <a:ext cx="811335" cy="987304"/>
              <a:chOff x="1285250" y="1617275"/>
              <a:chExt cx="1090650" cy="1327200"/>
            </a:xfrm>
          </p:grpSpPr>
          <p:sp>
            <p:nvSpPr>
              <p:cNvPr id="4543" name="Google Shape;4543;p3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44" name="Google Shape;4544;p3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45" name="Google Shape;4545;p3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46" name="Google Shape;4546;p35"/>
            <p:cNvGrpSpPr/>
            <p:nvPr/>
          </p:nvGrpSpPr>
          <p:grpSpPr>
            <a:xfrm>
              <a:off x="5194708" y="3484366"/>
              <a:ext cx="811409" cy="987304"/>
              <a:chOff x="238125" y="1617275"/>
              <a:chExt cx="1090750" cy="1327200"/>
            </a:xfrm>
          </p:grpSpPr>
          <p:sp>
            <p:nvSpPr>
              <p:cNvPr id="4547" name="Google Shape;4547;p3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48" name="Google Shape;4548;p3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49" name="Google Shape;4549;p3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550" name="Google Shape;4550;p35"/>
          <p:cNvGrpSpPr/>
          <p:nvPr/>
        </p:nvGrpSpPr>
        <p:grpSpPr>
          <a:xfrm>
            <a:off x="17455099" y="7867222"/>
            <a:ext cx="4131375" cy="1366500"/>
            <a:chOff x="6853641" y="2534077"/>
            <a:chExt cx="1515545" cy="501229"/>
          </a:xfrm>
        </p:grpSpPr>
        <p:grpSp>
          <p:nvGrpSpPr>
            <p:cNvPr id="4551" name="Google Shape;4551;p35"/>
            <p:cNvGrpSpPr/>
            <p:nvPr/>
          </p:nvGrpSpPr>
          <p:grpSpPr>
            <a:xfrm>
              <a:off x="6853641" y="2618923"/>
              <a:ext cx="1515545" cy="324556"/>
              <a:chOff x="6853641" y="2618923"/>
              <a:chExt cx="1515545" cy="324556"/>
            </a:xfrm>
          </p:grpSpPr>
          <p:sp>
            <p:nvSpPr>
              <p:cNvPr id="4552" name="Google Shape;4552;p3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53" name="Google Shape;4553;p3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54" name="Google Shape;4554;p3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55" name="Google Shape;4555;p3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56" name="Google Shape;4556;p3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557" name="Google Shape;4557;p3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58" name="Google Shape;4558;p3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59" name="Google Shape;4559;p3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0" name="Google Shape;4560;p3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1" name="Google Shape;4561;p3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62" name="Google Shape;4562;p35"/>
          <p:cNvGrpSpPr/>
          <p:nvPr/>
        </p:nvGrpSpPr>
        <p:grpSpPr>
          <a:xfrm>
            <a:off x="8545152" y="10156437"/>
            <a:ext cx="4232691" cy="906963"/>
            <a:chOff x="1808063" y="4294338"/>
            <a:chExt cx="3370782" cy="721817"/>
          </a:xfrm>
        </p:grpSpPr>
        <p:sp>
          <p:nvSpPr>
            <p:cNvPr id="4563" name="Google Shape;4563;p3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564" name="Google Shape;4564;p3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5" name="Google Shape;4565;p3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6" name="Google Shape;4566;p3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7" name="Google Shape;4567;p3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8" name="Google Shape;4568;p3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69" name="Google Shape;4569;p3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570" name="Google Shape;4570;p3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571" name="Google Shape;4571;p3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572" name="Google Shape;4572;p3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4573" name="Google Shape;4573;p35"/>
          <p:cNvGrpSpPr/>
          <p:nvPr/>
        </p:nvGrpSpPr>
        <p:grpSpPr>
          <a:xfrm>
            <a:off x="13321473" y="11900287"/>
            <a:ext cx="3706403" cy="917233"/>
            <a:chOff x="4234950" y="2101012"/>
            <a:chExt cx="4219974" cy="1044090"/>
          </a:xfrm>
        </p:grpSpPr>
        <p:sp>
          <p:nvSpPr>
            <p:cNvPr id="4574" name="Google Shape;4574;p3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75" name="Google Shape;4575;p3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76" name="Google Shape;4576;p3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577" name="Google Shape;4577;p3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78" name="Google Shape;4578;p3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79" name="Google Shape;4579;p3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0" name="Google Shape;4580;p3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1" name="Google Shape;4581;p3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2" name="Google Shape;4582;p3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3" name="Google Shape;4583;p3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4" name="Google Shape;4584;p3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5" name="Google Shape;4585;p3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6" name="Google Shape;4586;p3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7" name="Google Shape;4587;p3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8" name="Google Shape;4588;p3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89" name="Google Shape;4589;p3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90" name="Google Shape;4590;p35"/>
          <p:cNvGrpSpPr/>
          <p:nvPr/>
        </p:nvGrpSpPr>
        <p:grpSpPr>
          <a:xfrm>
            <a:off x="17444130" y="6642715"/>
            <a:ext cx="4150644" cy="971561"/>
            <a:chOff x="1247650" y="2075423"/>
            <a:chExt cx="6648477" cy="1557238"/>
          </a:xfrm>
        </p:grpSpPr>
        <p:sp>
          <p:nvSpPr>
            <p:cNvPr id="4591" name="Google Shape;4591;p3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92" name="Google Shape;4592;p3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93" name="Google Shape;4593;p3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94" name="Google Shape;4594;p3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95" name="Google Shape;4595;p3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96" name="Google Shape;4596;p3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597" name="Google Shape;4597;p35"/>
          <p:cNvGrpSpPr/>
          <p:nvPr/>
        </p:nvGrpSpPr>
        <p:grpSpPr>
          <a:xfrm>
            <a:off x="13340306" y="4428551"/>
            <a:ext cx="3703773" cy="4313884"/>
            <a:chOff x="1839112" y="2209163"/>
            <a:chExt cx="1918159" cy="2233784"/>
          </a:xfrm>
        </p:grpSpPr>
        <p:sp>
          <p:nvSpPr>
            <p:cNvPr id="4598" name="Google Shape;4598;p35"/>
            <p:cNvSpPr/>
            <p:nvPr/>
          </p:nvSpPr>
          <p:spPr>
            <a:xfrm>
              <a:off x="1839112" y="2209163"/>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599" name="Google Shape;4599;p35"/>
            <p:cNvSpPr/>
            <p:nvPr/>
          </p:nvSpPr>
          <p:spPr>
            <a:xfrm>
              <a:off x="3182171" y="2209163"/>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00" name="Google Shape;4600;p35"/>
            <p:cNvSpPr/>
            <p:nvPr/>
          </p:nvSpPr>
          <p:spPr>
            <a:xfrm>
              <a:off x="3182171" y="3040766"/>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601" name="Google Shape;4601;p35"/>
            <p:cNvCxnSpPr>
              <a:stCxn id="4598" idx="6"/>
              <a:endCxn id="4599"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02" name="Google Shape;4602;p35"/>
            <p:cNvCxnSpPr>
              <a:stCxn id="4599" idx="4"/>
              <a:endCxn id="460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04" name="Google Shape;4604;p35"/>
            <p:cNvCxnSpPr>
              <a:stCxn id="4603" idx="6"/>
              <a:endCxn id="4600"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05" name="Google Shape;4605;p35"/>
            <p:cNvCxnSpPr>
              <a:stCxn id="4600" idx="4"/>
              <a:endCxn id="460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03" name="Google Shape;4603;p35"/>
            <p:cNvSpPr/>
            <p:nvPr/>
          </p:nvSpPr>
          <p:spPr>
            <a:xfrm>
              <a:off x="1839112" y="3040766"/>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06" name="Google Shape;4606;p35"/>
            <p:cNvSpPr/>
            <p:nvPr/>
          </p:nvSpPr>
          <p:spPr>
            <a:xfrm>
              <a:off x="1839112" y="3867848"/>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07" name="Google Shape;4607;p35"/>
            <p:cNvSpPr/>
            <p:nvPr/>
          </p:nvSpPr>
          <p:spPr>
            <a:xfrm>
              <a:off x="3182171" y="3867848"/>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608" name="Google Shape;4608;p35"/>
            <p:cNvCxnSpPr>
              <a:endCxn id="460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09" name="Google Shape;4609;p35"/>
          <p:cNvGrpSpPr/>
          <p:nvPr/>
        </p:nvGrpSpPr>
        <p:grpSpPr>
          <a:xfrm>
            <a:off x="8519067" y="4474470"/>
            <a:ext cx="4284189" cy="405191"/>
            <a:chOff x="238125" y="2506075"/>
            <a:chExt cx="7115411" cy="673075"/>
          </a:xfrm>
        </p:grpSpPr>
        <p:sp>
          <p:nvSpPr>
            <p:cNvPr id="4610" name="Google Shape;4610;p3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11" name="Google Shape;4611;p3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12" name="Google Shape;4612;p3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13" name="Google Shape;4613;p3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14" name="Google Shape;4614;p3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15" name="Google Shape;4615;p35"/>
          <p:cNvGrpSpPr/>
          <p:nvPr/>
        </p:nvGrpSpPr>
        <p:grpSpPr>
          <a:xfrm>
            <a:off x="4701400" y="5298618"/>
            <a:ext cx="3303762" cy="2054823"/>
            <a:chOff x="548861" y="389676"/>
            <a:chExt cx="3843371" cy="2390163"/>
          </a:xfrm>
        </p:grpSpPr>
        <p:cxnSp>
          <p:nvCxnSpPr>
            <p:cNvPr id="4616" name="Google Shape;4616;p3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17" name="Google Shape;4617;p3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18" name="Google Shape;4618;p35"/>
            <p:cNvCxnSpPr/>
            <p:nvPr/>
          </p:nvCxnSpPr>
          <p:spPr>
            <a:xfrm>
              <a:off x="2725450" y="576000"/>
              <a:ext cx="1410600" cy="2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19" name="Google Shape;4619;p3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20" name="Google Shape;4620;p3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21" name="Google Shape;4621;p3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622" name="Google Shape;4622;p35"/>
            <p:cNvCxnSpPr/>
            <p:nvPr/>
          </p:nvCxnSpPr>
          <p:spPr>
            <a:xfrm>
              <a:off x="2725450" y="2609025"/>
              <a:ext cx="1416000" cy="21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23" name="Google Shape;4623;p3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24" name="Google Shape;4624;p3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25" name="Google Shape;4625;p3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26" name="Google Shape;4626;p3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27" name="Google Shape;4627;p3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28" name="Google Shape;4628;p3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29" name="Google Shape;4629;p35"/>
          <p:cNvGrpSpPr/>
          <p:nvPr/>
        </p:nvGrpSpPr>
        <p:grpSpPr>
          <a:xfrm>
            <a:off x="1531201" y="8194432"/>
            <a:ext cx="3695303" cy="1657439"/>
            <a:chOff x="1187400" y="2529299"/>
            <a:chExt cx="6769193" cy="2241903"/>
          </a:xfrm>
        </p:grpSpPr>
        <p:sp>
          <p:nvSpPr>
            <p:cNvPr id="4630" name="Google Shape;4630;p35"/>
            <p:cNvSpPr/>
            <p:nvPr/>
          </p:nvSpPr>
          <p:spPr>
            <a:xfrm>
              <a:off x="3802943" y="2529299"/>
              <a:ext cx="1538100" cy="442500"/>
            </a:xfrm>
            <a:prstGeom prst="roundRect">
              <a:avLst>
                <a:gd fmla="val 50000" name="adj"/>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FFFFFF"/>
                </a:solidFill>
              </a:endParaRPr>
            </a:p>
          </p:txBody>
        </p:sp>
        <p:sp>
          <p:nvSpPr>
            <p:cNvPr id="4631" name="Google Shape;4631;p35"/>
            <p:cNvSpPr/>
            <p:nvPr/>
          </p:nvSpPr>
          <p:spPr>
            <a:xfrm>
              <a:off x="5573240" y="3429000"/>
              <a:ext cx="1538100" cy="442500"/>
            </a:xfrm>
            <a:prstGeom prst="roundRect">
              <a:avLst>
                <a:gd fmla="val 50000" name="adj"/>
              </a:avLst>
            </a:prstGeom>
            <a:solidFill>
              <a:srgbClr val="869FB1"/>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632" name="Google Shape;4632;p35"/>
            <p:cNvSpPr/>
            <p:nvPr/>
          </p:nvSpPr>
          <p:spPr>
            <a:xfrm>
              <a:off x="2032647" y="3429000"/>
              <a:ext cx="1538100" cy="442500"/>
            </a:xfrm>
            <a:prstGeom prst="roundRect">
              <a:avLst>
                <a:gd fmla="val 50000" name="adj"/>
              </a:avLst>
            </a:prstGeom>
            <a:solidFill>
              <a:srgbClr val="869FB1"/>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633" name="Google Shape;4633;p35"/>
            <p:cNvSpPr/>
            <p:nvPr/>
          </p:nvSpPr>
          <p:spPr>
            <a:xfrm>
              <a:off x="1187400"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634" name="Google Shape;4634;p35"/>
            <p:cNvSpPr/>
            <p:nvPr/>
          </p:nvSpPr>
          <p:spPr>
            <a:xfrm>
              <a:off x="2877893"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635" name="Google Shape;4635;p35"/>
            <p:cNvSpPr/>
            <p:nvPr/>
          </p:nvSpPr>
          <p:spPr>
            <a:xfrm>
              <a:off x="4728000"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636" name="Google Shape;4636;p35"/>
            <p:cNvSpPr/>
            <p:nvPr/>
          </p:nvSpPr>
          <p:spPr>
            <a:xfrm>
              <a:off x="6418493"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cxnSp>
          <p:nvCxnSpPr>
            <p:cNvPr id="4637" name="Google Shape;4637;p35"/>
            <p:cNvCxnSpPr>
              <a:stCxn id="4630" idx="2"/>
              <a:endCxn id="4631"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38" name="Google Shape;4638;p35"/>
            <p:cNvCxnSpPr>
              <a:stCxn id="4632" idx="0"/>
              <a:endCxn id="4630"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39" name="Google Shape;4639;p35"/>
            <p:cNvCxnSpPr>
              <a:stCxn id="4632" idx="2"/>
              <a:endCxn id="4634"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40" name="Google Shape;4640;p35"/>
            <p:cNvCxnSpPr>
              <a:stCxn id="4633" idx="0"/>
              <a:endCxn id="4632"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41" name="Google Shape;4641;p35"/>
            <p:cNvCxnSpPr>
              <a:stCxn id="4631" idx="2"/>
              <a:endCxn id="4636"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42" name="Google Shape;4642;p35"/>
            <p:cNvCxnSpPr>
              <a:stCxn id="4635" idx="0"/>
              <a:endCxn id="4631"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grpSp>
      <p:grpSp>
        <p:nvGrpSpPr>
          <p:cNvPr id="4643" name="Google Shape;4643;p35"/>
          <p:cNvGrpSpPr/>
          <p:nvPr/>
        </p:nvGrpSpPr>
        <p:grpSpPr>
          <a:xfrm>
            <a:off x="17452762" y="9483528"/>
            <a:ext cx="4130834" cy="1415097"/>
            <a:chOff x="6895650" y="3126697"/>
            <a:chExt cx="1436662" cy="492105"/>
          </a:xfrm>
        </p:grpSpPr>
        <p:sp>
          <p:nvSpPr>
            <p:cNvPr id="4644" name="Google Shape;4644;p3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45" name="Google Shape;4645;p3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46" name="Google Shape;4646;p3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47" name="Google Shape;4647;p3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48" name="Google Shape;4648;p3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649" name="Google Shape;4649;p35"/>
            <p:cNvGrpSpPr/>
            <p:nvPr/>
          </p:nvGrpSpPr>
          <p:grpSpPr>
            <a:xfrm>
              <a:off x="6995957" y="3335810"/>
              <a:ext cx="1230393" cy="71754"/>
              <a:chOff x="6995957" y="3287964"/>
              <a:chExt cx="1230393" cy="71754"/>
            </a:xfrm>
          </p:grpSpPr>
          <p:sp>
            <p:nvSpPr>
              <p:cNvPr id="4650" name="Google Shape;4650;p3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51" name="Google Shape;4651;p3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52" name="Google Shape;4652;p3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53" name="Google Shape;4653;p3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54" name="Google Shape;4654;p3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655" name="Google Shape;4655;p35"/>
          <p:cNvGrpSpPr/>
          <p:nvPr/>
        </p:nvGrpSpPr>
        <p:grpSpPr>
          <a:xfrm>
            <a:off x="17449739" y="11149257"/>
            <a:ext cx="4138368" cy="1702192"/>
            <a:chOff x="6777990" y="3710194"/>
            <a:chExt cx="1646915" cy="677382"/>
          </a:xfrm>
        </p:grpSpPr>
        <p:grpSp>
          <p:nvGrpSpPr>
            <p:cNvPr id="4656" name="Google Shape;4656;p35"/>
            <p:cNvGrpSpPr/>
            <p:nvPr/>
          </p:nvGrpSpPr>
          <p:grpSpPr>
            <a:xfrm>
              <a:off x="6777990" y="3874492"/>
              <a:ext cx="411129" cy="513083"/>
              <a:chOff x="6777990" y="3874492"/>
              <a:chExt cx="411129" cy="513083"/>
            </a:xfrm>
          </p:grpSpPr>
          <p:cxnSp>
            <p:nvCxnSpPr>
              <p:cNvPr id="4657" name="Google Shape;4657;p3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58" name="Google Shape;4658;p3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59" name="Google Shape;4659;p35"/>
            <p:cNvGrpSpPr/>
            <p:nvPr/>
          </p:nvGrpSpPr>
          <p:grpSpPr>
            <a:xfrm>
              <a:off x="7188425" y="3710194"/>
              <a:ext cx="411123" cy="520535"/>
              <a:chOff x="7188425" y="3710194"/>
              <a:chExt cx="411123" cy="520535"/>
            </a:xfrm>
          </p:grpSpPr>
          <p:cxnSp>
            <p:nvCxnSpPr>
              <p:cNvPr id="4660" name="Google Shape;4660;p3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61" name="Google Shape;4661;p3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62" name="Google Shape;4662;p35"/>
            <p:cNvGrpSpPr/>
            <p:nvPr/>
          </p:nvGrpSpPr>
          <p:grpSpPr>
            <a:xfrm>
              <a:off x="7603341" y="3874492"/>
              <a:ext cx="411474" cy="513083"/>
              <a:chOff x="7603341" y="3874492"/>
              <a:chExt cx="411474" cy="513083"/>
            </a:xfrm>
          </p:grpSpPr>
          <p:cxnSp>
            <p:nvCxnSpPr>
              <p:cNvPr id="4663" name="Google Shape;4663;p3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64" name="Google Shape;4664;p3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65" name="Google Shape;4665;p35"/>
            <p:cNvGrpSpPr/>
            <p:nvPr/>
          </p:nvGrpSpPr>
          <p:grpSpPr>
            <a:xfrm>
              <a:off x="8013776" y="3722847"/>
              <a:ext cx="411129" cy="507881"/>
              <a:chOff x="8013776" y="3722847"/>
              <a:chExt cx="411129" cy="507881"/>
            </a:xfrm>
          </p:grpSpPr>
          <p:cxnSp>
            <p:nvCxnSpPr>
              <p:cNvPr id="4666" name="Google Shape;4666;p3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67" name="Google Shape;4667;p3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668" name="Google Shape;4668;p35"/>
          <p:cNvGrpSpPr/>
          <p:nvPr/>
        </p:nvGrpSpPr>
        <p:grpSpPr>
          <a:xfrm>
            <a:off x="13313457" y="8984978"/>
            <a:ext cx="3719405" cy="2670047"/>
            <a:chOff x="5190863" y="2824811"/>
            <a:chExt cx="1544860" cy="1108869"/>
          </a:xfrm>
        </p:grpSpPr>
        <p:grpSp>
          <p:nvGrpSpPr>
            <p:cNvPr id="4669" name="Google Shape;4669;p35"/>
            <p:cNvGrpSpPr/>
            <p:nvPr/>
          </p:nvGrpSpPr>
          <p:grpSpPr>
            <a:xfrm>
              <a:off x="5938695" y="3176919"/>
              <a:ext cx="685761" cy="404739"/>
              <a:chOff x="5938695" y="3176919"/>
              <a:chExt cx="685761" cy="404739"/>
            </a:xfrm>
          </p:grpSpPr>
          <p:grpSp>
            <p:nvGrpSpPr>
              <p:cNvPr id="4670" name="Google Shape;4670;p35"/>
              <p:cNvGrpSpPr/>
              <p:nvPr/>
            </p:nvGrpSpPr>
            <p:grpSpPr>
              <a:xfrm>
                <a:off x="5938695" y="3176919"/>
                <a:ext cx="685761" cy="404739"/>
                <a:chOff x="5938695" y="3176919"/>
                <a:chExt cx="685761" cy="404739"/>
              </a:xfrm>
            </p:grpSpPr>
            <p:sp>
              <p:nvSpPr>
                <p:cNvPr id="4671" name="Google Shape;4671;p3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72" name="Google Shape;4672;p3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673" name="Google Shape;4673;p3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74" name="Google Shape;4674;p35"/>
            <p:cNvGrpSpPr/>
            <p:nvPr/>
          </p:nvGrpSpPr>
          <p:grpSpPr>
            <a:xfrm>
              <a:off x="5305233" y="3176835"/>
              <a:ext cx="685971" cy="404655"/>
              <a:chOff x="5305233" y="3176835"/>
              <a:chExt cx="685971" cy="404655"/>
            </a:xfrm>
          </p:grpSpPr>
          <p:grpSp>
            <p:nvGrpSpPr>
              <p:cNvPr id="4675" name="Google Shape;4675;p35"/>
              <p:cNvGrpSpPr/>
              <p:nvPr/>
            </p:nvGrpSpPr>
            <p:grpSpPr>
              <a:xfrm>
                <a:off x="5305233" y="3176835"/>
                <a:ext cx="685971" cy="404655"/>
                <a:chOff x="5305233" y="3176835"/>
                <a:chExt cx="685971" cy="404655"/>
              </a:xfrm>
            </p:grpSpPr>
            <p:sp>
              <p:nvSpPr>
                <p:cNvPr id="4676" name="Google Shape;4676;p3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77" name="Google Shape;4677;p3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678" name="Google Shape;4678;p3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679" name="Google Shape;4679;p3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680" name="Google Shape;4680;p35"/>
            <p:cNvGrpSpPr/>
            <p:nvPr/>
          </p:nvGrpSpPr>
          <p:grpSpPr>
            <a:xfrm>
              <a:off x="5657361" y="2824811"/>
              <a:ext cx="1078361" cy="404655"/>
              <a:chOff x="5657361" y="2824811"/>
              <a:chExt cx="1078361" cy="404655"/>
            </a:xfrm>
          </p:grpSpPr>
          <p:grpSp>
            <p:nvGrpSpPr>
              <p:cNvPr id="4681" name="Google Shape;4681;p35"/>
              <p:cNvGrpSpPr/>
              <p:nvPr/>
            </p:nvGrpSpPr>
            <p:grpSpPr>
              <a:xfrm>
                <a:off x="5657361" y="2824811"/>
                <a:ext cx="1078361" cy="404655"/>
                <a:chOff x="5657361" y="2824811"/>
                <a:chExt cx="1078361" cy="404655"/>
              </a:xfrm>
            </p:grpSpPr>
            <p:grpSp>
              <p:nvGrpSpPr>
                <p:cNvPr id="4682" name="Google Shape;4682;p35"/>
                <p:cNvGrpSpPr/>
                <p:nvPr/>
              </p:nvGrpSpPr>
              <p:grpSpPr>
                <a:xfrm>
                  <a:off x="5938485" y="2824811"/>
                  <a:ext cx="797237" cy="404655"/>
                  <a:chOff x="5938485" y="2824811"/>
                  <a:chExt cx="797237" cy="404655"/>
                </a:xfrm>
              </p:grpSpPr>
              <p:sp>
                <p:nvSpPr>
                  <p:cNvPr id="4683" name="Google Shape;4683;p3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84" name="Google Shape;4684;p3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685" name="Google Shape;4685;p3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686" name="Google Shape;4686;p3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687" name="Google Shape;4687;p35"/>
            <p:cNvGrpSpPr/>
            <p:nvPr/>
          </p:nvGrpSpPr>
          <p:grpSpPr>
            <a:xfrm>
              <a:off x="5190863" y="3528942"/>
              <a:ext cx="1078026" cy="404739"/>
              <a:chOff x="5190863" y="3528942"/>
              <a:chExt cx="1078026" cy="404739"/>
            </a:xfrm>
          </p:grpSpPr>
          <p:sp>
            <p:nvSpPr>
              <p:cNvPr id="4688" name="Google Shape;4688;p3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689" name="Google Shape;4689;p35"/>
              <p:cNvGrpSpPr/>
              <p:nvPr/>
            </p:nvGrpSpPr>
            <p:grpSpPr>
              <a:xfrm>
                <a:off x="5190863" y="3528942"/>
                <a:ext cx="1078026" cy="404739"/>
                <a:chOff x="5190863" y="3528942"/>
                <a:chExt cx="1078026" cy="404739"/>
              </a:xfrm>
            </p:grpSpPr>
            <p:sp>
              <p:nvSpPr>
                <p:cNvPr id="4690" name="Google Shape;4690;p3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91" name="Google Shape;4691;p3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692" name="Google Shape;4692;p35"/>
          <p:cNvGrpSpPr/>
          <p:nvPr/>
        </p:nvGrpSpPr>
        <p:grpSpPr>
          <a:xfrm>
            <a:off x="1453547" y="5230009"/>
            <a:ext cx="2843182" cy="2301266"/>
            <a:chOff x="803162" y="1474292"/>
            <a:chExt cx="1086719" cy="879487"/>
          </a:xfrm>
        </p:grpSpPr>
        <p:grpSp>
          <p:nvGrpSpPr>
            <p:cNvPr id="4693" name="Google Shape;4693;p35"/>
            <p:cNvGrpSpPr/>
            <p:nvPr/>
          </p:nvGrpSpPr>
          <p:grpSpPr>
            <a:xfrm>
              <a:off x="803162" y="1625948"/>
              <a:ext cx="445856" cy="576579"/>
              <a:chOff x="803162" y="1625948"/>
              <a:chExt cx="445856" cy="576579"/>
            </a:xfrm>
          </p:grpSpPr>
          <p:sp>
            <p:nvSpPr>
              <p:cNvPr id="4694" name="Google Shape;4694;p3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695" name="Google Shape;4695;p35"/>
              <p:cNvGrpSpPr/>
              <p:nvPr/>
            </p:nvGrpSpPr>
            <p:grpSpPr>
              <a:xfrm>
                <a:off x="1056023" y="1625948"/>
                <a:ext cx="192995" cy="576579"/>
                <a:chOff x="1056023" y="1625948"/>
                <a:chExt cx="192995" cy="576579"/>
              </a:xfrm>
            </p:grpSpPr>
            <p:sp>
              <p:nvSpPr>
                <p:cNvPr id="4696" name="Google Shape;4696;p3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97" name="Google Shape;4697;p3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98" name="Google Shape;4698;p3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699" name="Google Shape;4699;p3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700" name="Google Shape;4700;p3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701" name="Google Shape;4701;p35"/>
            <p:cNvGrpSpPr/>
            <p:nvPr/>
          </p:nvGrpSpPr>
          <p:grpSpPr>
            <a:xfrm>
              <a:off x="1371406" y="1474292"/>
              <a:ext cx="518475" cy="879487"/>
              <a:chOff x="1398231" y="1474292"/>
              <a:chExt cx="518475" cy="879487"/>
            </a:xfrm>
          </p:grpSpPr>
          <p:grpSp>
            <p:nvGrpSpPr>
              <p:cNvPr id="4702" name="Google Shape;4702;p35"/>
              <p:cNvGrpSpPr/>
              <p:nvPr/>
            </p:nvGrpSpPr>
            <p:grpSpPr>
              <a:xfrm>
                <a:off x="1398231" y="1474292"/>
                <a:ext cx="518475" cy="341643"/>
                <a:chOff x="1398231" y="1474292"/>
                <a:chExt cx="518475" cy="341643"/>
              </a:xfrm>
            </p:grpSpPr>
            <p:sp>
              <p:nvSpPr>
                <p:cNvPr id="4703" name="Google Shape;4703;p3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04" name="Google Shape;4704;p35"/>
                <p:cNvGrpSpPr/>
                <p:nvPr/>
              </p:nvGrpSpPr>
              <p:grpSpPr>
                <a:xfrm>
                  <a:off x="1616453" y="1474292"/>
                  <a:ext cx="300253" cy="341643"/>
                  <a:chOff x="1616453" y="1475379"/>
                  <a:chExt cx="300253" cy="341643"/>
                </a:xfrm>
              </p:grpSpPr>
              <p:sp>
                <p:nvSpPr>
                  <p:cNvPr id="4705" name="Google Shape;4705;p3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06" name="Google Shape;4706;p3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07" name="Google Shape;4707;p3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08" name="Google Shape;4708;p3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09" name="Google Shape;4709;p3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10" name="Google Shape;4710;p3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11" name="Google Shape;4711;p3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12" name="Google Shape;4712;p35"/>
                  <p:cNvGrpSpPr/>
                  <p:nvPr/>
                </p:nvGrpSpPr>
                <p:grpSpPr>
                  <a:xfrm>
                    <a:off x="1839639" y="1475379"/>
                    <a:ext cx="77067" cy="341643"/>
                    <a:chOff x="1839639" y="1475379"/>
                    <a:chExt cx="77067" cy="341643"/>
                  </a:xfrm>
                </p:grpSpPr>
                <p:sp>
                  <p:nvSpPr>
                    <p:cNvPr id="4713" name="Google Shape;4713;p3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14" name="Google Shape;4714;p3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715" name="Google Shape;4715;p35"/>
              <p:cNvGrpSpPr/>
              <p:nvPr/>
            </p:nvGrpSpPr>
            <p:grpSpPr>
              <a:xfrm>
                <a:off x="1398451" y="2012951"/>
                <a:ext cx="518255" cy="340828"/>
                <a:chOff x="1398451" y="2012951"/>
                <a:chExt cx="518255" cy="340828"/>
              </a:xfrm>
            </p:grpSpPr>
            <p:sp>
              <p:nvSpPr>
                <p:cNvPr id="4716" name="Google Shape;4716;p3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17" name="Google Shape;4717;p35"/>
                <p:cNvGrpSpPr/>
                <p:nvPr/>
              </p:nvGrpSpPr>
              <p:grpSpPr>
                <a:xfrm>
                  <a:off x="1616453" y="2012951"/>
                  <a:ext cx="300253" cy="340828"/>
                  <a:chOff x="1616453" y="2013538"/>
                  <a:chExt cx="300253" cy="340828"/>
                </a:xfrm>
              </p:grpSpPr>
              <p:sp>
                <p:nvSpPr>
                  <p:cNvPr id="4718" name="Google Shape;4718;p3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19" name="Google Shape;4719;p3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20" name="Google Shape;4720;p3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21" name="Google Shape;4721;p3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22" name="Google Shape;4722;p3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23" name="Google Shape;4723;p3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24" name="Google Shape;4724;p3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25" name="Google Shape;4725;p35"/>
                  <p:cNvGrpSpPr/>
                  <p:nvPr/>
                </p:nvGrpSpPr>
                <p:grpSpPr>
                  <a:xfrm>
                    <a:off x="1839639" y="2013538"/>
                    <a:ext cx="77067" cy="340828"/>
                    <a:chOff x="1839639" y="2013538"/>
                    <a:chExt cx="77067" cy="340828"/>
                  </a:xfrm>
                </p:grpSpPr>
                <p:sp>
                  <p:nvSpPr>
                    <p:cNvPr id="4726" name="Google Shape;4726;p3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27" name="Google Shape;4727;p3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grpSp>
      </p:grpSp>
      <p:grpSp>
        <p:nvGrpSpPr>
          <p:cNvPr id="4728" name="Google Shape;4728;p35"/>
          <p:cNvGrpSpPr/>
          <p:nvPr/>
        </p:nvGrpSpPr>
        <p:grpSpPr>
          <a:xfrm>
            <a:off x="1445226" y="10806472"/>
            <a:ext cx="3580880" cy="1786924"/>
            <a:chOff x="724986" y="3605478"/>
            <a:chExt cx="1368681" cy="682918"/>
          </a:xfrm>
        </p:grpSpPr>
        <p:grpSp>
          <p:nvGrpSpPr>
            <p:cNvPr id="4729" name="Google Shape;4729;p35"/>
            <p:cNvGrpSpPr/>
            <p:nvPr/>
          </p:nvGrpSpPr>
          <p:grpSpPr>
            <a:xfrm>
              <a:off x="1289102" y="3823629"/>
              <a:ext cx="240442" cy="250435"/>
              <a:chOff x="-165066" y="3843615"/>
              <a:chExt cx="221259" cy="230455"/>
            </a:xfrm>
          </p:grpSpPr>
          <p:sp>
            <p:nvSpPr>
              <p:cNvPr id="4730" name="Google Shape;4730;p3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1" name="Google Shape;4731;p3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2" name="Google Shape;4732;p3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3" name="Google Shape;4733;p3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4" name="Google Shape;4734;p3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5" name="Google Shape;4735;p3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6" name="Google Shape;4736;p3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7" name="Google Shape;4737;p3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8" name="Google Shape;4738;p3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39" name="Google Shape;4739;p3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0" name="Google Shape;4740;p3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1" name="Google Shape;4741;p3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2" name="Google Shape;4742;p3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3" name="Google Shape;4743;p3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4" name="Google Shape;4744;p3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5" name="Google Shape;4745;p3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746" name="Google Shape;4746;p3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7" name="Google Shape;4747;p3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48" name="Google Shape;4748;p3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749" name="Google Shape;4749;p3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50" name="Google Shape;4750;p35"/>
            <p:cNvGrpSpPr/>
            <p:nvPr/>
          </p:nvGrpSpPr>
          <p:grpSpPr>
            <a:xfrm>
              <a:off x="724986" y="3605478"/>
              <a:ext cx="1368681" cy="682918"/>
              <a:chOff x="724986" y="3605478"/>
              <a:chExt cx="1368681" cy="682918"/>
            </a:xfrm>
          </p:grpSpPr>
          <p:grpSp>
            <p:nvGrpSpPr>
              <p:cNvPr id="4751" name="Google Shape;4751;p35"/>
              <p:cNvGrpSpPr/>
              <p:nvPr/>
            </p:nvGrpSpPr>
            <p:grpSpPr>
              <a:xfrm>
                <a:off x="1498221" y="4047614"/>
                <a:ext cx="529172" cy="240783"/>
                <a:chOff x="1498221" y="4047614"/>
                <a:chExt cx="529172" cy="240783"/>
              </a:xfrm>
            </p:grpSpPr>
            <p:grpSp>
              <p:nvGrpSpPr>
                <p:cNvPr id="4752" name="Google Shape;4752;p35"/>
                <p:cNvGrpSpPr/>
                <p:nvPr/>
              </p:nvGrpSpPr>
              <p:grpSpPr>
                <a:xfrm>
                  <a:off x="1826655" y="4224370"/>
                  <a:ext cx="200738" cy="25631"/>
                  <a:chOff x="1826655" y="4224370"/>
                  <a:chExt cx="200738" cy="25631"/>
                </a:xfrm>
              </p:grpSpPr>
              <p:sp>
                <p:nvSpPr>
                  <p:cNvPr id="4753" name="Google Shape;4753;p3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54" name="Google Shape;4754;p3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55" name="Google Shape;4755;p35"/>
                <p:cNvGrpSpPr/>
                <p:nvPr/>
              </p:nvGrpSpPr>
              <p:grpSpPr>
                <a:xfrm>
                  <a:off x="1498221" y="4047614"/>
                  <a:ext cx="328444" cy="240783"/>
                  <a:chOff x="1498221" y="4047614"/>
                  <a:chExt cx="328444" cy="240783"/>
                </a:xfrm>
              </p:grpSpPr>
              <p:sp>
                <p:nvSpPr>
                  <p:cNvPr id="4756" name="Google Shape;4756;p3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57" name="Google Shape;4757;p35"/>
                  <p:cNvGrpSpPr/>
                  <p:nvPr/>
                </p:nvGrpSpPr>
                <p:grpSpPr>
                  <a:xfrm>
                    <a:off x="1498221" y="4047614"/>
                    <a:ext cx="150566" cy="190416"/>
                    <a:chOff x="1498221" y="4047614"/>
                    <a:chExt cx="150566" cy="190416"/>
                  </a:xfrm>
                </p:grpSpPr>
                <p:sp>
                  <p:nvSpPr>
                    <p:cNvPr id="4758" name="Google Shape;4758;p3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59" name="Google Shape;4759;p3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760" name="Google Shape;4760;p35"/>
              <p:cNvGrpSpPr/>
              <p:nvPr/>
            </p:nvGrpSpPr>
            <p:grpSpPr>
              <a:xfrm>
                <a:off x="1560718" y="3800594"/>
                <a:ext cx="532948" cy="302090"/>
                <a:chOff x="1560718" y="3800594"/>
                <a:chExt cx="532948" cy="302090"/>
              </a:xfrm>
            </p:grpSpPr>
            <p:grpSp>
              <p:nvGrpSpPr>
                <p:cNvPr id="4761" name="Google Shape;4761;p35"/>
                <p:cNvGrpSpPr/>
                <p:nvPr/>
              </p:nvGrpSpPr>
              <p:grpSpPr>
                <a:xfrm>
                  <a:off x="1912179" y="3827344"/>
                  <a:ext cx="181487" cy="25631"/>
                  <a:chOff x="1912179" y="3827344"/>
                  <a:chExt cx="181487" cy="25631"/>
                </a:xfrm>
              </p:grpSpPr>
              <p:sp>
                <p:nvSpPr>
                  <p:cNvPr id="4762" name="Google Shape;4762;p3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63" name="Google Shape;4763;p3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64" name="Google Shape;4764;p35"/>
                <p:cNvGrpSpPr/>
                <p:nvPr/>
              </p:nvGrpSpPr>
              <p:grpSpPr>
                <a:xfrm>
                  <a:off x="1912179" y="4044505"/>
                  <a:ext cx="181487" cy="25622"/>
                  <a:chOff x="1912179" y="4044506"/>
                  <a:chExt cx="181487" cy="25622"/>
                </a:xfrm>
              </p:grpSpPr>
              <p:sp>
                <p:nvSpPr>
                  <p:cNvPr id="4765" name="Google Shape;4765;p3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66" name="Google Shape;4766;p3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67" name="Google Shape;4767;p35"/>
                <p:cNvGrpSpPr/>
                <p:nvPr/>
              </p:nvGrpSpPr>
              <p:grpSpPr>
                <a:xfrm>
                  <a:off x="1560718" y="3800594"/>
                  <a:ext cx="351472" cy="302090"/>
                  <a:chOff x="1560718" y="3800594"/>
                  <a:chExt cx="351472" cy="302090"/>
                </a:xfrm>
              </p:grpSpPr>
              <p:grpSp>
                <p:nvGrpSpPr>
                  <p:cNvPr id="4768" name="Google Shape;4768;p35"/>
                  <p:cNvGrpSpPr/>
                  <p:nvPr/>
                </p:nvGrpSpPr>
                <p:grpSpPr>
                  <a:xfrm>
                    <a:off x="1560718" y="3842857"/>
                    <a:ext cx="173586" cy="217131"/>
                    <a:chOff x="1560718" y="3842857"/>
                    <a:chExt cx="173586" cy="217131"/>
                  </a:xfrm>
                </p:grpSpPr>
                <p:sp>
                  <p:nvSpPr>
                    <p:cNvPr id="4769" name="Google Shape;4769;p3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70" name="Google Shape;4770;p3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71" name="Google Shape;4771;p3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772" name="Google Shape;4772;p3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73" name="Google Shape;4773;p3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sp>
            <p:nvSpPr>
              <p:cNvPr id="4774" name="Google Shape;4774;p3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75" name="Google Shape;4775;p35"/>
              <p:cNvGrpSpPr/>
              <p:nvPr/>
            </p:nvGrpSpPr>
            <p:grpSpPr>
              <a:xfrm>
                <a:off x="785350" y="3605478"/>
                <a:ext cx="535311" cy="249245"/>
                <a:chOff x="785350" y="3605478"/>
                <a:chExt cx="535311" cy="249245"/>
              </a:xfrm>
            </p:grpSpPr>
            <p:grpSp>
              <p:nvGrpSpPr>
                <p:cNvPr id="4776" name="Google Shape;4776;p35"/>
                <p:cNvGrpSpPr/>
                <p:nvPr/>
              </p:nvGrpSpPr>
              <p:grpSpPr>
                <a:xfrm>
                  <a:off x="785350" y="3605478"/>
                  <a:ext cx="376191" cy="102736"/>
                  <a:chOff x="785350" y="3605478"/>
                  <a:chExt cx="376191" cy="102736"/>
                </a:xfrm>
              </p:grpSpPr>
              <p:sp>
                <p:nvSpPr>
                  <p:cNvPr id="4777" name="Google Shape;4777;p3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78" name="Google Shape;4778;p3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79" name="Google Shape;4779;p3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80" name="Google Shape;4780;p35"/>
                <p:cNvGrpSpPr/>
                <p:nvPr/>
              </p:nvGrpSpPr>
              <p:grpSpPr>
                <a:xfrm>
                  <a:off x="1161530" y="3655851"/>
                  <a:ext cx="159131" cy="198872"/>
                  <a:chOff x="1161530" y="3655851"/>
                  <a:chExt cx="159131" cy="198872"/>
                </a:xfrm>
              </p:grpSpPr>
              <p:sp>
                <p:nvSpPr>
                  <p:cNvPr id="4781" name="Google Shape;4781;p3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82" name="Google Shape;4782;p3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783" name="Google Shape;4783;p35"/>
              <p:cNvGrpSpPr/>
              <p:nvPr/>
            </p:nvGrpSpPr>
            <p:grpSpPr>
              <a:xfrm>
                <a:off x="785350" y="4047614"/>
                <a:ext cx="535311" cy="240783"/>
                <a:chOff x="785350" y="4047614"/>
                <a:chExt cx="535311" cy="240783"/>
              </a:xfrm>
            </p:grpSpPr>
            <p:grpSp>
              <p:nvGrpSpPr>
                <p:cNvPr id="4784" name="Google Shape;4784;p35"/>
                <p:cNvGrpSpPr/>
                <p:nvPr/>
              </p:nvGrpSpPr>
              <p:grpSpPr>
                <a:xfrm>
                  <a:off x="1161636" y="4047614"/>
                  <a:ext cx="159025" cy="190415"/>
                  <a:chOff x="1161636" y="4047614"/>
                  <a:chExt cx="159025" cy="190415"/>
                </a:xfrm>
              </p:grpSpPr>
              <p:sp>
                <p:nvSpPr>
                  <p:cNvPr id="4785" name="Google Shape;4785;p3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86" name="Google Shape;4786;p3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87" name="Google Shape;4787;p35"/>
                <p:cNvGrpSpPr/>
                <p:nvPr/>
              </p:nvGrpSpPr>
              <p:grpSpPr>
                <a:xfrm>
                  <a:off x="785350" y="4185661"/>
                  <a:ext cx="376191" cy="102736"/>
                  <a:chOff x="785350" y="4185661"/>
                  <a:chExt cx="376191" cy="102736"/>
                </a:xfrm>
              </p:grpSpPr>
              <p:sp>
                <p:nvSpPr>
                  <p:cNvPr id="4788" name="Google Shape;4788;p3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89" name="Google Shape;4789;p3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90" name="Google Shape;4790;p3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791" name="Google Shape;4791;p35"/>
              <p:cNvGrpSpPr/>
              <p:nvPr/>
            </p:nvGrpSpPr>
            <p:grpSpPr>
              <a:xfrm>
                <a:off x="1501054" y="3605478"/>
                <a:ext cx="526340" cy="249240"/>
                <a:chOff x="1501054" y="3605478"/>
                <a:chExt cx="526340" cy="249240"/>
              </a:xfrm>
            </p:grpSpPr>
            <p:grpSp>
              <p:nvGrpSpPr>
                <p:cNvPr id="4792" name="Google Shape;4792;p35"/>
                <p:cNvGrpSpPr/>
                <p:nvPr/>
              </p:nvGrpSpPr>
              <p:grpSpPr>
                <a:xfrm>
                  <a:off x="1834208" y="3643867"/>
                  <a:ext cx="193185" cy="25622"/>
                  <a:chOff x="1834208" y="3643867"/>
                  <a:chExt cx="193185" cy="25622"/>
                </a:xfrm>
              </p:grpSpPr>
              <p:sp>
                <p:nvSpPr>
                  <p:cNvPr id="4793" name="Google Shape;4793;p3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94" name="Google Shape;4794;p3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795" name="Google Shape;4795;p35"/>
                <p:cNvGrpSpPr/>
                <p:nvPr/>
              </p:nvGrpSpPr>
              <p:grpSpPr>
                <a:xfrm>
                  <a:off x="1501054" y="3605478"/>
                  <a:ext cx="333165" cy="249240"/>
                  <a:chOff x="1501054" y="3605478"/>
                  <a:chExt cx="333165" cy="249240"/>
                </a:xfrm>
              </p:grpSpPr>
              <p:sp>
                <p:nvSpPr>
                  <p:cNvPr id="4796" name="Google Shape;4796;p3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797" name="Google Shape;4797;p35"/>
                  <p:cNvGrpSpPr/>
                  <p:nvPr/>
                </p:nvGrpSpPr>
                <p:grpSpPr>
                  <a:xfrm>
                    <a:off x="1501054" y="3655851"/>
                    <a:ext cx="155286" cy="198867"/>
                    <a:chOff x="1501054" y="3655851"/>
                    <a:chExt cx="155286" cy="198867"/>
                  </a:xfrm>
                </p:grpSpPr>
                <p:sp>
                  <p:nvSpPr>
                    <p:cNvPr id="4798" name="Google Shape;4798;p3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799" name="Google Shape;4799;p3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800" name="Google Shape;4800;p35"/>
              <p:cNvGrpSpPr/>
              <p:nvPr/>
            </p:nvGrpSpPr>
            <p:grpSpPr>
              <a:xfrm>
                <a:off x="724986" y="3800594"/>
                <a:ext cx="532950" cy="302090"/>
                <a:chOff x="724986" y="3800594"/>
                <a:chExt cx="532950" cy="302090"/>
              </a:xfrm>
            </p:grpSpPr>
            <p:grpSp>
              <p:nvGrpSpPr>
                <p:cNvPr id="4801" name="Google Shape;4801;p35"/>
                <p:cNvGrpSpPr/>
                <p:nvPr/>
              </p:nvGrpSpPr>
              <p:grpSpPr>
                <a:xfrm>
                  <a:off x="724986" y="4044367"/>
                  <a:ext cx="181314" cy="25626"/>
                  <a:chOff x="724986" y="4044367"/>
                  <a:chExt cx="181314" cy="25626"/>
                </a:xfrm>
              </p:grpSpPr>
              <p:sp>
                <p:nvSpPr>
                  <p:cNvPr id="4802" name="Google Shape;4802;p3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03" name="Google Shape;4803;p3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804" name="Google Shape;4804;p35"/>
                <p:cNvGrpSpPr/>
                <p:nvPr/>
              </p:nvGrpSpPr>
              <p:grpSpPr>
                <a:xfrm>
                  <a:off x="906290" y="3800594"/>
                  <a:ext cx="351646" cy="302090"/>
                  <a:chOff x="906290" y="3800594"/>
                  <a:chExt cx="351646" cy="302090"/>
                </a:xfrm>
              </p:grpSpPr>
              <p:grpSp>
                <p:nvGrpSpPr>
                  <p:cNvPr id="4805" name="Google Shape;4805;p35"/>
                  <p:cNvGrpSpPr/>
                  <p:nvPr/>
                </p:nvGrpSpPr>
                <p:grpSpPr>
                  <a:xfrm>
                    <a:off x="1084172" y="3842857"/>
                    <a:ext cx="173764" cy="217131"/>
                    <a:chOff x="1084172" y="3842857"/>
                    <a:chExt cx="173764" cy="217131"/>
                  </a:xfrm>
                </p:grpSpPr>
                <p:grpSp>
                  <p:nvGrpSpPr>
                    <p:cNvPr id="4806" name="Google Shape;4806;p35"/>
                    <p:cNvGrpSpPr/>
                    <p:nvPr/>
                  </p:nvGrpSpPr>
                  <p:grpSpPr>
                    <a:xfrm>
                      <a:off x="1156862" y="3936509"/>
                      <a:ext cx="101073" cy="25622"/>
                      <a:chOff x="1156862" y="3936509"/>
                      <a:chExt cx="101073" cy="25622"/>
                    </a:xfrm>
                  </p:grpSpPr>
                  <p:sp>
                    <p:nvSpPr>
                      <p:cNvPr id="4807" name="Google Shape;4807;p3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08" name="Google Shape;4808;p3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809" name="Google Shape;4809;p3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810" name="Google Shape;4810;p3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11" name="Google Shape;4811;p3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812" name="Google Shape;4812;p35"/>
                <p:cNvGrpSpPr/>
                <p:nvPr/>
              </p:nvGrpSpPr>
              <p:grpSpPr>
                <a:xfrm>
                  <a:off x="724986" y="3830189"/>
                  <a:ext cx="189533" cy="25626"/>
                  <a:chOff x="724986" y="3830189"/>
                  <a:chExt cx="189533" cy="25626"/>
                </a:xfrm>
              </p:grpSpPr>
              <p:sp>
                <p:nvSpPr>
                  <p:cNvPr id="4813" name="Google Shape;4813;p3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14" name="Google Shape;4814;p3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grpSp>
      <p:grpSp>
        <p:nvGrpSpPr>
          <p:cNvPr id="4815" name="Google Shape;4815;p35"/>
          <p:cNvGrpSpPr/>
          <p:nvPr/>
        </p:nvGrpSpPr>
        <p:grpSpPr>
          <a:xfrm>
            <a:off x="5443749" y="7797799"/>
            <a:ext cx="2482087" cy="2447510"/>
            <a:chOff x="2253298" y="2428317"/>
            <a:chExt cx="948701" cy="935378"/>
          </a:xfrm>
        </p:grpSpPr>
        <p:sp>
          <p:nvSpPr>
            <p:cNvPr id="4816" name="Google Shape;4816;p3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17" name="Google Shape;4817;p3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18" name="Google Shape;4818;p3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19" name="Google Shape;4819;p3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0" name="Google Shape;4820;p3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1" name="Google Shape;4821;p3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2" name="Google Shape;4822;p3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3" name="Google Shape;4823;p3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4" name="Google Shape;4824;p3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5" name="Google Shape;4825;p3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6" name="Google Shape;4826;p3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7" name="Google Shape;4827;p3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8" name="Google Shape;4828;p3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29" name="Google Shape;4829;p3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0" name="Google Shape;4830;p3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1" name="Google Shape;4831;p3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2" name="Google Shape;4832;p3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3" name="Google Shape;4833;p3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4" name="Google Shape;4834;p3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5" name="Google Shape;4835;p3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6" name="Google Shape;4836;p3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7" name="Google Shape;4837;p3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8" name="Google Shape;4838;p3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39" name="Google Shape;4839;p3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0" name="Google Shape;4840;p3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1" name="Google Shape;4841;p3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2" name="Google Shape;4842;p3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3" name="Google Shape;4843;p3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4" name="Google Shape;4844;p3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5" name="Google Shape;4845;p3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6" name="Google Shape;4846;p3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7" name="Google Shape;4847;p3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48" name="Google Shape;4848;p3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2" name="Shape 4852"/>
        <p:cNvGrpSpPr/>
        <p:nvPr/>
      </p:nvGrpSpPr>
      <p:grpSpPr>
        <a:xfrm>
          <a:off x="0" y="0"/>
          <a:ext cx="0" cy="0"/>
          <a:chOff x="0" y="0"/>
          <a:chExt cx="0" cy="0"/>
        </a:xfrm>
      </p:grpSpPr>
      <p:grpSp>
        <p:nvGrpSpPr>
          <p:cNvPr id="4853" name="Google Shape;4853;p36"/>
          <p:cNvGrpSpPr/>
          <p:nvPr/>
        </p:nvGrpSpPr>
        <p:grpSpPr>
          <a:xfrm>
            <a:off x="8278529" y="4469202"/>
            <a:ext cx="6156276" cy="2799039"/>
            <a:chOff x="3292400" y="1219146"/>
            <a:chExt cx="2615240" cy="1105116"/>
          </a:xfrm>
        </p:grpSpPr>
        <p:sp>
          <p:nvSpPr>
            <p:cNvPr id="4854" name="Google Shape;4854;p3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300">
                <a:solidFill>
                  <a:srgbClr val="FFFFFF"/>
                </a:solidFill>
              </a:endParaRPr>
            </a:p>
          </p:txBody>
        </p:sp>
        <p:sp>
          <p:nvSpPr>
            <p:cNvPr id="4855" name="Google Shape;4855;p3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56" name="Google Shape;4856;p3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s" sz="1200">
                  <a:solidFill>
                    <a:srgbClr val="FFFFFF"/>
                  </a:solidFill>
                </a:rPr>
                <a:t>JANUARY</a:t>
              </a:r>
              <a:endParaRPr sz="1200">
                <a:solidFill>
                  <a:srgbClr val="FFFFFF"/>
                </a:solidFill>
              </a:endParaRPr>
            </a:p>
          </p:txBody>
        </p:sp>
        <p:sp>
          <p:nvSpPr>
            <p:cNvPr id="4857" name="Google Shape;4857;p3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s" sz="1200">
                  <a:solidFill>
                    <a:srgbClr val="FFFFFF"/>
                  </a:solidFill>
                </a:rPr>
                <a:t>FEBRUARY</a:t>
              </a:r>
              <a:endParaRPr sz="1200">
                <a:solidFill>
                  <a:srgbClr val="FFFFFF"/>
                </a:solidFill>
              </a:endParaRPr>
            </a:p>
          </p:txBody>
        </p:sp>
        <p:sp>
          <p:nvSpPr>
            <p:cNvPr id="4858" name="Google Shape;4858;p3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s" sz="1200">
                  <a:solidFill>
                    <a:srgbClr val="FFFFFF"/>
                  </a:solidFill>
                </a:rPr>
                <a:t>MARCH</a:t>
              </a:r>
              <a:endParaRPr sz="1200">
                <a:solidFill>
                  <a:srgbClr val="FFFFFF"/>
                </a:solidFill>
              </a:endParaRPr>
            </a:p>
          </p:txBody>
        </p:sp>
        <p:sp>
          <p:nvSpPr>
            <p:cNvPr id="4859" name="Google Shape;4859;p3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s" sz="1200">
                  <a:solidFill>
                    <a:srgbClr val="FFFFFF"/>
                  </a:solidFill>
                </a:rPr>
                <a:t>APRIL</a:t>
              </a:r>
              <a:endParaRPr sz="1200">
                <a:solidFill>
                  <a:srgbClr val="FFFFFF"/>
                </a:solidFill>
              </a:endParaRPr>
            </a:p>
          </p:txBody>
        </p:sp>
        <p:sp>
          <p:nvSpPr>
            <p:cNvPr id="4860" name="Google Shape;4860;p3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s" sz="1200">
                  <a:solidFill>
                    <a:srgbClr val="FFFFFF"/>
                  </a:solidFill>
                </a:rPr>
                <a:t>MAY</a:t>
              </a:r>
              <a:endParaRPr sz="1200">
                <a:solidFill>
                  <a:srgbClr val="FFFFFF"/>
                </a:solidFill>
              </a:endParaRPr>
            </a:p>
          </p:txBody>
        </p:sp>
        <p:sp>
          <p:nvSpPr>
            <p:cNvPr id="4861" name="Google Shape;4861;p3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s" sz="1200">
                  <a:solidFill>
                    <a:srgbClr val="FFFFFF"/>
                  </a:solidFill>
                </a:rPr>
                <a:t>JUNE</a:t>
              </a:r>
              <a:endParaRPr sz="1200">
                <a:solidFill>
                  <a:srgbClr val="FFFFFF"/>
                </a:solidFill>
              </a:endParaRPr>
            </a:p>
          </p:txBody>
        </p:sp>
        <p:sp>
          <p:nvSpPr>
            <p:cNvPr id="4862" name="Google Shape;4862;p36"/>
            <p:cNvSpPr txBox="1"/>
            <p:nvPr/>
          </p:nvSpPr>
          <p:spPr>
            <a:xfrm flipH="1">
              <a:off x="3338153" y="1341731"/>
              <a:ext cx="279000" cy="96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s" sz="1200">
                  <a:solidFill>
                    <a:srgbClr val="FFFFFF"/>
                  </a:solidFill>
                </a:rPr>
                <a:t>PHASE 1</a:t>
              </a:r>
              <a:endParaRPr sz="1200">
                <a:solidFill>
                  <a:srgbClr val="FFFFFF"/>
                </a:solidFill>
              </a:endParaRPr>
            </a:p>
          </p:txBody>
        </p:sp>
        <p:sp>
          <p:nvSpPr>
            <p:cNvPr id="4863" name="Google Shape;4863;p36"/>
            <p:cNvSpPr txBox="1"/>
            <p:nvPr/>
          </p:nvSpPr>
          <p:spPr>
            <a:xfrm flipH="1">
              <a:off x="3338156" y="1887879"/>
              <a:ext cx="279000" cy="96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s" sz="1200">
                  <a:solidFill>
                    <a:srgbClr val="FFFFFF"/>
                  </a:solidFill>
                </a:rPr>
                <a:t>PHASE 2</a:t>
              </a:r>
              <a:endParaRPr sz="1200">
                <a:solidFill>
                  <a:srgbClr val="FFFFFF"/>
                </a:solidFill>
              </a:endParaRPr>
            </a:p>
          </p:txBody>
        </p:sp>
        <p:sp>
          <p:nvSpPr>
            <p:cNvPr id="4864" name="Google Shape;4864;p36"/>
            <p:cNvSpPr txBox="1"/>
            <p:nvPr/>
          </p:nvSpPr>
          <p:spPr>
            <a:xfrm flipH="1">
              <a:off x="3344522" y="1519168"/>
              <a:ext cx="262200" cy="96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s" sz="1200">
                  <a:solidFill>
                    <a:srgbClr val="FFFFFF"/>
                  </a:solidFill>
                </a:rPr>
                <a:t>Task 1</a:t>
              </a:r>
              <a:endParaRPr sz="1200">
                <a:solidFill>
                  <a:srgbClr val="FFFFFF"/>
                </a:solidFill>
              </a:endParaRPr>
            </a:p>
          </p:txBody>
        </p:sp>
        <p:sp>
          <p:nvSpPr>
            <p:cNvPr id="4865" name="Google Shape;4865;p36"/>
            <p:cNvSpPr txBox="1"/>
            <p:nvPr/>
          </p:nvSpPr>
          <p:spPr>
            <a:xfrm flipH="1">
              <a:off x="3344522" y="1697996"/>
              <a:ext cx="262200" cy="96600"/>
            </a:xfrm>
            <a:prstGeom prst="rect">
              <a:avLst/>
            </a:prstGeom>
            <a:noFill/>
            <a:ln>
              <a:noFill/>
            </a:ln>
          </p:spPr>
          <p:txBody>
            <a:bodyPr anchorCtr="0" anchor="ctr" bIns="0" lIns="0" spcFirstLastPara="1" rIns="21300" wrap="square" tIns="0">
              <a:noAutofit/>
            </a:bodyPr>
            <a:lstStyle/>
            <a:p>
              <a:pPr indent="0" lvl="0" marL="0" rtl="0" algn="r">
                <a:lnSpc>
                  <a:spcPct val="115000"/>
                </a:lnSpc>
                <a:spcBef>
                  <a:spcPts val="0"/>
                </a:spcBef>
                <a:spcAft>
                  <a:spcPts val="0"/>
                </a:spcAft>
                <a:buNone/>
              </a:pPr>
              <a:r>
                <a:rPr lang="es" sz="1200">
                  <a:solidFill>
                    <a:srgbClr val="FFFFFF"/>
                  </a:solidFill>
                </a:rPr>
                <a:t>Task 2</a:t>
              </a:r>
              <a:endParaRPr sz="1200">
                <a:solidFill>
                  <a:srgbClr val="FFFFFF"/>
                </a:solidFill>
              </a:endParaRPr>
            </a:p>
          </p:txBody>
        </p:sp>
        <p:sp>
          <p:nvSpPr>
            <p:cNvPr id="4866" name="Google Shape;4866;p36"/>
            <p:cNvSpPr txBox="1"/>
            <p:nvPr/>
          </p:nvSpPr>
          <p:spPr>
            <a:xfrm flipH="1">
              <a:off x="3344522" y="2054260"/>
              <a:ext cx="262200" cy="96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s" sz="1200">
                  <a:solidFill>
                    <a:srgbClr val="FFFFFF"/>
                  </a:solidFill>
                </a:rPr>
                <a:t>Task 1</a:t>
              </a:r>
              <a:endParaRPr sz="1200">
                <a:solidFill>
                  <a:srgbClr val="FFFFFF"/>
                </a:solidFill>
              </a:endParaRPr>
            </a:p>
          </p:txBody>
        </p:sp>
        <p:sp>
          <p:nvSpPr>
            <p:cNvPr id="4867" name="Google Shape;4867;p36"/>
            <p:cNvSpPr txBox="1"/>
            <p:nvPr/>
          </p:nvSpPr>
          <p:spPr>
            <a:xfrm flipH="1">
              <a:off x="3344519" y="2227173"/>
              <a:ext cx="262200" cy="96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s" sz="1200">
                  <a:solidFill>
                    <a:srgbClr val="FFFFFF"/>
                  </a:solidFill>
                </a:rPr>
                <a:t>Task 2</a:t>
              </a:r>
              <a:endParaRPr sz="1200">
                <a:solidFill>
                  <a:srgbClr val="FFFFFF"/>
                </a:solidFill>
              </a:endParaRPr>
            </a:p>
          </p:txBody>
        </p:sp>
        <p:grpSp>
          <p:nvGrpSpPr>
            <p:cNvPr id="4868" name="Google Shape;4868;p36"/>
            <p:cNvGrpSpPr/>
            <p:nvPr/>
          </p:nvGrpSpPr>
          <p:grpSpPr>
            <a:xfrm>
              <a:off x="3748438" y="1378608"/>
              <a:ext cx="2159202" cy="903971"/>
              <a:chOff x="1683525" y="2179850"/>
              <a:chExt cx="4519050" cy="2134525"/>
            </a:xfrm>
          </p:grpSpPr>
          <p:sp>
            <p:nvSpPr>
              <p:cNvPr id="4869" name="Google Shape;4869;p3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0" name="Google Shape;4870;p3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1" name="Google Shape;4871;p3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2" name="Google Shape;4872;p3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3" name="Google Shape;4873;p3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4" name="Google Shape;4874;p3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5" name="Google Shape;4875;p3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6" name="Google Shape;4876;p3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7" name="Google Shape;4877;p3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8" name="Google Shape;4878;p3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79" name="Google Shape;4879;p3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880" name="Google Shape;4880;p3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grpSp>
      </p:grpSp>
      <p:graphicFrame>
        <p:nvGraphicFramePr>
          <p:cNvPr id="4881" name="Google Shape;4881;p36"/>
          <p:cNvGraphicFramePr/>
          <p:nvPr/>
        </p:nvGraphicFramePr>
        <p:xfrm>
          <a:off x="14981502" y="7612382"/>
          <a:ext cx="3000000" cy="3000000"/>
        </p:xfrm>
        <a:graphic>
          <a:graphicData uri="http://schemas.openxmlformats.org/drawingml/2006/table">
            <a:tbl>
              <a:tblPr>
                <a:noFill/>
                <a:tableStyleId>{B8FE9193-E258-4F8A-9321-E06EA63A11E8}</a:tableStyleId>
              </a:tblPr>
              <a:tblGrid>
                <a:gridCol w="1640925"/>
                <a:gridCol w="1640925"/>
                <a:gridCol w="1640925"/>
                <a:gridCol w="1640925"/>
              </a:tblGrid>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82" name="Google Shape;4882;p36"/>
          <p:cNvGrpSpPr/>
          <p:nvPr/>
        </p:nvGrpSpPr>
        <p:grpSpPr>
          <a:xfrm>
            <a:off x="14868886" y="10646770"/>
            <a:ext cx="6676149" cy="2888646"/>
            <a:chOff x="1880610" y="789980"/>
            <a:chExt cx="1513180" cy="633614"/>
          </a:xfrm>
        </p:grpSpPr>
        <p:cxnSp>
          <p:nvCxnSpPr>
            <p:cNvPr id="4883" name="Google Shape;4883;p3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84" name="Google Shape;4884;p3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85" name="Google Shape;4885;p3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86" name="Google Shape;4886;p36"/>
            <p:cNvSpPr txBox="1"/>
            <p:nvPr/>
          </p:nvSpPr>
          <p:spPr>
            <a:xfrm flipH="1">
              <a:off x="2109710" y="789981"/>
              <a:ext cx="2811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s" sz="1200">
                  <a:solidFill>
                    <a:srgbClr val="E3E9ED"/>
                  </a:solidFill>
                </a:rPr>
                <a:t>JANUARY</a:t>
              </a:r>
              <a:endParaRPr sz="1200">
                <a:solidFill>
                  <a:srgbClr val="E3E9ED"/>
                </a:solidFill>
              </a:endParaRPr>
            </a:p>
          </p:txBody>
        </p:sp>
        <p:sp>
          <p:nvSpPr>
            <p:cNvPr id="4887" name="Google Shape;4887;p36"/>
            <p:cNvSpPr txBox="1"/>
            <p:nvPr/>
          </p:nvSpPr>
          <p:spPr>
            <a:xfrm flipH="1">
              <a:off x="2436714" y="789980"/>
              <a:ext cx="2892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s" sz="1200">
                  <a:solidFill>
                    <a:srgbClr val="E3E9ED"/>
                  </a:solidFill>
                </a:rPr>
                <a:t>FEBRUARY</a:t>
              </a:r>
              <a:endParaRPr sz="1200">
                <a:solidFill>
                  <a:srgbClr val="E3E9ED"/>
                </a:solidFill>
              </a:endParaRPr>
            </a:p>
          </p:txBody>
        </p:sp>
        <p:sp>
          <p:nvSpPr>
            <p:cNvPr id="4888" name="Google Shape;4888;p36"/>
            <p:cNvSpPr txBox="1"/>
            <p:nvPr/>
          </p:nvSpPr>
          <p:spPr>
            <a:xfrm flipH="1">
              <a:off x="2781054" y="789981"/>
              <a:ext cx="2811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s" sz="1200">
                  <a:solidFill>
                    <a:srgbClr val="E3E9ED"/>
                  </a:solidFill>
                </a:rPr>
                <a:t>MARCH</a:t>
              </a:r>
              <a:endParaRPr sz="1200">
                <a:solidFill>
                  <a:srgbClr val="E3E9ED"/>
                </a:solidFill>
              </a:endParaRPr>
            </a:p>
          </p:txBody>
        </p:sp>
        <p:sp>
          <p:nvSpPr>
            <p:cNvPr id="4889" name="Google Shape;4889;p36"/>
            <p:cNvSpPr txBox="1"/>
            <p:nvPr/>
          </p:nvSpPr>
          <p:spPr>
            <a:xfrm flipH="1">
              <a:off x="3112690" y="789981"/>
              <a:ext cx="2811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s" sz="1200">
                  <a:solidFill>
                    <a:srgbClr val="E3E9ED"/>
                  </a:solidFill>
                </a:rPr>
                <a:t>APRIL</a:t>
              </a:r>
              <a:endParaRPr sz="1200">
                <a:solidFill>
                  <a:srgbClr val="E3E9ED"/>
                </a:solidFill>
              </a:endParaRPr>
            </a:p>
          </p:txBody>
        </p:sp>
        <p:sp>
          <p:nvSpPr>
            <p:cNvPr id="4890" name="Google Shape;4890;p36"/>
            <p:cNvSpPr/>
            <p:nvPr/>
          </p:nvSpPr>
          <p:spPr>
            <a:xfrm>
              <a:off x="2105681" y="964326"/>
              <a:ext cx="289200" cy="42600"/>
            </a:xfrm>
            <a:prstGeom prst="rect">
              <a:avLst/>
            </a:prstGeom>
            <a:solidFill>
              <a:srgbClr val="869FB2"/>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891" name="Google Shape;4891;p36"/>
            <p:cNvSpPr/>
            <p:nvPr/>
          </p:nvSpPr>
          <p:spPr>
            <a:xfrm>
              <a:off x="2109515" y="1159286"/>
              <a:ext cx="280200" cy="42600"/>
            </a:xfrm>
            <a:prstGeom prst="rect">
              <a:avLst/>
            </a:prstGeom>
            <a:solidFill>
              <a:srgbClr val="EEEEEE"/>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892" name="Google Shape;4892;p36"/>
            <p:cNvSpPr/>
            <p:nvPr/>
          </p:nvSpPr>
          <p:spPr>
            <a:xfrm>
              <a:off x="2753389" y="1353677"/>
              <a:ext cx="325500" cy="426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893" name="Google Shape;4893;p36"/>
            <p:cNvSpPr/>
            <p:nvPr/>
          </p:nvSpPr>
          <p:spPr>
            <a:xfrm>
              <a:off x="2105681" y="1159287"/>
              <a:ext cx="289200" cy="426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894" name="Google Shape;4894;p36"/>
            <p:cNvSpPr/>
            <p:nvPr/>
          </p:nvSpPr>
          <p:spPr>
            <a:xfrm>
              <a:off x="2412005" y="1354248"/>
              <a:ext cx="325500" cy="426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895" name="Google Shape;4895;p36"/>
            <p:cNvSpPr/>
            <p:nvPr/>
          </p:nvSpPr>
          <p:spPr>
            <a:xfrm>
              <a:off x="2410087" y="964961"/>
              <a:ext cx="325500" cy="42600"/>
            </a:xfrm>
            <a:prstGeom prst="rect">
              <a:avLst/>
            </a:prstGeom>
            <a:solidFill>
              <a:srgbClr val="869FB2"/>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896" name="Google Shape;4896;p36"/>
            <p:cNvSpPr txBox="1"/>
            <p:nvPr/>
          </p:nvSpPr>
          <p:spPr>
            <a:xfrm flipH="1">
              <a:off x="1880610" y="933368"/>
              <a:ext cx="228900" cy="106500"/>
            </a:xfrm>
            <a:prstGeom prst="rect">
              <a:avLst/>
            </a:prstGeom>
            <a:noFill/>
            <a:ln>
              <a:noFill/>
            </a:ln>
          </p:spPr>
          <p:txBody>
            <a:bodyPr anchorCtr="0" anchor="ctr" bIns="142125" lIns="142125" spcFirstLastPara="1" rIns="142125" wrap="square" tIns="142125">
              <a:noAutofit/>
            </a:bodyPr>
            <a:lstStyle/>
            <a:p>
              <a:pPr indent="0" lvl="0" marL="0" rtl="0" algn="r">
                <a:spcBef>
                  <a:spcPts val="0"/>
                </a:spcBef>
                <a:spcAft>
                  <a:spcPts val="0"/>
                </a:spcAft>
                <a:buNone/>
              </a:pPr>
              <a:r>
                <a:rPr lang="es" sz="1200">
                  <a:solidFill>
                    <a:srgbClr val="E3E9ED"/>
                  </a:solidFill>
                </a:rPr>
                <a:t>PHASE 1</a:t>
              </a:r>
              <a:endParaRPr sz="1200">
                <a:solidFill>
                  <a:srgbClr val="E3E9ED"/>
                </a:solidFill>
              </a:endParaRPr>
            </a:p>
          </p:txBody>
        </p:sp>
        <p:sp>
          <p:nvSpPr>
            <p:cNvPr id="4897" name="Google Shape;4897;p36"/>
            <p:cNvSpPr txBox="1"/>
            <p:nvPr/>
          </p:nvSpPr>
          <p:spPr>
            <a:xfrm flipH="1">
              <a:off x="1880610" y="1133659"/>
              <a:ext cx="228900" cy="91200"/>
            </a:xfrm>
            <a:prstGeom prst="rect">
              <a:avLst/>
            </a:prstGeom>
            <a:noFill/>
            <a:ln>
              <a:noFill/>
            </a:ln>
          </p:spPr>
          <p:txBody>
            <a:bodyPr anchorCtr="0" anchor="ctr" bIns="142125" lIns="142125" spcFirstLastPara="1" rIns="142125" wrap="square" tIns="142125">
              <a:noAutofit/>
            </a:bodyPr>
            <a:lstStyle/>
            <a:p>
              <a:pPr indent="0" lvl="0" marL="0" rtl="0" algn="r">
                <a:lnSpc>
                  <a:spcPct val="115000"/>
                </a:lnSpc>
                <a:spcBef>
                  <a:spcPts val="0"/>
                </a:spcBef>
                <a:spcAft>
                  <a:spcPts val="0"/>
                </a:spcAft>
                <a:buNone/>
              </a:pPr>
              <a:r>
                <a:rPr lang="es" sz="1200">
                  <a:solidFill>
                    <a:srgbClr val="E3E9ED"/>
                  </a:solidFill>
                </a:rPr>
                <a:t>Task 1</a:t>
              </a:r>
              <a:endParaRPr sz="1200">
                <a:solidFill>
                  <a:srgbClr val="E3E9ED"/>
                </a:solidFill>
              </a:endParaRPr>
            </a:p>
          </p:txBody>
        </p:sp>
        <p:sp>
          <p:nvSpPr>
            <p:cNvPr id="4898" name="Google Shape;4898;p36"/>
            <p:cNvSpPr txBox="1"/>
            <p:nvPr/>
          </p:nvSpPr>
          <p:spPr>
            <a:xfrm flipH="1">
              <a:off x="1880614" y="1332394"/>
              <a:ext cx="228900" cy="91200"/>
            </a:xfrm>
            <a:prstGeom prst="rect">
              <a:avLst/>
            </a:prstGeom>
            <a:noFill/>
            <a:ln>
              <a:noFill/>
            </a:ln>
          </p:spPr>
          <p:txBody>
            <a:bodyPr anchorCtr="0" anchor="ctr" bIns="142125" lIns="142125" spcFirstLastPara="1" rIns="142125" wrap="square" tIns="142125">
              <a:noAutofit/>
            </a:bodyPr>
            <a:lstStyle/>
            <a:p>
              <a:pPr indent="0" lvl="0" marL="0" rtl="0" algn="r">
                <a:lnSpc>
                  <a:spcPct val="115000"/>
                </a:lnSpc>
                <a:spcBef>
                  <a:spcPts val="0"/>
                </a:spcBef>
                <a:spcAft>
                  <a:spcPts val="0"/>
                </a:spcAft>
                <a:buNone/>
              </a:pPr>
              <a:r>
                <a:rPr lang="es" sz="1200">
                  <a:solidFill>
                    <a:srgbClr val="E3E9ED"/>
                  </a:solidFill>
                </a:rPr>
                <a:t>Task 2</a:t>
              </a:r>
              <a:endParaRPr sz="1200">
                <a:solidFill>
                  <a:srgbClr val="E3E9ED"/>
                </a:solidFill>
              </a:endParaRPr>
            </a:p>
          </p:txBody>
        </p:sp>
        <p:sp>
          <p:nvSpPr>
            <p:cNvPr id="4899" name="Google Shape;4899;p36"/>
            <p:cNvSpPr/>
            <p:nvPr/>
          </p:nvSpPr>
          <p:spPr>
            <a:xfrm>
              <a:off x="2750975" y="964961"/>
              <a:ext cx="325500" cy="42600"/>
            </a:xfrm>
            <a:prstGeom prst="rect">
              <a:avLst/>
            </a:prstGeom>
            <a:solidFill>
              <a:srgbClr val="869FB2"/>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00" name="Google Shape;4900;p36"/>
          <p:cNvGrpSpPr/>
          <p:nvPr/>
        </p:nvGrpSpPr>
        <p:grpSpPr>
          <a:xfrm>
            <a:off x="1435100" y="4593654"/>
            <a:ext cx="6236842" cy="2697781"/>
            <a:chOff x="749309" y="1112739"/>
            <a:chExt cx="2371603" cy="976502"/>
          </a:xfrm>
        </p:grpSpPr>
        <p:sp>
          <p:nvSpPr>
            <p:cNvPr id="4901" name="Google Shape;4901;p36"/>
            <p:cNvSpPr/>
            <p:nvPr/>
          </p:nvSpPr>
          <p:spPr>
            <a:xfrm>
              <a:off x="1092126"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2" name="Google Shape;4902;p36"/>
            <p:cNvSpPr/>
            <p:nvPr/>
          </p:nvSpPr>
          <p:spPr>
            <a:xfrm>
              <a:off x="1434943"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3" name="Google Shape;4903;p36"/>
            <p:cNvSpPr/>
            <p:nvPr/>
          </p:nvSpPr>
          <p:spPr>
            <a:xfrm>
              <a:off x="1777760"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4" name="Google Shape;4904;p36"/>
            <p:cNvSpPr/>
            <p:nvPr/>
          </p:nvSpPr>
          <p:spPr>
            <a:xfrm>
              <a:off x="2120578"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5" name="Google Shape;4905;p36"/>
            <p:cNvSpPr/>
            <p:nvPr/>
          </p:nvSpPr>
          <p:spPr>
            <a:xfrm>
              <a:off x="2463395"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6" name="Google Shape;4906;p36"/>
            <p:cNvSpPr/>
            <p:nvPr/>
          </p:nvSpPr>
          <p:spPr>
            <a:xfrm>
              <a:off x="2806212"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7" name="Google Shape;4907;p36"/>
            <p:cNvSpPr/>
            <p:nvPr/>
          </p:nvSpPr>
          <p:spPr>
            <a:xfrm>
              <a:off x="749309" y="1362294"/>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8" name="Google Shape;4908;p36"/>
            <p:cNvSpPr/>
            <p:nvPr/>
          </p:nvSpPr>
          <p:spPr>
            <a:xfrm>
              <a:off x="1092126"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09" name="Google Shape;4909;p36"/>
            <p:cNvSpPr/>
            <p:nvPr/>
          </p:nvSpPr>
          <p:spPr>
            <a:xfrm>
              <a:off x="1434943"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0" name="Google Shape;4910;p36"/>
            <p:cNvSpPr/>
            <p:nvPr/>
          </p:nvSpPr>
          <p:spPr>
            <a:xfrm>
              <a:off x="1777760"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1" name="Google Shape;4911;p36"/>
            <p:cNvSpPr/>
            <p:nvPr/>
          </p:nvSpPr>
          <p:spPr>
            <a:xfrm>
              <a:off x="2120578"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2" name="Google Shape;4912;p36"/>
            <p:cNvSpPr/>
            <p:nvPr/>
          </p:nvSpPr>
          <p:spPr>
            <a:xfrm>
              <a:off x="2463395"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3" name="Google Shape;4913;p36"/>
            <p:cNvSpPr/>
            <p:nvPr/>
          </p:nvSpPr>
          <p:spPr>
            <a:xfrm>
              <a:off x="2806212"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4" name="Google Shape;4914;p36"/>
            <p:cNvSpPr/>
            <p:nvPr/>
          </p:nvSpPr>
          <p:spPr>
            <a:xfrm>
              <a:off x="749309" y="1611849"/>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5" name="Google Shape;4915;p36"/>
            <p:cNvSpPr/>
            <p:nvPr/>
          </p:nvSpPr>
          <p:spPr>
            <a:xfrm>
              <a:off x="1092126"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6" name="Google Shape;4916;p36"/>
            <p:cNvSpPr/>
            <p:nvPr/>
          </p:nvSpPr>
          <p:spPr>
            <a:xfrm>
              <a:off x="1434943"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7" name="Google Shape;4917;p36"/>
            <p:cNvSpPr/>
            <p:nvPr/>
          </p:nvSpPr>
          <p:spPr>
            <a:xfrm>
              <a:off x="1777760"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8" name="Google Shape;4918;p36"/>
            <p:cNvSpPr/>
            <p:nvPr/>
          </p:nvSpPr>
          <p:spPr>
            <a:xfrm>
              <a:off x="2120578"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19" name="Google Shape;4919;p36"/>
            <p:cNvSpPr/>
            <p:nvPr/>
          </p:nvSpPr>
          <p:spPr>
            <a:xfrm>
              <a:off x="2463395"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0" name="Google Shape;4920;p36"/>
            <p:cNvSpPr/>
            <p:nvPr/>
          </p:nvSpPr>
          <p:spPr>
            <a:xfrm>
              <a:off x="2806212"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1" name="Google Shape;4921;p36"/>
            <p:cNvSpPr/>
            <p:nvPr/>
          </p:nvSpPr>
          <p:spPr>
            <a:xfrm>
              <a:off x="749309" y="1861404"/>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2" name="Google Shape;4922;p36"/>
            <p:cNvSpPr/>
            <p:nvPr/>
          </p:nvSpPr>
          <p:spPr>
            <a:xfrm>
              <a:off x="1092126"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3" name="Google Shape;4923;p36"/>
            <p:cNvSpPr/>
            <p:nvPr/>
          </p:nvSpPr>
          <p:spPr>
            <a:xfrm>
              <a:off x="1434943"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4" name="Google Shape;4924;p36"/>
            <p:cNvSpPr/>
            <p:nvPr/>
          </p:nvSpPr>
          <p:spPr>
            <a:xfrm>
              <a:off x="1777760"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5" name="Google Shape;4925;p36"/>
            <p:cNvSpPr/>
            <p:nvPr/>
          </p:nvSpPr>
          <p:spPr>
            <a:xfrm>
              <a:off x="2120578"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6" name="Google Shape;4926;p36"/>
            <p:cNvSpPr/>
            <p:nvPr/>
          </p:nvSpPr>
          <p:spPr>
            <a:xfrm>
              <a:off x="2463395"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7" name="Google Shape;4927;p36"/>
            <p:cNvSpPr/>
            <p:nvPr/>
          </p:nvSpPr>
          <p:spPr>
            <a:xfrm>
              <a:off x="2806212"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8" name="Google Shape;4928;p36"/>
            <p:cNvSpPr/>
            <p:nvPr/>
          </p:nvSpPr>
          <p:spPr>
            <a:xfrm>
              <a:off x="749309" y="1112739"/>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29" name="Google Shape;4929;p36"/>
            <p:cNvSpPr/>
            <p:nvPr/>
          </p:nvSpPr>
          <p:spPr>
            <a:xfrm>
              <a:off x="1434877" y="1258345"/>
              <a:ext cx="16857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30" name="Google Shape;4930;p36"/>
            <p:cNvSpPr/>
            <p:nvPr/>
          </p:nvSpPr>
          <p:spPr>
            <a:xfrm>
              <a:off x="1777683" y="2010641"/>
              <a:ext cx="10002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31" name="Google Shape;4931;p36"/>
            <p:cNvSpPr/>
            <p:nvPr/>
          </p:nvSpPr>
          <p:spPr>
            <a:xfrm>
              <a:off x="1092070" y="1759876"/>
              <a:ext cx="6576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32" name="Google Shape;4932;p36"/>
            <p:cNvSpPr/>
            <p:nvPr/>
          </p:nvSpPr>
          <p:spPr>
            <a:xfrm>
              <a:off x="2463277" y="1759876"/>
              <a:ext cx="6576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aphicFrame>
        <p:nvGraphicFramePr>
          <p:cNvPr id="4933" name="Google Shape;4933;p36"/>
          <p:cNvGraphicFramePr/>
          <p:nvPr/>
        </p:nvGraphicFramePr>
        <p:xfrm>
          <a:off x="15041236" y="3744584"/>
          <a:ext cx="3000000" cy="3000000"/>
        </p:xfrm>
        <a:graphic>
          <a:graphicData uri="http://schemas.openxmlformats.org/drawingml/2006/table">
            <a:tbl>
              <a:tblPr>
                <a:noFill/>
                <a:tableStyleId>{B8FE9193-E258-4F8A-9321-E06EA63A11E8}</a:tableStyleId>
              </a:tblPr>
              <a:tblGrid>
                <a:gridCol w="1640925"/>
                <a:gridCol w="1640925"/>
                <a:gridCol w="1640925"/>
                <a:gridCol w="1640925"/>
              </a:tblGrid>
              <a:tr h="1178900">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1178900">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1178900">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34" name="Google Shape;4934;p36"/>
          <p:cNvGraphicFramePr/>
          <p:nvPr/>
        </p:nvGraphicFramePr>
        <p:xfrm>
          <a:off x="8323845" y="7612422"/>
          <a:ext cx="3000000" cy="3000000"/>
        </p:xfrm>
        <a:graphic>
          <a:graphicData uri="http://schemas.openxmlformats.org/drawingml/2006/table">
            <a:tbl>
              <a:tblPr>
                <a:noFill/>
                <a:tableStyleId>{B8FE9193-E258-4F8A-9321-E06EA63A11E8}</a:tableStyleId>
              </a:tblPr>
              <a:tblGrid>
                <a:gridCol w="1539050"/>
                <a:gridCol w="1539050"/>
                <a:gridCol w="1539050"/>
                <a:gridCol w="1539050"/>
              </a:tblGrid>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35" name="Google Shape;4935;p36"/>
          <p:cNvGrpSpPr/>
          <p:nvPr/>
        </p:nvGrpSpPr>
        <p:grpSpPr>
          <a:xfrm>
            <a:off x="10107551" y="8871180"/>
            <a:ext cx="4159723" cy="179954"/>
            <a:chOff x="3980086" y="2864141"/>
            <a:chExt cx="1227600" cy="66900"/>
          </a:xfrm>
        </p:grpSpPr>
        <p:sp>
          <p:nvSpPr>
            <p:cNvPr id="4936" name="Google Shape;4936;p36"/>
            <p:cNvSpPr/>
            <p:nvPr/>
          </p:nvSpPr>
          <p:spPr>
            <a:xfrm flipH="1" rot="5400000">
              <a:off x="4560736" y="2283791"/>
              <a:ext cx="66300" cy="1227600"/>
            </a:xfrm>
            <a:prstGeom prst="round2SameRect">
              <a:avLst>
                <a:gd fmla="val 50000" name="adj1"/>
                <a:gd fmla="val 50000" name="adj2"/>
              </a:avLst>
            </a:prstGeom>
            <a:solidFill>
              <a:srgbClr val="F4F6F8"/>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sp>
          <p:nvSpPr>
            <p:cNvPr id="4937" name="Google Shape;4937;p36"/>
            <p:cNvSpPr/>
            <p:nvPr/>
          </p:nvSpPr>
          <p:spPr>
            <a:xfrm flipH="1" rot="5400000">
              <a:off x="4086125" y="2758391"/>
              <a:ext cx="66900" cy="278400"/>
            </a:xfrm>
            <a:prstGeom prst="round2SameRect">
              <a:avLst>
                <a:gd fmla="val 50000" name="adj1"/>
                <a:gd fmla="val 50000" name="adj2"/>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38" name="Google Shape;4938;p36"/>
          <p:cNvGrpSpPr/>
          <p:nvPr/>
        </p:nvGrpSpPr>
        <p:grpSpPr>
          <a:xfrm>
            <a:off x="11819552" y="9770324"/>
            <a:ext cx="2447957" cy="179954"/>
            <a:chOff x="4838332" y="3074817"/>
            <a:chExt cx="1227600" cy="66900"/>
          </a:xfrm>
        </p:grpSpPr>
        <p:sp>
          <p:nvSpPr>
            <p:cNvPr id="4939" name="Google Shape;4939;p36"/>
            <p:cNvSpPr/>
            <p:nvPr/>
          </p:nvSpPr>
          <p:spPr>
            <a:xfrm flipH="1" rot="5400000">
              <a:off x="5418982" y="2494467"/>
              <a:ext cx="66300" cy="1227600"/>
            </a:xfrm>
            <a:prstGeom prst="round2SameRect">
              <a:avLst>
                <a:gd fmla="val 50000" name="adj1"/>
                <a:gd fmla="val 50000" name="adj2"/>
              </a:avLst>
            </a:prstGeom>
            <a:solidFill>
              <a:srgbClr val="F4F6F8"/>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sp>
          <p:nvSpPr>
            <p:cNvPr id="4940" name="Google Shape;4940;p36"/>
            <p:cNvSpPr/>
            <p:nvPr/>
          </p:nvSpPr>
          <p:spPr>
            <a:xfrm flipH="1" rot="5400000">
              <a:off x="4944084" y="2969067"/>
              <a:ext cx="66900" cy="278400"/>
            </a:xfrm>
            <a:prstGeom prst="round2SameRect">
              <a:avLst>
                <a:gd fmla="val 50000" name="adj1"/>
                <a:gd fmla="val 50000" name="adj2"/>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41" name="Google Shape;4941;p36"/>
          <p:cNvGrpSpPr/>
          <p:nvPr/>
        </p:nvGrpSpPr>
        <p:grpSpPr>
          <a:xfrm>
            <a:off x="8291196" y="10590112"/>
            <a:ext cx="6155779" cy="2779074"/>
            <a:chOff x="3358415" y="3361302"/>
            <a:chExt cx="2363244" cy="1024695"/>
          </a:xfrm>
        </p:grpSpPr>
        <p:grpSp>
          <p:nvGrpSpPr>
            <p:cNvPr id="4942" name="Google Shape;4942;p36"/>
            <p:cNvGrpSpPr/>
            <p:nvPr/>
          </p:nvGrpSpPr>
          <p:grpSpPr>
            <a:xfrm>
              <a:off x="3358415" y="3361302"/>
              <a:ext cx="441300" cy="1024695"/>
              <a:chOff x="3358415" y="3361302"/>
              <a:chExt cx="441300" cy="1024695"/>
            </a:xfrm>
          </p:grpSpPr>
          <p:sp>
            <p:nvSpPr>
              <p:cNvPr id="4943" name="Google Shape;4943;p36"/>
              <p:cNvSpPr/>
              <p:nvPr/>
            </p:nvSpPr>
            <p:spPr>
              <a:xfrm>
                <a:off x="3358415"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44" name="Google Shape;4944;p36"/>
              <p:cNvSpPr/>
              <p:nvPr/>
            </p:nvSpPr>
            <p:spPr>
              <a:xfrm>
                <a:off x="3358415"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45" name="Google Shape;4945;p36"/>
              <p:cNvSpPr/>
              <p:nvPr/>
            </p:nvSpPr>
            <p:spPr>
              <a:xfrm>
                <a:off x="3358415"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46" name="Google Shape;4946;p36"/>
              <p:cNvSpPr/>
              <p:nvPr/>
            </p:nvSpPr>
            <p:spPr>
              <a:xfrm>
                <a:off x="3358415"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47" name="Google Shape;4947;p36"/>
              <p:cNvSpPr/>
              <p:nvPr/>
            </p:nvSpPr>
            <p:spPr>
              <a:xfrm>
                <a:off x="3358415"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sp>
            <p:nvSpPr>
              <p:cNvPr id="4948" name="Google Shape;4948;p36"/>
              <p:cNvSpPr/>
              <p:nvPr/>
            </p:nvSpPr>
            <p:spPr>
              <a:xfrm>
                <a:off x="3358415"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grpSp>
        <p:grpSp>
          <p:nvGrpSpPr>
            <p:cNvPr id="4949" name="Google Shape;4949;p36"/>
            <p:cNvGrpSpPr/>
            <p:nvPr/>
          </p:nvGrpSpPr>
          <p:grpSpPr>
            <a:xfrm>
              <a:off x="3838901" y="3361302"/>
              <a:ext cx="441300" cy="1024695"/>
              <a:chOff x="3838901" y="3361302"/>
              <a:chExt cx="441300" cy="1024695"/>
            </a:xfrm>
          </p:grpSpPr>
          <p:sp>
            <p:nvSpPr>
              <p:cNvPr id="4950" name="Google Shape;4950;p36"/>
              <p:cNvSpPr/>
              <p:nvPr/>
            </p:nvSpPr>
            <p:spPr>
              <a:xfrm>
                <a:off x="3838901"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1" name="Google Shape;4951;p36"/>
              <p:cNvSpPr/>
              <p:nvPr/>
            </p:nvSpPr>
            <p:spPr>
              <a:xfrm>
                <a:off x="3838901"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2" name="Google Shape;4952;p36"/>
              <p:cNvSpPr/>
              <p:nvPr/>
            </p:nvSpPr>
            <p:spPr>
              <a:xfrm>
                <a:off x="3838901"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3" name="Google Shape;4953;p36"/>
              <p:cNvSpPr/>
              <p:nvPr/>
            </p:nvSpPr>
            <p:spPr>
              <a:xfrm>
                <a:off x="3838901"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4" name="Google Shape;4954;p36"/>
              <p:cNvSpPr/>
              <p:nvPr/>
            </p:nvSpPr>
            <p:spPr>
              <a:xfrm>
                <a:off x="3838901"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5" name="Google Shape;4955;p36"/>
              <p:cNvSpPr/>
              <p:nvPr/>
            </p:nvSpPr>
            <p:spPr>
              <a:xfrm>
                <a:off x="3838901"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56" name="Google Shape;4956;p36"/>
            <p:cNvGrpSpPr/>
            <p:nvPr/>
          </p:nvGrpSpPr>
          <p:grpSpPr>
            <a:xfrm>
              <a:off x="4319387" y="3361302"/>
              <a:ext cx="441300" cy="1024695"/>
              <a:chOff x="4319387" y="3361302"/>
              <a:chExt cx="441300" cy="1024695"/>
            </a:xfrm>
          </p:grpSpPr>
          <p:sp>
            <p:nvSpPr>
              <p:cNvPr id="4957" name="Google Shape;4957;p36"/>
              <p:cNvSpPr/>
              <p:nvPr/>
            </p:nvSpPr>
            <p:spPr>
              <a:xfrm>
                <a:off x="4319387"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8" name="Google Shape;4958;p36"/>
              <p:cNvSpPr/>
              <p:nvPr/>
            </p:nvSpPr>
            <p:spPr>
              <a:xfrm>
                <a:off x="4319387"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59" name="Google Shape;4959;p36"/>
              <p:cNvSpPr/>
              <p:nvPr/>
            </p:nvSpPr>
            <p:spPr>
              <a:xfrm>
                <a:off x="4319387"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0" name="Google Shape;4960;p36"/>
              <p:cNvSpPr/>
              <p:nvPr/>
            </p:nvSpPr>
            <p:spPr>
              <a:xfrm>
                <a:off x="4319387"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1" name="Google Shape;4961;p36"/>
              <p:cNvSpPr/>
              <p:nvPr/>
            </p:nvSpPr>
            <p:spPr>
              <a:xfrm>
                <a:off x="4319387"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2" name="Google Shape;4962;p36"/>
              <p:cNvSpPr/>
              <p:nvPr/>
            </p:nvSpPr>
            <p:spPr>
              <a:xfrm>
                <a:off x="4319387"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63" name="Google Shape;4963;p36"/>
            <p:cNvGrpSpPr/>
            <p:nvPr/>
          </p:nvGrpSpPr>
          <p:grpSpPr>
            <a:xfrm>
              <a:off x="4799873" y="3361302"/>
              <a:ext cx="441300" cy="1024695"/>
              <a:chOff x="4799873" y="3361302"/>
              <a:chExt cx="441300" cy="1024695"/>
            </a:xfrm>
          </p:grpSpPr>
          <p:sp>
            <p:nvSpPr>
              <p:cNvPr id="4964" name="Google Shape;4964;p36"/>
              <p:cNvSpPr/>
              <p:nvPr/>
            </p:nvSpPr>
            <p:spPr>
              <a:xfrm>
                <a:off x="4799873"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5" name="Google Shape;4965;p36"/>
              <p:cNvSpPr/>
              <p:nvPr/>
            </p:nvSpPr>
            <p:spPr>
              <a:xfrm>
                <a:off x="4799873"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6" name="Google Shape;4966;p36"/>
              <p:cNvSpPr/>
              <p:nvPr/>
            </p:nvSpPr>
            <p:spPr>
              <a:xfrm>
                <a:off x="4799873"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7" name="Google Shape;4967;p36"/>
              <p:cNvSpPr/>
              <p:nvPr/>
            </p:nvSpPr>
            <p:spPr>
              <a:xfrm>
                <a:off x="4799873"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8" name="Google Shape;4968;p36"/>
              <p:cNvSpPr/>
              <p:nvPr/>
            </p:nvSpPr>
            <p:spPr>
              <a:xfrm>
                <a:off x="4799873"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69" name="Google Shape;4969;p36"/>
              <p:cNvSpPr/>
              <p:nvPr/>
            </p:nvSpPr>
            <p:spPr>
              <a:xfrm>
                <a:off x="4799873"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70" name="Google Shape;4970;p36"/>
            <p:cNvGrpSpPr/>
            <p:nvPr/>
          </p:nvGrpSpPr>
          <p:grpSpPr>
            <a:xfrm>
              <a:off x="5280360" y="3361302"/>
              <a:ext cx="441300" cy="1024695"/>
              <a:chOff x="5280360" y="3361302"/>
              <a:chExt cx="441300" cy="1024695"/>
            </a:xfrm>
          </p:grpSpPr>
          <p:sp>
            <p:nvSpPr>
              <p:cNvPr id="4971" name="Google Shape;4971;p36"/>
              <p:cNvSpPr/>
              <p:nvPr/>
            </p:nvSpPr>
            <p:spPr>
              <a:xfrm>
                <a:off x="5280360"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72" name="Google Shape;4972;p36"/>
              <p:cNvSpPr/>
              <p:nvPr/>
            </p:nvSpPr>
            <p:spPr>
              <a:xfrm>
                <a:off x="5280360"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73" name="Google Shape;4973;p36"/>
              <p:cNvSpPr/>
              <p:nvPr/>
            </p:nvSpPr>
            <p:spPr>
              <a:xfrm>
                <a:off x="5280360"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74" name="Google Shape;4974;p36"/>
              <p:cNvSpPr/>
              <p:nvPr/>
            </p:nvSpPr>
            <p:spPr>
              <a:xfrm>
                <a:off x="5280360"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75" name="Google Shape;4975;p36"/>
              <p:cNvSpPr/>
              <p:nvPr/>
            </p:nvSpPr>
            <p:spPr>
              <a:xfrm>
                <a:off x="5280360"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76" name="Google Shape;4976;p36"/>
              <p:cNvSpPr/>
              <p:nvPr/>
            </p:nvSpPr>
            <p:spPr>
              <a:xfrm>
                <a:off x="5280360"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graphicFrame>
        <p:nvGraphicFramePr>
          <p:cNvPr id="4977" name="Google Shape;4977;p36"/>
          <p:cNvGraphicFramePr/>
          <p:nvPr/>
        </p:nvGraphicFramePr>
        <p:xfrm>
          <a:off x="1435064" y="7607947"/>
          <a:ext cx="3000000" cy="3000000"/>
        </p:xfrm>
        <a:graphic>
          <a:graphicData uri="http://schemas.openxmlformats.org/drawingml/2006/table">
            <a:tbl>
              <a:tblPr>
                <a:noFill/>
                <a:tableStyleId>{B8FE9193-E258-4F8A-9321-E06EA63A11E8}</a:tableStyleId>
              </a:tblPr>
              <a:tblGrid>
                <a:gridCol w="1559200"/>
                <a:gridCol w="1559200"/>
                <a:gridCol w="1559200"/>
                <a:gridCol w="1559200"/>
              </a:tblGrid>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78" name="Google Shape;4978;p36"/>
          <p:cNvGrpSpPr/>
          <p:nvPr/>
        </p:nvGrpSpPr>
        <p:grpSpPr>
          <a:xfrm>
            <a:off x="1435228" y="10622470"/>
            <a:ext cx="6260895" cy="2779218"/>
            <a:chOff x="955526" y="6386015"/>
            <a:chExt cx="4108738" cy="1719600"/>
          </a:xfrm>
        </p:grpSpPr>
        <p:grpSp>
          <p:nvGrpSpPr>
            <p:cNvPr id="4979" name="Google Shape;4979;p36"/>
            <p:cNvGrpSpPr/>
            <p:nvPr/>
          </p:nvGrpSpPr>
          <p:grpSpPr>
            <a:xfrm>
              <a:off x="955526" y="6938450"/>
              <a:ext cx="4108738" cy="856235"/>
              <a:chOff x="726450" y="3696000"/>
              <a:chExt cx="2403614" cy="500898"/>
            </a:xfrm>
          </p:grpSpPr>
          <p:sp>
            <p:nvSpPr>
              <p:cNvPr id="4980" name="Google Shape;4980;p36"/>
              <p:cNvSpPr/>
              <p:nvPr/>
            </p:nvSpPr>
            <p:spPr>
              <a:xfrm>
                <a:off x="726450" y="3696000"/>
                <a:ext cx="2403600" cy="167100"/>
              </a:xfrm>
              <a:prstGeom prst="rect">
                <a:avLst/>
              </a:prstGeom>
              <a:solidFill>
                <a:srgbClr val="869FB1"/>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981" name="Google Shape;4981;p36"/>
              <p:cNvSpPr/>
              <p:nvPr/>
            </p:nvSpPr>
            <p:spPr>
              <a:xfrm>
                <a:off x="726464" y="4029798"/>
                <a:ext cx="2403600" cy="167100"/>
              </a:xfrm>
              <a:prstGeom prst="rect">
                <a:avLst/>
              </a:prstGeom>
              <a:solidFill>
                <a:srgbClr val="869FB1"/>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grpSp>
        <p:sp>
          <p:nvSpPr>
            <p:cNvPr id="4982" name="Google Shape;4982;p36"/>
            <p:cNvSpPr/>
            <p:nvPr/>
          </p:nvSpPr>
          <p:spPr>
            <a:xfrm>
              <a:off x="2018089"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983" name="Google Shape;4983;p36"/>
            <p:cNvSpPr/>
            <p:nvPr/>
          </p:nvSpPr>
          <p:spPr>
            <a:xfrm>
              <a:off x="2622031"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984" name="Google Shape;4984;p36"/>
            <p:cNvSpPr/>
            <p:nvPr/>
          </p:nvSpPr>
          <p:spPr>
            <a:xfrm>
              <a:off x="3225973"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985" name="Google Shape;4985;p36"/>
            <p:cNvSpPr/>
            <p:nvPr/>
          </p:nvSpPr>
          <p:spPr>
            <a:xfrm>
              <a:off x="3829914"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986" name="Google Shape;4986;p36"/>
            <p:cNvSpPr/>
            <p:nvPr/>
          </p:nvSpPr>
          <p:spPr>
            <a:xfrm>
              <a:off x="4433856"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grpSp>
      <p:grpSp>
        <p:nvGrpSpPr>
          <p:cNvPr id="4987" name="Google Shape;4987;p36"/>
          <p:cNvGrpSpPr/>
          <p:nvPr/>
        </p:nvGrpSpPr>
        <p:grpSpPr>
          <a:xfrm>
            <a:off x="3307800" y="11618623"/>
            <a:ext cx="256744" cy="209444"/>
            <a:chOff x="1445339" y="3725251"/>
            <a:chExt cx="98566" cy="75811"/>
          </a:xfrm>
        </p:grpSpPr>
        <p:sp>
          <p:nvSpPr>
            <p:cNvPr id="4988" name="Google Shape;4988;p36"/>
            <p:cNvSpPr/>
            <p:nvPr/>
          </p:nvSpPr>
          <p:spPr>
            <a:xfrm>
              <a:off x="1445339" y="3750611"/>
              <a:ext cx="82040" cy="50451"/>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89" name="Google Shape;4989;p36"/>
            <p:cNvSpPr/>
            <p:nvPr/>
          </p:nvSpPr>
          <p:spPr>
            <a:xfrm>
              <a:off x="1469818" y="3725251"/>
              <a:ext cx="74087" cy="4872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90" name="Google Shape;4990;p36"/>
          <p:cNvGrpSpPr/>
          <p:nvPr/>
        </p:nvGrpSpPr>
        <p:grpSpPr>
          <a:xfrm>
            <a:off x="4280911" y="12556553"/>
            <a:ext cx="256734" cy="209456"/>
            <a:chOff x="1819181" y="4089633"/>
            <a:chExt cx="72126" cy="53788"/>
          </a:xfrm>
        </p:grpSpPr>
        <p:sp>
          <p:nvSpPr>
            <p:cNvPr id="4991" name="Google Shape;4991;p3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92" name="Google Shape;4992;p3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93" name="Google Shape;4993;p36"/>
          <p:cNvGrpSpPr/>
          <p:nvPr/>
        </p:nvGrpSpPr>
        <p:grpSpPr>
          <a:xfrm>
            <a:off x="3337091" y="12555417"/>
            <a:ext cx="198163" cy="210902"/>
            <a:chOff x="1449818" y="4078280"/>
            <a:chExt cx="76076" cy="76339"/>
          </a:xfrm>
        </p:grpSpPr>
        <p:sp>
          <p:nvSpPr>
            <p:cNvPr id="4994" name="Google Shape;4994;p36"/>
            <p:cNvSpPr/>
            <p:nvPr/>
          </p:nvSpPr>
          <p:spPr>
            <a:xfrm>
              <a:off x="1476986" y="4078553"/>
              <a:ext cx="48908" cy="76065"/>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95" name="Google Shape;4995;p36"/>
            <p:cNvSpPr/>
            <p:nvPr/>
          </p:nvSpPr>
          <p:spPr>
            <a:xfrm>
              <a:off x="1449818" y="4078280"/>
              <a:ext cx="46733" cy="75890"/>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96" name="Google Shape;4996;p36"/>
          <p:cNvGrpSpPr/>
          <p:nvPr/>
        </p:nvGrpSpPr>
        <p:grpSpPr>
          <a:xfrm>
            <a:off x="4310431" y="11618522"/>
            <a:ext cx="197484" cy="209453"/>
            <a:chOff x="1818610" y="3731058"/>
            <a:chExt cx="64321" cy="64544"/>
          </a:xfrm>
        </p:grpSpPr>
        <p:sp>
          <p:nvSpPr>
            <p:cNvPr id="4997" name="Google Shape;4997;p3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998" name="Google Shape;4998;p3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999" name="Google Shape;4999;p36"/>
          <p:cNvGrpSpPr/>
          <p:nvPr/>
        </p:nvGrpSpPr>
        <p:grpSpPr>
          <a:xfrm>
            <a:off x="5201227" y="12556553"/>
            <a:ext cx="256734" cy="209456"/>
            <a:chOff x="2172491" y="4089633"/>
            <a:chExt cx="72126" cy="53788"/>
          </a:xfrm>
        </p:grpSpPr>
        <p:sp>
          <p:nvSpPr>
            <p:cNvPr id="5000" name="Google Shape;5000;p3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5001" name="Google Shape;5001;p3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5002" name="Google Shape;5002;p36"/>
          <p:cNvGrpSpPr/>
          <p:nvPr/>
        </p:nvGrpSpPr>
        <p:grpSpPr>
          <a:xfrm>
            <a:off x="5230726" y="11618522"/>
            <a:ext cx="197484" cy="209453"/>
            <a:chOff x="2171920" y="3731058"/>
            <a:chExt cx="64321" cy="64544"/>
          </a:xfrm>
        </p:grpSpPr>
        <p:sp>
          <p:nvSpPr>
            <p:cNvPr id="5003" name="Google Shape;5003;p3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5004" name="Google Shape;5004;p3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5005" name="Google Shape;5005;p36"/>
          <p:cNvGrpSpPr/>
          <p:nvPr/>
        </p:nvGrpSpPr>
        <p:grpSpPr>
          <a:xfrm>
            <a:off x="7031135" y="11618327"/>
            <a:ext cx="256734" cy="209456"/>
            <a:chOff x="2874730" y="3745828"/>
            <a:chExt cx="72126" cy="53788"/>
          </a:xfrm>
        </p:grpSpPr>
        <p:sp>
          <p:nvSpPr>
            <p:cNvPr id="5006" name="Google Shape;5006;p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5007" name="Google Shape;5007;p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5008" name="Google Shape;5008;p36"/>
          <p:cNvGrpSpPr/>
          <p:nvPr/>
        </p:nvGrpSpPr>
        <p:grpSpPr>
          <a:xfrm>
            <a:off x="7060594" y="12556765"/>
            <a:ext cx="197484" cy="209453"/>
            <a:chOff x="2878589" y="4081481"/>
            <a:chExt cx="64321" cy="64544"/>
          </a:xfrm>
        </p:grpSpPr>
        <p:sp>
          <p:nvSpPr>
            <p:cNvPr id="5009" name="Google Shape;5009;p3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5010" name="Google Shape;5010;p3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5011" name="Google Shape;5011;p36"/>
          <p:cNvGrpSpPr/>
          <p:nvPr/>
        </p:nvGrpSpPr>
        <p:grpSpPr>
          <a:xfrm>
            <a:off x="6121529" y="12556553"/>
            <a:ext cx="256734" cy="209456"/>
            <a:chOff x="2525796" y="4089633"/>
            <a:chExt cx="72126" cy="53788"/>
          </a:xfrm>
        </p:grpSpPr>
        <p:sp>
          <p:nvSpPr>
            <p:cNvPr id="5012" name="Google Shape;5012;p3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5013" name="Google Shape;5013;p3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5014" name="Google Shape;5014;p36"/>
          <p:cNvGrpSpPr/>
          <p:nvPr/>
        </p:nvGrpSpPr>
        <p:grpSpPr>
          <a:xfrm>
            <a:off x="6151008" y="11618522"/>
            <a:ext cx="197484" cy="209453"/>
            <a:chOff x="2525225" y="3731058"/>
            <a:chExt cx="64321" cy="64544"/>
          </a:xfrm>
        </p:grpSpPr>
        <p:sp>
          <p:nvSpPr>
            <p:cNvPr id="5015" name="Google Shape;5015;p3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5016" name="Google Shape;5016;p3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grpSp>
        <p:nvGrpSpPr>
          <p:cNvPr id="5021" name="Google Shape;5021;p37"/>
          <p:cNvGrpSpPr/>
          <p:nvPr/>
        </p:nvGrpSpPr>
        <p:grpSpPr>
          <a:xfrm>
            <a:off x="1369627" y="4425941"/>
            <a:ext cx="2227310" cy="1818749"/>
            <a:chOff x="732428" y="1198513"/>
            <a:chExt cx="845921" cy="690752"/>
          </a:xfrm>
        </p:grpSpPr>
        <p:grpSp>
          <p:nvGrpSpPr>
            <p:cNvPr id="5022" name="Google Shape;5022;p37"/>
            <p:cNvGrpSpPr/>
            <p:nvPr/>
          </p:nvGrpSpPr>
          <p:grpSpPr>
            <a:xfrm>
              <a:off x="823030" y="1198513"/>
              <a:ext cx="755319" cy="690752"/>
              <a:chOff x="823030" y="1198513"/>
              <a:chExt cx="755319" cy="690752"/>
            </a:xfrm>
          </p:grpSpPr>
          <p:sp>
            <p:nvSpPr>
              <p:cNvPr id="5023" name="Google Shape;5023;p3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37"/>
            <p:cNvGrpSpPr/>
            <p:nvPr/>
          </p:nvGrpSpPr>
          <p:grpSpPr>
            <a:xfrm>
              <a:off x="732428" y="1239937"/>
              <a:ext cx="739912" cy="607886"/>
              <a:chOff x="732428" y="1239937"/>
              <a:chExt cx="739912" cy="607886"/>
            </a:xfrm>
          </p:grpSpPr>
          <p:sp>
            <p:nvSpPr>
              <p:cNvPr id="5026" name="Google Shape;5026;p3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37"/>
            <p:cNvGrpSpPr/>
            <p:nvPr/>
          </p:nvGrpSpPr>
          <p:grpSpPr>
            <a:xfrm>
              <a:off x="732428" y="1277018"/>
              <a:ext cx="702832" cy="533758"/>
              <a:chOff x="732428" y="1277018"/>
              <a:chExt cx="702832" cy="533758"/>
            </a:xfrm>
          </p:grpSpPr>
          <p:sp>
            <p:nvSpPr>
              <p:cNvPr id="5029" name="Google Shape;5029;p3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37"/>
            <p:cNvGrpSpPr/>
            <p:nvPr/>
          </p:nvGrpSpPr>
          <p:grpSpPr>
            <a:xfrm>
              <a:off x="931170" y="1306653"/>
              <a:ext cx="647179" cy="474455"/>
              <a:chOff x="931170" y="1306653"/>
              <a:chExt cx="647179" cy="474455"/>
            </a:xfrm>
          </p:grpSpPr>
          <p:sp>
            <p:nvSpPr>
              <p:cNvPr id="5032" name="Google Shape;5032;p3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4" name="Google Shape;5034;p3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37"/>
          <p:cNvGrpSpPr/>
          <p:nvPr/>
        </p:nvGrpSpPr>
        <p:grpSpPr>
          <a:xfrm>
            <a:off x="9879287" y="4426352"/>
            <a:ext cx="1671241" cy="1843265"/>
            <a:chOff x="5985650" y="2860025"/>
            <a:chExt cx="1396075" cy="1539775"/>
          </a:xfrm>
        </p:grpSpPr>
        <p:sp>
          <p:nvSpPr>
            <p:cNvPr id="5036" name="Google Shape;5036;p3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37"/>
          <p:cNvGrpSpPr/>
          <p:nvPr/>
        </p:nvGrpSpPr>
        <p:grpSpPr>
          <a:xfrm>
            <a:off x="11868138" y="4425959"/>
            <a:ext cx="1911170" cy="1843054"/>
            <a:chOff x="4249973" y="1201875"/>
            <a:chExt cx="1958568" cy="1888762"/>
          </a:xfrm>
        </p:grpSpPr>
        <p:sp>
          <p:nvSpPr>
            <p:cNvPr id="5069" name="Google Shape;5069;p3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0" name="Google Shape;5070;p37"/>
            <p:cNvGrpSpPr/>
            <p:nvPr/>
          </p:nvGrpSpPr>
          <p:grpSpPr>
            <a:xfrm>
              <a:off x="5853086" y="1789142"/>
              <a:ext cx="355454" cy="1048099"/>
              <a:chOff x="5576108" y="2016725"/>
              <a:chExt cx="565200" cy="1666560"/>
            </a:xfrm>
          </p:grpSpPr>
          <p:sp>
            <p:nvSpPr>
              <p:cNvPr id="5071" name="Google Shape;5071;p3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2" name="Google Shape;5072;p3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37"/>
            <p:cNvGrpSpPr/>
            <p:nvPr/>
          </p:nvGrpSpPr>
          <p:grpSpPr>
            <a:xfrm>
              <a:off x="4869455" y="2691676"/>
              <a:ext cx="1013897" cy="398961"/>
              <a:chOff x="4012057" y="3451825"/>
              <a:chExt cx="1612175" cy="634379"/>
            </a:xfrm>
          </p:grpSpPr>
          <p:sp>
            <p:nvSpPr>
              <p:cNvPr id="5074" name="Google Shape;5074;p3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5" name="Google Shape;5075;p3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37"/>
            <p:cNvGrpSpPr/>
            <p:nvPr/>
          </p:nvGrpSpPr>
          <p:grpSpPr>
            <a:xfrm>
              <a:off x="4276937" y="2155961"/>
              <a:ext cx="651965" cy="891358"/>
              <a:chOff x="3069908" y="2599997"/>
              <a:chExt cx="1036675" cy="1417328"/>
            </a:xfrm>
          </p:grpSpPr>
          <p:sp>
            <p:nvSpPr>
              <p:cNvPr id="5077" name="Google Shape;5077;p3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8" name="Google Shape;5078;p3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37"/>
            <p:cNvGrpSpPr/>
            <p:nvPr/>
          </p:nvGrpSpPr>
          <p:grpSpPr>
            <a:xfrm>
              <a:off x="5054918" y="1201875"/>
              <a:ext cx="999548" cy="602711"/>
              <a:chOff x="4306958" y="1082925"/>
              <a:chExt cx="1589359" cy="958358"/>
            </a:xfrm>
          </p:grpSpPr>
          <p:sp>
            <p:nvSpPr>
              <p:cNvPr id="5080" name="Google Shape;5080;p3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81" name="Google Shape;5081;p3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37"/>
            <p:cNvGrpSpPr/>
            <p:nvPr/>
          </p:nvGrpSpPr>
          <p:grpSpPr>
            <a:xfrm>
              <a:off x="4249973" y="1303451"/>
              <a:ext cx="799317" cy="841334"/>
              <a:chOff x="3027033" y="1244439"/>
              <a:chExt cx="1270977" cy="1337786"/>
            </a:xfrm>
          </p:grpSpPr>
          <p:sp>
            <p:nvSpPr>
              <p:cNvPr id="5083" name="Google Shape;5083;p3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84" name="Google Shape;5084;p3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5" name="Google Shape;5085;p37"/>
          <p:cNvGrpSpPr/>
          <p:nvPr/>
        </p:nvGrpSpPr>
        <p:grpSpPr>
          <a:xfrm>
            <a:off x="10164243" y="6760870"/>
            <a:ext cx="1976786" cy="1800414"/>
            <a:chOff x="4204684" y="2104422"/>
            <a:chExt cx="699822" cy="637382"/>
          </a:xfrm>
        </p:grpSpPr>
        <p:grpSp>
          <p:nvGrpSpPr>
            <p:cNvPr id="5086" name="Google Shape;5086;p37"/>
            <p:cNvGrpSpPr/>
            <p:nvPr/>
          </p:nvGrpSpPr>
          <p:grpSpPr>
            <a:xfrm>
              <a:off x="4204684" y="2430067"/>
              <a:ext cx="342957" cy="311738"/>
              <a:chOff x="4204684" y="2430067"/>
              <a:chExt cx="342957" cy="311738"/>
            </a:xfrm>
          </p:grpSpPr>
          <p:sp>
            <p:nvSpPr>
              <p:cNvPr id="5087" name="Google Shape;5087;p3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37"/>
            <p:cNvGrpSpPr/>
            <p:nvPr/>
          </p:nvGrpSpPr>
          <p:grpSpPr>
            <a:xfrm>
              <a:off x="4561586" y="2430067"/>
              <a:ext cx="342920" cy="311738"/>
              <a:chOff x="4561586" y="2430067"/>
              <a:chExt cx="342920" cy="311738"/>
            </a:xfrm>
          </p:grpSpPr>
          <p:sp>
            <p:nvSpPr>
              <p:cNvPr id="5090" name="Google Shape;5090;p3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37"/>
            <p:cNvGrpSpPr/>
            <p:nvPr/>
          </p:nvGrpSpPr>
          <p:grpSpPr>
            <a:xfrm>
              <a:off x="4561586" y="2104422"/>
              <a:ext cx="342920" cy="311738"/>
              <a:chOff x="4561586" y="2104422"/>
              <a:chExt cx="342920" cy="311738"/>
            </a:xfrm>
          </p:grpSpPr>
          <p:sp>
            <p:nvSpPr>
              <p:cNvPr id="5093" name="Google Shape;5093;p3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37"/>
            <p:cNvGrpSpPr/>
            <p:nvPr/>
          </p:nvGrpSpPr>
          <p:grpSpPr>
            <a:xfrm>
              <a:off x="4204684" y="2104422"/>
              <a:ext cx="342957" cy="311664"/>
              <a:chOff x="4204684" y="2104422"/>
              <a:chExt cx="342957" cy="311664"/>
            </a:xfrm>
          </p:grpSpPr>
          <p:sp>
            <p:nvSpPr>
              <p:cNvPr id="5096" name="Google Shape;5096;p3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8" name="Google Shape;5098;p37"/>
          <p:cNvGrpSpPr/>
          <p:nvPr/>
        </p:nvGrpSpPr>
        <p:grpSpPr>
          <a:xfrm>
            <a:off x="14020221" y="4425969"/>
            <a:ext cx="1739355" cy="1813806"/>
            <a:chOff x="5830645" y="1267368"/>
            <a:chExt cx="530340" cy="553040"/>
          </a:xfrm>
        </p:grpSpPr>
        <p:sp>
          <p:nvSpPr>
            <p:cNvPr id="5099" name="Google Shape;5099;p3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0" name="Google Shape;5100;p37"/>
            <p:cNvGrpSpPr/>
            <p:nvPr/>
          </p:nvGrpSpPr>
          <p:grpSpPr>
            <a:xfrm>
              <a:off x="5830645" y="1267368"/>
              <a:ext cx="259743" cy="269909"/>
              <a:chOff x="5830645" y="1267368"/>
              <a:chExt cx="259743" cy="269909"/>
            </a:xfrm>
          </p:grpSpPr>
          <p:sp>
            <p:nvSpPr>
              <p:cNvPr id="5101" name="Google Shape;5101;p3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37"/>
            <p:cNvGrpSpPr/>
            <p:nvPr/>
          </p:nvGrpSpPr>
          <p:grpSpPr>
            <a:xfrm>
              <a:off x="6101293" y="1267368"/>
              <a:ext cx="259692" cy="269909"/>
              <a:chOff x="6101293" y="1267368"/>
              <a:chExt cx="259692" cy="269909"/>
            </a:xfrm>
          </p:grpSpPr>
          <p:sp>
            <p:nvSpPr>
              <p:cNvPr id="5104" name="Google Shape;5104;p3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37"/>
            <p:cNvGrpSpPr/>
            <p:nvPr/>
          </p:nvGrpSpPr>
          <p:grpSpPr>
            <a:xfrm>
              <a:off x="5830645" y="1550500"/>
              <a:ext cx="259692" cy="269909"/>
              <a:chOff x="5830645" y="1550500"/>
              <a:chExt cx="259692" cy="269909"/>
            </a:xfrm>
          </p:grpSpPr>
          <p:sp>
            <p:nvSpPr>
              <p:cNvPr id="5107" name="Google Shape;5107;p3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37"/>
            <p:cNvGrpSpPr/>
            <p:nvPr/>
          </p:nvGrpSpPr>
          <p:grpSpPr>
            <a:xfrm>
              <a:off x="6101293" y="1550500"/>
              <a:ext cx="259692" cy="269909"/>
              <a:chOff x="6101293" y="1550500"/>
              <a:chExt cx="259692" cy="269909"/>
            </a:xfrm>
          </p:grpSpPr>
          <p:sp>
            <p:nvSpPr>
              <p:cNvPr id="5110" name="Google Shape;5110;p3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2" name="Google Shape;5112;p37"/>
          <p:cNvGrpSpPr/>
          <p:nvPr/>
        </p:nvGrpSpPr>
        <p:grpSpPr>
          <a:xfrm>
            <a:off x="1387396" y="6770540"/>
            <a:ext cx="1835638" cy="1789329"/>
            <a:chOff x="2679875" y="2361475"/>
            <a:chExt cx="780425" cy="760575"/>
          </a:xfrm>
        </p:grpSpPr>
        <p:sp>
          <p:nvSpPr>
            <p:cNvPr id="5113" name="Google Shape;5113;p3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37"/>
          <p:cNvGrpSpPr/>
          <p:nvPr/>
        </p:nvGrpSpPr>
        <p:grpSpPr>
          <a:xfrm>
            <a:off x="7704268" y="4425986"/>
            <a:ext cx="1937436" cy="1802365"/>
            <a:chOff x="3351965" y="1148808"/>
            <a:chExt cx="750770" cy="698375"/>
          </a:xfrm>
        </p:grpSpPr>
        <p:grpSp>
          <p:nvGrpSpPr>
            <p:cNvPr id="5120" name="Google Shape;5120;p37"/>
            <p:cNvGrpSpPr/>
            <p:nvPr/>
          </p:nvGrpSpPr>
          <p:grpSpPr>
            <a:xfrm>
              <a:off x="3586796" y="1148808"/>
              <a:ext cx="294857" cy="286830"/>
              <a:chOff x="3750225" y="1774000"/>
              <a:chExt cx="149575" cy="145525"/>
            </a:xfrm>
          </p:grpSpPr>
          <p:sp>
            <p:nvSpPr>
              <p:cNvPr id="5121" name="Google Shape;5121;p3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37"/>
            <p:cNvGrpSpPr/>
            <p:nvPr/>
          </p:nvGrpSpPr>
          <p:grpSpPr>
            <a:xfrm>
              <a:off x="3779245" y="1375768"/>
              <a:ext cx="323490" cy="286978"/>
              <a:chOff x="3847850" y="1889150"/>
              <a:chExt cx="164100" cy="145600"/>
            </a:xfrm>
          </p:grpSpPr>
          <p:sp>
            <p:nvSpPr>
              <p:cNvPr id="5124" name="Google Shape;5124;p3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37"/>
            <p:cNvGrpSpPr/>
            <p:nvPr/>
          </p:nvGrpSpPr>
          <p:grpSpPr>
            <a:xfrm>
              <a:off x="3351965" y="1330435"/>
              <a:ext cx="295449" cy="285401"/>
              <a:chOff x="3631100" y="1866150"/>
              <a:chExt cx="149875" cy="144800"/>
            </a:xfrm>
          </p:grpSpPr>
          <p:sp>
            <p:nvSpPr>
              <p:cNvPr id="5127" name="Google Shape;5127;p3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37"/>
            <p:cNvGrpSpPr/>
            <p:nvPr/>
          </p:nvGrpSpPr>
          <p:grpSpPr>
            <a:xfrm>
              <a:off x="3548208" y="1560352"/>
              <a:ext cx="294808" cy="286830"/>
              <a:chOff x="3730650" y="1982800"/>
              <a:chExt cx="149550" cy="145525"/>
            </a:xfrm>
          </p:grpSpPr>
          <p:sp>
            <p:nvSpPr>
              <p:cNvPr id="5130" name="Google Shape;5130;p3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2" name="Google Shape;5132;p37"/>
          <p:cNvGrpSpPr/>
          <p:nvPr/>
        </p:nvGrpSpPr>
        <p:grpSpPr>
          <a:xfrm>
            <a:off x="19557130" y="4425941"/>
            <a:ext cx="2118419" cy="1784635"/>
            <a:chOff x="7636443" y="1204988"/>
            <a:chExt cx="804565" cy="677795"/>
          </a:xfrm>
        </p:grpSpPr>
        <p:grpSp>
          <p:nvGrpSpPr>
            <p:cNvPr id="5133" name="Google Shape;5133;p37"/>
            <p:cNvGrpSpPr/>
            <p:nvPr/>
          </p:nvGrpSpPr>
          <p:grpSpPr>
            <a:xfrm>
              <a:off x="7636443" y="1509705"/>
              <a:ext cx="804565" cy="373078"/>
              <a:chOff x="7636443" y="1509705"/>
              <a:chExt cx="804565" cy="373078"/>
            </a:xfrm>
          </p:grpSpPr>
          <p:sp>
            <p:nvSpPr>
              <p:cNvPr id="5134" name="Google Shape;5134;p3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37"/>
            <p:cNvGrpSpPr/>
            <p:nvPr/>
          </p:nvGrpSpPr>
          <p:grpSpPr>
            <a:xfrm>
              <a:off x="7636443" y="1408133"/>
              <a:ext cx="804565" cy="373078"/>
              <a:chOff x="7636443" y="1408133"/>
              <a:chExt cx="804565" cy="373078"/>
            </a:xfrm>
          </p:grpSpPr>
          <p:sp>
            <p:nvSpPr>
              <p:cNvPr id="5137" name="Google Shape;5137;p3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37"/>
            <p:cNvGrpSpPr/>
            <p:nvPr/>
          </p:nvGrpSpPr>
          <p:grpSpPr>
            <a:xfrm>
              <a:off x="7636443" y="1306560"/>
              <a:ext cx="804565" cy="373078"/>
              <a:chOff x="7636443" y="1306560"/>
              <a:chExt cx="804565" cy="373078"/>
            </a:xfrm>
          </p:grpSpPr>
          <p:sp>
            <p:nvSpPr>
              <p:cNvPr id="5140" name="Google Shape;5140;p3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37"/>
            <p:cNvGrpSpPr/>
            <p:nvPr/>
          </p:nvGrpSpPr>
          <p:grpSpPr>
            <a:xfrm>
              <a:off x="7636443" y="1204988"/>
              <a:ext cx="804565" cy="373078"/>
              <a:chOff x="7636443" y="1204988"/>
              <a:chExt cx="804565" cy="373078"/>
            </a:xfrm>
          </p:grpSpPr>
          <p:sp>
            <p:nvSpPr>
              <p:cNvPr id="5143" name="Google Shape;5143;p3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5" name="Google Shape;5145;p37"/>
          <p:cNvGrpSpPr/>
          <p:nvPr/>
        </p:nvGrpSpPr>
        <p:grpSpPr>
          <a:xfrm>
            <a:off x="12550703" y="6815268"/>
            <a:ext cx="1741670" cy="1741272"/>
            <a:chOff x="3990000" y="975400"/>
            <a:chExt cx="3934200" cy="3933300"/>
          </a:xfrm>
        </p:grpSpPr>
        <p:sp>
          <p:nvSpPr>
            <p:cNvPr id="5146" name="Google Shape;5146;p3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37"/>
          <p:cNvGrpSpPr/>
          <p:nvPr/>
        </p:nvGrpSpPr>
        <p:grpSpPr>
          <a:xfrm>
            <a:off x="16878037" y="6758918"/>
            <a:ext cx="2287764" cy="1801606"/>
            <a:chOff x="6598259" y="2078634"/>
            <a:chExt cx="868881" cy="684241"/>
          </a:xfrm>
        </p:grpSpPr>
        <p:sp>
          <p:nvSpPr>
            <p:cNvPr id="5151" name="Google Shape;5151;p3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7" name="Google Shape;5157;p37"/>
            <p:cNvGrpSpPr/>
            <p:nvPr/>
          </p:nvGrpSpPr>
          <p:grpSpPr>
            <a:xfrm>
              <a:off x="6808175" y="2078634"/>
              <a:ext cx="452229" cy="684241"/>
              <a:chOff x="6808175" y="2078634"/>
              <a:chExt cx="452229" cy="684241"/>
            </a:xfrm>
          </p:grpSpPr>
          <p:sp>
            <p:nvSpPr>
              <p:cNvPr id="5158" name="Google Shape;5158;p3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4" name="Google Shape;5164;p37"/>
              <p:cNvGrpSpPr/>
              <p:nvPr/>
            </p:nvGrpSpPr>
            <p:grpSpPr>
              <a:xfrm>
                <a:off x="6821586" y="2078634"/>
                <a:ext cx="426871" cy="684241"/>
                <a:chOff x="6821586" y="2078634"/>
                <a:chExt cx="426871" cy="684241"/>
              </a:xfrm>
            </p:grpSpPr>
            <p:grpSp>
              <p:nvGrpSpPr>
                <p:cNvPr id="5165" name="Google Shape;5165;p37"/>
                <p:cNvGrpSpPr/>
                <p:nvPr/>
              </p:nvGrpSpPr>
              <p:grpSpPr>
                <a:xfrm>
                  <a:off x="6821586" y="2078634"/>
                  <a:ext cx="426871" cy="684241"/>
                  <a:chOff x="6821586" y="2078634"/>
                  <a:chExt cx="426871" cy="684241"/>
                </a:xfrm>
              </p:grpSpPr>
              <p:sp>
                <p:nvSpPr>
                  <p:cNvPr id="5166" name="Google Shape;5166;p3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3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5" name="Google Shape;5185;p3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91" name="Google Shape;5191;p37"/>
          <p:cNvGrpSpPr/>
          <p:nvPr/>
        </p:nvGrpSpPr>
        <p:grpSpPr>
          <a:xfrm>
            <a:off x="14701007" y="6773700"/>
            <a:ext cx="1767686" cy="1767686"/>
            <a:chOff x="6535625" y="760425"/>
            <a:chExt cx="1665900" cy="1665900"/>
          </a:xfrm>
        </p:grpSpPr>
        <p:sp>
          <p:nvSpPr>
            <p:cNvPr id="5192" name="Google Shape;5192;p3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37"/>
          <p:cNvGrpSpPr/>
          <p:nvPr/>
        </p:nvGrpSpPr>
        <p:grpSpPr>
          <a:xfrm>
            <a:off x="1369632" y="11166637"/>
            <a:ext cx="3530458" cy="1687382"/>
            <a:chOff x="238125" y="1151100"/>
            <a:chExt cx="7139450" cy="3412300"/>
          </a:xfrm>
        </p:grpSpPr>
        <p:sp>
          <p:nvSpPr>
            <p:cNvPr id="5197" name="Google Shape;5197;p3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37"/>
          <p:cNvGrpSpPr/>
          <p:nvPr/>
        </p:nvGrpSpPr>
        <p:grpSpPr>
          <a:xfrm>
            <a:off x="14184939" y="9068778"/>
            <a:ext cx="2594427" cy="1542305"/>
            <a:chOff x="5145061" y="2881789"/>
            <a:chExt cx="1107641" cy="658458"/>
          </a:xfrm>
        </p:grpSpPr>
        <p:grpSp>
          <p:nvGrpSpPr>
            <p:cNvPr id="5210" name="Google Shape;5210;p37"/>
            <p:cNvGrpSpPr/>
            <p:nvPr/>
          </p:nvGrpSpPr>
          <p:grpSpPr>
            <a:xfrm>
              <a:off x="5722989" y="3244587"/>
              <a:ext cx="529713" cy="295659"/>
              <a:chOff x="5722989" y="3244587"/>
              <a:chExt cx="529713" cy="295659"/>
            </a:xfrm>
          </p:grpSpPr>
          <p:sp>
            <p:nvSpPr>
              <p:cNvPr id="5211" name="Google Shape;5211;p3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12" name="Google Shape;5212;p3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13" name="Google Shape;5213;p37"/>
            <p:cNvGrpSpPr/>
            <p:nvPr/>
          </p:nvGrpSpPr>
          <p:grpSpPr>
            <a:xfrm>
              <a:off x="5145061" y="3244587"/>
              <a:ext cx="536807" cy="295659"/>
              <a:chOff x="5145061" y="3244587"/>
              <a:chExt cx="536807" cy="295659"/>
            </a:xfrm>
          </p:grpSpPr>
          <p:sp>
            <p:nvSpPr>
              <p:cNvPr id="5214" name="Google Shape;5214;p3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15" name="Google Shape;5215;p3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16" name="Google Shape;5216;p37"/>
            <p:cNvGrpSpPr/>
            <p:nvPr/>
          </p:nvGrpSpPr>
          <p:grpSpPr>
            <a:xfrm>
              <a:off x="5341327" y="2898245"/>
              <a:ext cx="532309" cy="614891"/>
              <a:chOff x="5341327" y="2898245"/>
              <a:chExt cx="532309" cy="614891"/>
            </a:xfrm>
          </p:grpSpPr>
          <p:sp>
            <p:nvSpPr>
              <p:cNvPr id="5217" name="Google Shape;5217;p3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18" name="Google Shape;5218;p3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19" name="Google Shape;5219;p37"/>
            <p:cNvGrpSpPr/>
            <p:nvPr/>
          </p:nvGrpSpPr>
          <p:grpSpPr>
            <a:xfrm>
              <a:off x="5532290" y="2881789"/>
              <a:ext cx="620516" cy="305456"/>
              <a:chOff x="5532290" y="2881789"/>
              <a:chExt cx="620516" cy="305456"/>
            </a:xfrm>
          </p:grpSpPr>
          <p:sp>
            <p:nvSpPr>
              <p:cNvPr id="5220" name="Google Shape;5220;p3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21" name="Google Shape;5221;p3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22" name="Google Shape;5222;p37"/>
          <p:cNvGrpSpPr/>
          <p:nvPr/>
        </p:nvGrpSpPr>
        <p:grpSpPr>
          <a:xfrm>
            <a:off x="20975740" y="11154512"/>
            <a:ext cx="708481" cy="1699636"/>
            <a:chOff x="7026852" y="3311869"/>
            <a:chExt cx="434331" cy="1041954"/>
          </a:xfrm>
        </p:grpSpPr>
        <p:sp>
          <p:nvSpPr>
            <p:cNvPr id="5223" name="Google Shape;5223;p3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37"/>
          <p:cNvGrpSpPr/>
          <p:nvPr/>
        </p:nvGrpSpPr>
        <p:grpSpPr>
          <a:xfrm>
            <a:off x="15752412" y="11257239"/>
            <a:ext cx="773730" cy="773610"/>
            <a:chOff x="4873519" y="3311869"/>
            <a:chExt cx="499374" cy="499296"/>
          </a:xfrm>
        </p:grpSpPr>
        <p:sp>
          <p:nvSpPr>
            <p:cNvPr id="5227" name="Google Shape;5227;p3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37"/>
          <p:cNvGrpSpPr/>
          <p:nvPr/>
        </p:nvGrpSpPr>
        <p:grpSpPr>
          <a:xfrm>
            <a:off x="15752412" y="12079646"/>
            <a:ext cx="773730" cy="773730"/>
            <a:chOff x="4873519" y="3875839"/>
            <a:chExt cx="499374" cy="499374"/>
          </a:xfrm>
        </p:grpSpPr>
        <p:sp>
          <p:nvSpPr>
            <p:cNvPr id="5230" name="Google Shape;5230;p3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37"/>
          <p:cNvGrpSpPr/>
          <p:nvPr/>
        </p:nvGrpSpPr>
        <p:grpSpPr>
          <a:xfrm>
            <a:off x="5828173" y="6740288"/>
            <a:ext cx="1838163" cy="1838394"/>
            <a:chOff x="2565073" y="2075876"/>
            <a:chExt cx="672482" cy="672518"/>
          </a:xfrm>
        </p:grpSpPr>
        <p:sp>
          <p:nvSpPr>
            <p:cNvPr id="5233" name="Google Shape;5233;p3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37"/>
          <p:cNvGrpSpPr/>
          <p:nvPr/>
        </p:nvGrpSpPr>
        <p:grpSpPr>
          <a:xfrm>
            <a:off x="14315100" y="11175780"/>
            <a:ext cx="1154128" cy="1678074"/>
            <a:chOff x="1697726" y="3244179"/>
            <a:chExt cx="788124" cy="1146069"/>
          </a:xfrm>
        </p:grpSpPr>
        <p:sp>
          <p:nvSpPr>
            <p:cNvPr id="5240" name="Google Shape;5240;p3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37"/>
          <p:cNvGrpSpPr/>
          <p:nvPr/>
        </p:nvGrpSpPr>
        <p:grpSpPr>
          <a:xfrm>
            <a:off x="19584401" y="6774381"/>
            <a:ext cx="2105253" cy="1764853"/>
            <a:chOff x="7617850" y="2063282"/>
            <a:chExt cx="799565" cy="670282"/>
          </a:xfrm>
        </p:grpSpPr>
        <p:cxnSp>
          <p:nvCxnSpPr>
            <p:cNvPr id="5243" name="Google Shape;5243;p3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44" name="Google Shape;5244;p3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45" name="Google Shape;5245;p3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46" name="Google Shape;5246;p3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47" name="Google Shape;5247;p3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48" name="Google Shape;5248;p3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49" name="Google Shape;5249;p37"/>
            <p:cNvGrpSpPr/>
            <p:nvPr/>
          </p:nvGrpSpPr>
          <p:grpSpPr>
            <a:xfrm>
              <a:off x="7734309" y="2063282"/>
              <a:ext cx="570957" cy="620095"/>
              <a:chOff x="7734309" y="2063282"/>
              <a:chExt cx="570957" cy="620095"/>
            </a:xfrm>
          </p:grpSpPr>
          <p:grpSp>
            <p:nvGrpSpPr>
              <p:cNvPr id="5250" name="Google Shape;5250;p37"/>
              <p:cNvGrpSpPr/>
              <p:nvPr/>
            </p:nvGrpSpPr>
            <p:grpSpPr>
              <a:xfrm>
                <a:off x="8031573" y="2063282"/>
                <a:ext cx="273693" cy="620095"/>
                <a:chOff x="8031573" y="2063282"/>
                <a:chExt cx="273693" cy="620095"/>
              </a:xfrm>
            </p:grpSpPr>
            <p:sp>
              <p:nvSpPr>
                <p:cNvPr id="5251" name="Google Shape;5251;p3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37"/>
              <p:cNvGrpSpPr/>
              <p:nvPr/>
            </p:nvGrpSpPr>
            <p:grpSpPr>
              <a:xfrm flipH="1">
                <a:off x="7734309" y="2063282"/>
                <a:ext cx="273693" cy="620095"/>
                <a:chOff x="8031573" y="2063282"/>
                <a:chExt cx="273693" cy="620095"/>
              </a:xfrm>
            </p:grpSpPr>
            <p:sp>
              <p:nvSpPr>
                <p:cNvPr id="5256" name="Google Shape;5256;p3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60" name="Google Shape;5260;p37"/>
          <p:cNvSpPr/>
          <p:nvPr/>
        </p:nvSpPr>
        <p:spPr>
          <a:xfrm>
            <a:off x="18163284" y="11229682"/>
            <a:ext cx="1471170" cy="162424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7"/>
          <p:cNvSpPr/>
          <p:nvPr/>
        </p:nvSpPr>
        <p:spPr>
          <a:xfrm rot="10800000">
            <a:off x="16810383" y="11222852"/>
            <a:ext cx="1069308" cy="1631071"/>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2" name="Google Shape;5262;p37"/>
          <p:cNvGrpSpPr/>
          <p:nvPr/>
        </p:nvGrpSpPr>
        <p:grpSpPr>
          <a:xfrm>
            <a:off x="20075734" y="9021618"/>
            <a:ext cx="1586393" cy="1584593"/>
            <a:chOff x="1186975" y="238125"/>
            <a:chExt cx="5244275" cy="5238325"/>
          </a:xfrm>
        </p:grpSpPr>
        <p:sp>
          <p:nvSpPr>
            <p:cNvPr id="5263" name="Google Shape;5263;p3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37"/>
          <p:cNvGrpSpPr/>
          <p:nvPr/>
        </p:nvGrpSpPr>
        <p:grpSpPr>
          <a:xfrm>
            <a:off x="8076354" y="6755948"/>
            <a:ext cx="1716292" cy="1809791"/>
            <a:chOff x="3400515" y="2056248"/>
            <a:chExt cx="698134" cy="735987"/>
          </a:xfrm>
        </p:grpSpPr>
        <p:grpSp>
          <p:nvGrpSpPr>
            <p:cNvPr id="5268" name="Google Shape;5268;p37"/>
            <p:cNvGrpSpPr/>
            <p:nvPr/>
          </p:nvGrpSpPr>
          <p:grpSpPr>
            <a:xfrm>
              <a:off x="3400515" y="2283913"/>
              <a:ext cx="312919" cy="219900"/>
              <a:chOff x="3400515" y="2283913"/>
              <a:chExt cx="312919" cy="219900"/>
            </a:xfrm>
          </p:grpSpPr>
          <p:sp>
            <p:nvSpPr>
              <p:cNvPr id="5269" name="Google Shape;5269;p3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70" name="Google Shape;5270;p3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71" name="Google Shape;5271;p37"/>
            <p:cNvGrpSpPr/>
            <p:nvPr/>
          </p:nvGrpSpPr>
          <p:grpSpPr>
            <a:xfrm>
              <a:off x="3547823" y="2461089"/>
              <a:ext cx="219900" cy="331146"/>
              <a:chOff x="3547823" y="2461089"/>
              <a:chExt cx="219900" cy="331146"/>
            </a:xfrm>
          </p:grpSpPr>
          <p:sp>
            <p:nvSpPr>
              <p:cNvPr id="5272" name="Google Shape;5272;p3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73" name="Google Shape;5273;p3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74" name="Google Shape;5274;p37"/>
            <p:cNvGrpSpPr/>
            <p:nvPr/>
          </p:nvGrpSpPr>
          <p:grpSpPr>
            <a:xfrm>
              <a:off x="3734138" y="2461089"/>
              <a:ext cx="219900" cy="331146"/>
              <a:chOff x="3734138" y="2461089"/>
              <a:chExt cx="219900" cy="331146"/>
            </a:xfrm>
          </p:grpSpPr>
          <p:sp>
            <p:nvSpPr>
              <p:cNvPr id="5275" name="Google Shape;5275;p3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76" name="Google Shape;5276;p3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77" name="Google Shape;5277;p37"/>
            <p:cNvGrpSpPr/>
            <p:nvPr/>
          </p:nvGrpSpPr>
          <p:grpSpPr>
            <a:xfrm>
              <a:off x="3787560" y="2281742"/>
              <a:ext cx="311089" cy="219900"/>
              <a:chOff x="3787560" y="2281742"/>
              <a:chExt cx="311089" cy="219900"/>
            </a:xfrm>
          </p:grpSpPr>
          <p:sp>
            <p:nvSpPr>
              <p:cNvPr id="5278" name="Google Shape;5278;p3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79" name="Google Shape;5279;p3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80" name="Google Shape;5280;p37"/>
            <p:cNvGrpSpPr/>
            <p:nvPr/>
          </p:nvGrpSpPr>
          <p:grpSpPr>
            <a:xfrm>
              <a:off x="3637290" y="2056248"/>
              <a:ext cx="219900" cy="330736"/>
              <a:chOff x="3637290" y="2056248"/>
              <a:chExt cx="219900" cy="330736"/>
            </a:xfrm>
          </p:grpSpPr>
          <p:sp>
            <p:nvSpPr>
              <p:cNvPr id="5281" name="Google Shape;5281;p3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82" name="Google Shape;5282;p3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83" name="Google Shape;5283;p37"/>
          <p:cNvGrpSpPr/>
          <p:nvPr/>
        </p:nvGrpSpPr>
        <p:grpSpPr>
          <a:xfrm>
            <a:off x="6211531" y="9046586"/>
            <a:ext cx="3338874" cy="1559703"/>
            <a:chOff x="238125" y="1188750"/>
            <a:chExt cx="7140450" cy="3335550"/>
          </a:xfrm>
        </p:grpSpPr>
        <p:sp>
          <p:nvSpPr>
            <p:cNvPr id="5284" name="Google Shape;5284;p3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37"/>
          <p:cNvGrpSpPr/>
          <p:nvPr/>
        </p:nvGrpSpPr>
        <p:grpSpPr>
          <a:xfrm>
            <a:off x="17027678" y="9052392"/>
            <a:ext cx="2775476" cy="1554104"/>
            <a:chOff x="238125" y="1335475"/>
            <a:chExt cx="5418735" cy="3034175"/>
          </a:xfrm>
        </p:grpSpPr>
        <p:sp>
          <p:nvSpPr>
            <p:cNvPr id="5290" name="Google Shape;5290;p3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37"/>
          <p:cNvGrpSpPr/>
          <p:nvPr/>
        </p:nvGrpSpPr>
        <p:grpSpPr>
          <a:xfrm>
            <a:off x="10263065" y="11171674"/>
            <a:ext cx="3339232" cy="1682347"/>
            <a:chOff x="3967651" y="3645904"/>
            <a:chExt cx="1479304" cy="745292"/>
          </a:xfrm>
        </p:grpSpPr>
        <p:grpSp>
          <p:nvGrpSpPr>
            <p:cNvPr id="5294" name="Google Shape;5294;p37"/>
            <p:cNvGrpSpPr/>
            <p:nvPr/>
          </p:nvGrpSpPr>
          <p:grpSpPr>
            <a:xfrm>
              <a:off x="3967651" y="4009026"/>
              <a:ext cx="1479304" cy="382170"/>
              <a:chOff x="3967651" y="4009026"/>
              <a:chExt cx="1479304" cy="382170"/>
            </a:xfrm>
          </p:grpSpPr>
          <p:grpSp>
            <p:nvGrpSpPr>
              <p:cNvPr id="5295" name="Google Shape;5295;p37"/>
              <p:cNvGrpSpPr/>
              <p:nvPr/>
            </p:nvGrpSpPr>
            <p:grpSpPr>
              <a:xfrm>
                <a:off x="4892216" y="4195630"/>
                <a:ext cx="554739" cy="195566"/>
                <a:chOff x="3604375" y="4892160"/>
                <a:chExt cx="1651500" cy="582215"/>
              </a:xfrm>
            </p:grpSpPr>
            <p:sp>
              <p:nvSpPr>
                <p:cNvPr id="5296" name="Google Shape;5296;p3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37"/>
              <p:cNvGrpSpPr/>
              <p:nvPr/>
            </p:nvGrpSpPr>
            <p:grpSpPr>
              <a:xfrm>
                <a:off x="3967651" y="4146303"/>
                <a:ext cx="579402" cy="244893"/>
                <a:chOff x="851875" y="4745310"/>
                <a:chExt cx="1724925" cy="729065"/>
              </a:xfrm>
            </p:grpSpPr>
            <p:sp>
              <p:nvSpPr>
                <p:cNvPr id="5299" name="Google Shape;5299;p3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37"/>
              <p:cNvGrpSpPr/>
              <p:nvPr/>
            </p:nvGrpSpPr>
            <p:grpSpPr>
              <a:xfrm>
                <a:off x="4460753" y="4009026"/>
                <a:ext cx="493110" cy="382170"/>
                <a:chOff x="2319875" y="4336625"/>
                <a:chExt cx="1468025" cy="1137750"/>
              </a:xfrm>
            </p:grpSpPr>
            <p:sp>
              <p:nvSpPr>
                <p:cNvPr id="5302" name="Google Shape;5302;p3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4" name="Google Shape;5304;p37"/>
            <p:cNvGrpSpPr/>
            <p:nvPr/>
          </p:nvGrpSpPr>
          <p:grpSpPr>
            <a:xfrm>
              <a:off x="4479443" y="3645904"/>
              <a:ext cx="455965" cy="388789"/>
              <a:chOff x="2957425" y="238100"/>
              <a:chExt cx="1910200" cy="1628775"/>
            </a:xfrm>
          </p:grpSpPr>
          <p:sp>
            <p:nvSpPr>
              <p:cNvPr id="5305" name="Google Shape;5305;p3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5" name="Google Shape;5315;p37"/>
          <p:cNvGrpSpPr/>
          <p:nvPr/>
        </p:nvGrpSpPr>
        <p:grpSpPr>
          <a:xfrm>
            <a:off x="6013664" y="11174844"/>
            <a:ext cx="3273198" cy="1679188"/>
            <a:chOff x="2496310" y="3693351"/>
            <a:chExt cx="1342906" cy="688926"/>
          </a:xfrm>
        </p:grpSpPr>
        <p:grpSp>
          <p:nvGrpSpPr>
            <p:cNvPr id="5316" name="Google Shape;5316;p37"/>
            <p:cNvGrpSpPr/>
            <p:nvPr/>
          </p:nvGrpSpPr>
          <p:grpSpPr>
            <a:xfrm>
              <a:off x="2496310" y="3693351"/>
              <a:ext cx="1342906" cy="688875"/>
              <a:chOff x="2496310" y="3693351"/>
              <a:chExt cx="1342906" cy="688875"/>
            </a:xfrm>
          </p:grpSpPr>
          <p:sp>
            <p:nvSpPr>
              <p:cNvPr id="5317" name="Google Shape;5317;p3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3" name="Google Shape;5323;p37"/>
              <p:cNvCxnSpPr>
                <a:stCxn id="532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24" name="Google Shape;5324;p37"/>
              <p:cNvCxnSpPr>
                <a:stCxn id="531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25" name="Google Shape;5325;p37"/>
              <p:cNvCxnSpPr>
                <a:stCxn id="531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26" name="Google Shape;5326;p37"/>
              <p:cNvCxnSpPr>
                <a:stCxn id="532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27" name="Google Shape;5327;p37"/>
              <p:cNvCxnSpPr>
                <a:stCxn id="532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28" name="Google Shape;5328;p37"/>
            <p:cNvGrpSpPr/>
            <p:nvPr/>
          </p:nvGrpSpPr>
          <p:grpSpPr>
            <a:xfrm>
              <a:off x="2675275" y="3930557"/>
              <a:ext cx="1003306" cy="451719"/>
              <a:chOff x="2675275" y="4174282"/>
              <a:chExt cx="1003306" cy="451719"/>
            </a:xfrm>
          </p:grpSpPr>
          <p:sp>
            <p:nvSpPr>
              <p:cNvPr id="5329" name="Google Shape;5329;p3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2" name="Google Shape;5332;p37"/>
          <p:cNvGrpSpPr/>
          <p:nvPr/>
        </p:nvGrpSpPr>
        <p:grpSpPr>
          <a:xfrm>
            <a:off x="3837827" y="4425992"/>
            <a:ext cx="1512675" cy="2303153"/>
            <a:chOff x="1715404" y="1112080"/>
            <a:chExt cx="642270" cy="977984"/>
          </a:xfrm>
        </p:grpSpPr>
        <p:grpSp>
          <p:nvGrpSpPr>
            <p:cNvPr id="5333" name="Google Shape;5333;p37"/>
            <p:cNvGrpSpPr/>
            <p:nvPr/>
          </p:nvGrpSpPr>
          <p:grpSpPr>
            <a:xfrm>
              <a:off x="1715404" y="1112080"/>
              <a:ext cx="642270" cy="977984"/>
              <a:chOff x="1715404" y="1112080"/>
              <a:chExt cx="642270" cy="977984"/>
            </a:xfrm>
          </p:grpSpPr>
          <p:sp>
            <p:nvSpPr>
              <p:cNvPr id="5334" name="Google Shape;5334;p3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37"/>
            <p:cNvGrpSpPr/>
            <p:nvPr/>
          </p:nvGrpSpPr>
          <p:grpSpPr>
            <a:xfrm>
              <a:off x="1768927" y="1165603"/>
              <a:ext cx="535225" cy="851367"/>
              <a:chOff x="1768927" y="1165603"/>
              <a:chExt cx="535225" cy="851367"/>
            </a:xfrm>
          </p:grpSpPr>
          <p:sp>
            <p:nvSpPr>
              <p:cNvPr id="5337" name="Google Shape;5337;p3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37"/>
            <p:cNvGrpSpPr/>
            <p:nvPr/>
          </p:nvGrpSpPr>
          <p:grpSpPr>
            <a:xfrm>
              <a:off x="1822449" y="1219125"/>
              <a:ext cx="428180" cy="718859"/>
              <a:chOff x="1822449" y="1219125"/>
              <a:chExt cx="428180" cy="718859"/>
            </a:xfrm>
          </p:grpSpPr>
          <p:sp>
            <p:nvSpPr>
              <p:cNvPr id="5340" name="Google Shape;5340;p3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37"/>
            <p:cNvGrpSpPr/>
            <p:nvPr/>
          </p:nvGrpSpPr>
          <p:grpSpPr>
            <a:xfrm>
              <a:off x="1875972" y="1272648"/>
              <a:ext cx="321135" cy="586939"/>
              <a:chOff x="1875972" y="1272648"/>
              <a:chExt cx="321135" cy="586939"/>
            </a:xfrm>
          </p:grpSpPr>
          <p:sp>
            <p:nvSpPr>
              <p:cNvPr id="5343" name="Google Shape;5343;p3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5" name="Google Shape;5345;p37"/>
          <p:cNvGrpSpPr/>
          <p:nvPr/>
        </p:nvGrpSpPr>
        <p:grpSpPr>
          <a:xfrm>
            <a:off x="19918048" y="11157794"/>
            <a:ext cx="773720" cy="1696100"/>
            <a:chOff x="241025" y="3151575"/>
            <a:chExt cx="293855" cy="644170"/>
          </a:xfrm>
        </p:grpSpPr>
        <p:sp>
          <p:nvSpPr>
            <p:cNvPr id="5346" name="Google Shape;5346;p3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37"/>
          <p:cNvGrpSpPr/>
          <p:nvPr/>
        </p:nvGrpSpPr>
        <p:grpSpPr>
          <a:xfrm>
            <a:off x="1350038" y="9051376"/>
            <a:ext cx="4685679" cy="1557729"/>
            <a:chOff x="246070" y="1983375"/>
            <a:chExt cx="1855347" cy="616849"/>
          </a:xfrm>
        </p:grpSpPr>
        <p:sp>
          <p:nvSpPr>
            <p:cNvPr id="5349" name="Google Shape;5349;p3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37"/>
          <p:cNvGrpSpPr/>
          <p:nvPr/>
        </p:nvGrpSpPr>
        <p:grpSpPr>
          <a:xfrm>
            <a:off x="5591427" y="4425924"/>
            <a:ext cx="1872196" cy="1964186"/>
            <a:chOff x="2496269" y="1171698"/>
            <a:chExt cx="761953" cy="799392"/>
          </a:xfrm>
        </p:grpSpPr>
        <p:grpSp>
          <p:nvGrpSpPr>
            <p:cNvPr id="5359" name="Google Shape;5359;p37"/>
            <p:cNvGrpSpPr/>
            <p:nvPr/>
          </p:nvGrpSpPr>
          <p:grpSpPr>
            <a:xfrm>
              <a:off x="2496269" y="1171698"/>
              <a:ext cx="761953" cy="723022"/>
              <a:chOff x="2496269" y="1171698"/>
              <a:chExt cx="761953" cy="723022"/>
            </a:xfrm>
          </p:grpSpPr>
          <p:sp>
            <p:nvSpPr>
              <p:cNvPr id="5360" name="Google Shape;5360;p3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2" name="Google Shape;5362;p37"/>
              <p:cNvGrpSpPr/>
              <p:nvPr/>
            </p:nvGrpSpPr>
            <p:grpSpPr>
              <a:xfrm>
                <a:off x="2496269" y="1171698"/>
                <a:ext cx="761953" cy="723022"/>
                <a:chOff x="2496269" y="1120652"/>
                <a:chExt cx="761953" cy="723022"/>
              </a:xfrm>
            </p:grpSpPr>
            <p:grpSp>
              <p:nvGrpSpPr>
                <p:cNvPr id="5363" name="Google Shape;5363;p37"/>
                <p:cNvGrpSpPr/>
                <p:nvPr/>
              </p:nvGrpSpPr>
              <p:grpSpPr>
                <a:xfrm>
                  <a:off x="2496269" y="1120652"/>
                  <a:ext cx="761953" cy="723022"/>
                  <a:chOff x="2496269" y="1120652"/>
                  <a:chExt cx="761953" cy="723022"/>
                </a:xfrm>
              </p:grpSpPr>
              <p:grpSp>
                <p:nvGrpSpPr>
                  <p:cNvPr id="5364" name="Google Shape;5364;p37"/>
                  <p:cNvGrpSpPr/>
                  <p:nvPr/>
                </p:nvGrpSpPr>
                <p:grpSpPr>
                  <a:xfrm>
                    <a:off x="2496269" y="1304589"/>
                    <a:ext cx="407089" cy="305057"/>
                    <a:chOff x="2496269" y="1304589"/>
                    <a:chExt cx="407089" cy="305057"/>
                  </a:xfrm>
                </p:grpSpPr>
                <p:sp>
                  <p:nvSpPr>
                    <p:cNvPr id="5365" name="Google Shape;5365;p3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37"/>
                  <p:cNvGrpSpPr/>
                  <p:nvPr/>
                </p:nvGrpSpPr>
                <p:grpSpPr>
                  <a:xfrm>
                    <a:off x="2586468" y="1493376"/>
                    <a:ext cx="358850" cy="349656"/>
                    <a:chOff x="2586468" y="1493376"/>
                    <a:chExt cx="358850" cy="349656"/>
                  </a:xfrm>
                </p:grpSpPr>
                <p:sp>
                  <p:nvSpPr>
                    <p:cNvPr id="5368" name="Google Shape;5368;p3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37"/>
                  <p:cNvGrpSpPr/>
                  <p:nvPr/>
                </p:nvGrpSpPr>
                <p:grpSpPr>
                  <a:xfrm>
                    <a:off x="2807939" y="1494024"/>
                    <a:ext cx="358857" cy="349650"/>
                    <a:chOff x="2807939" y="1494024"/>
                    <a:chExt cx="358857" cy="349650"/>
                  </a:xfrm>
                </p:grpSpPr>
                <p:sp>
                  <p:nvSpPr>
                    <p:cNvPr id="5371" name="Google Shape;5371;p3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37"/>
                  <p:cNvGrpSpPr/>
                  <p:nvPr/>
                </p:nvGrpSpPr>
                <p:grpSpPr>
                  <a:xfrm>
                    <a:off x="2851133" y="1305635"/>
                    <a:ext cx="407089" cy="305057"/>
                    <a:chOff x="2851133" y="1305635"/>
                    <a:chExt cx="407089" cy="305057"/>
                  </a:xfrm>
                </p:grpSpPr>
                <p:sp>
                  <p:nvSpPr>
                    <p:cNvPr id="5374" name="Google Shape;5374;p3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37"/>
                  <p:cNvGrpSpPr/>
                  <p:nvPr/>
                </p:nvGrpSpPr>
                <p:grpSpPr>
                  <a:xfrm>
                    <a:off x="2727495" y="1120652"/>
                    <a:ext cx="300271" cy="396358"/>
                    <a:chOff x="2727495" y="1120652"/>
                    <a:chExt cx="300271" cy="396358"/>
                  </a:xfrm>
                </p:grpSpPr>
                <p:sp>
                  <p:nvSpPr>
                    <p:cNvPr id="5377" name="Google Shape;5377;p3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9" name="Google Shape;5379;p37"/>
                <p:cNvGrpSpPr/>
                <p:nvPr/>
              </p:nvGrpSpPr>
              <p:grpSpPr>
                <a:xfrm>
                  <a:off x="2722305" y="1350460"/>
                  <a:ext cx="308357" cy="308344"/>
                  <a:chOff x="2722305" y="1350460"/>
                  <a:chExt cx="308357" cy="308344"/>
                </a:xfrm>
              </p:grpSpPr>
              <p:sp>
                <p:nvSpPr>
                  <p:cNvPr id="5380" name="Google Shape;5380;p3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1" name="Google Shape;5381;p37"/>
                  <p:cNvGrpSpPr/>
                  <p:nvPr/>
                </p:nvGrpSpPr>
                <p:grpSpPr>
                  <a:xfrm>
                    <a:off x="2725064" y="1364529"/>
                    <a:ext cx="297954" cy="280182"/>
                    <a:chOff x="2725064" y="1364529"/>
                    <a:chExt cx="297954" cy="280182"/>
                  </a:xfrm>
                </p:grpSpPr>
                <p:sp>
                  <p:nvSpPr>
                    <p:cNvPr id="5382" name="Google Shape;5382;p3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87" name="Google Shape;5387;p3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37"/>
          <p:cNvGrpSpPr/>
          <p:nvPr/>
        </p:nvGrpSpPr>
        <p:grpSpPr>
          <a:xfrm>
            <a:off x="9774693" y="9050098"/>
            <a:ext cx="4131619" cy="1556197"/>
            <a:chOff x="3820100" y="3023049"/>
            <a:chExt cx="1303926" cy="491162"/>
          </a:xfrm>
        </p:grpSpPr>
        <p:grpSp>
          <p:nvGrpSpPr>
            <p:cNvPr id="5393" name="Google Shape;5393;p37"/>
            <p:cNvGrpSpPr/>
            <p:nvPr/>
          </p:nvGrpSpPr>
          <p:grpSpPr>
            <a:xfrm>
              <a:off x="3820100" y="3023072"/>
              <a:ext cx="1303926" cy="491139"/>
              <a:chOff x="3820100" y="3023072"/>
              <a:chExt cx="1303926" cy="491139"/>
            </a:xfrm>
          </p:grpSpPr>
          <p:sp>
            <p:nvSpPr>
              <p:cNvPr id="5394" name="Google Shape;5394;p3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37"/>
            <p:cNvGrpSpPr/>
            <p:nvPr/>
          </p:nvGrpSpPr>
          <p:grpSpPr>
            <a:xfrm>
              <a:off x="4132439" y="3023645"/>
              <a:ext cx="393633" cy="177096"/>
              <a:chOff x="4132439" y="3023645"/>
              <a:chExt cx="393633" cy="177096"/>
            </a:xfrm>
          </p:grpSpPr>
          <p:sp>
            <p:nvSpPr>
              <p:cNvPr id="5397" name="Google Shape;5397;p3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37"/>
            <p:cNvGrpSpPr/>
            <p:nvPr/>
          </p:nvGrpSpPr>
          <p:grpSpPr>
            <a:xfrm>
              <a:off x="3921811" y="3023049"/>
              <a:ext cx="1002397" cy="388943"/>
              <a:chOff x="3921811" y="3023049"/>
              <a:chExt cx="1002397" cy="388943"/>
            </a:xfrm>
          </p:grpSpPr>
          <p:sp>
            <p:nvSpPr>
              <p:cNvPr id="5400" name="Google Shape;5400;p3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37"/>
            <p:cNvGrpSpPr/>
            <p:nvPr/>
          </p:nvGrpSpPr>
          <p:grpSpPr>
            <a:xfrm>
              <a:off x="4023645" y="3023049"/>
              <a:ext cx="683032" cy="286722"/>
              <a:chOff x="4023645" y="3023049"/>
              <a:chExt cx="683032" cy="286722"/>
            </a:xfrm>
          </p:grpSpPr>
          <p:sp>
            <p:nvSpPr>
              <p:cNvPr id="5403" name="Google Shape;5403;p3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5" name="Google Shape;5405;p37"/>
          <p:cNvGrpSpPr/>
          <p:nvPr/>
        </p:nvGrpSpPr>
        <p:grpSpPr>
          <a:xfrm>
            <a:off x="3540083" y="6750986"/>
            <a:ext cx="1878778" cy="1811641"/>
            <a:chOff x="1706078" y="2092648"/>
            <a:chExt cx="660913" cy="637296"/>
          </a:xfrm>
        </p:grpSpPr>
        <p:sp>
          <p:nvSpPr>
            <p:cNvPr id="5406" name="Google Shape;5406;p3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37"/>
            <p:cNvGrpSpPr/>
            <p:nvPr/>
          </p:nvGrpSpPr>
          <p:grpSpPr>
            <a:xfrm>
              <a:off x="1706078" y="2092648"/>
              <a:ext cx="660913" cy="575241"/>
              <a:chOff x="1706078" y="2092648"/>
              <a:chExt cx="660913" cy="575241"/>
            </a:xfrm>
          </p:grpSpPr>
          <p:sp>
            <p:nvSpPr>
              <p:cNvPr id="5408" name="Google Shape;5408;p3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1" name="Google Shape;5411;p37"/>
          <p:cNvGrpSpPr/>
          <p:nvPr/>
        </p:nvGrpSpPr>
        <p:grpSpPr>
          <a:xfrm>
            <a:off x="16077873" y="4427175"/>
            <a:ext cx="3468238" cy="1801085"/>
            <a:chOff x="238125" y="999450"/>
            <a:chExt cx="7140700" cy="3708225"/>
          </a:xfrm>
        </p:grpSpPr>
        <p:sp>
          <p:nvSpPr>
            <p:cNvPr id="5412" name="Google Shape;5412;p3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4" name="Shape 5424"/>
        <p:cNvGrpSpPr/>
        <p:nvPr/>
      </p:nvGrpSpPr>
      <p:grpSpPr>
        <a:xfrm>
          <a:off x="0" y="0"/>
          <a:ext cx="0" cy="0"/>
          <a:chOff x="0" y="0"/>
          <a:chExt cx="0" cy="0"/>
        </a:xfrm>
      </p:grpSpPr>
      <p:grpSp>
        <p:nvGrpSpPr>
          <p:cNvPr id="5425" name="Google Shape;5425;p38"/>
          <p:cNvGrpSpPr/>
          <p:nvPr/>
        </p:nvGrpSpPr>
        <p:grpSpPr>
          <a:xfrm>
            <a:off x="1449872" y="4433187"/>
            <a:ext cx="4271411" cy="3999261"/>
            <a:chOff x="729238" y="1179665"/>
            <a:chExt cx="1636117" cy="1526144"/>
          </a:xfrm>
        </p:grpSpPr>
        <p:grpSp>
          <p:nvGrpSpPr>
            <p:cNvPr id="5426" name="Google Shape;5426;p38"/>
            <p:cNvGrpSpPr/>
            <p:nvPr/>
          </p:nvGrpSpPr>
          <p:grpSpPr>
            <a:xfrm>
              <a:off x="729238" y="1179665"/>
              <a:ext cx="80700" cy="1526144"/>
              <a:chOff x="729238" y="1179665"/>
              <a:chExt cx="80700" cy="1526144"/>
            </a:xfrm>
          </p:grpSpPr>
          <p:sp>
            <p:nvSpPr>
              <p:cNvPr id="5427" name="Google Shape;5427;p38"/>
              <p:cNvSpPr/>
              <p:nvPr/>
            </p:nvSpPr>
            <p:spPr>
              <a:xfrm>
                <a:off x="729238"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28" name="Google Shape;5428;p38"/>
              <p:cNvSpPr/>
              <p:nvPr/>
            </p:nvSpPr>
            <p:spPr>
              <a:xfrm>
                <a:off x="729238"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29" name="Google Shape;5429;p38"/>
              <p:cNvSpPr/>
              <p:nvPr/>
            </p:nvSpPr>
            <p:spPr>
              <a:xfrm>
                <a:off x="729238"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0" name="Google Shape;5430;p38"/>
              <p:cNvSpPr/>
              <p:nvPr/>
            </p:nvSpPr>
            <p:spPr>
              <a:xfrm>
                <a:off x="729238"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1" name="Google Shape;5431;p38"/>
              <p:cNvSpPr/>
              <p:nvPr/>
            </p:nvSpPr>
            <p:spPr>
              <a:xfrm>
                <a:off x="729238" y="1821630"/>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2" name="Google Shape;5432;p38"/>
              <p:cNvSpPr/>
              <p:nvPr/>
            </p:nvSpPr>
            <p:spPr>
              <a:xfrm>
                <a:off x="729238"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3" name="Google Shape;5433;p38"/>
              <p:cNvSpPr/>
              <p:nvPr/>
            </p:nvSpPr>
            <p:spPr>
              <a:xfrm>
                <a:off x="729238"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4" name="Google Shape;5434;p38"/>
              <p:cNvSpPr/>
              <p:nvPr/>
            </p:nvSpPr>
            <p:spPr>
              <a:xfrm>
                <a:off x="729238"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5" name="Google Shape;5435;p38"/>
              <p:cNvSpPr/>
              <p:nvPr/>
            </p:nvSpPr>
            <p:spPr>
              <a:xfrm>
                <a:off x="729238"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6" name="Google Shape;5436;p38"/>
              <p:cNvSpPr/>
              <p:nvPr/>
            </p:nvSpPr>
            <p:spPr>
              <a:xfrm>
                <a:off x="729238"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437" name="Google Shape;5437;p38"/>
            <p:cNvGrpSpPr/>
            <p:nvPr/>
          </p:nvGrpSpPr>
          <p:grpSpPr>
            <a:xfrm>
              <a:off x="903098" y="1179665"/>
              <a:ext cx="80700" cy="1526144"/>
              <a:chOff x="903098" y="1179665"/>
              <a:chExt cx="80700" cy="1526144"/>
            </a:xfrm>
          </p:grpSpPr>
          <p:sp>
            <p:nvSpPr>
              <p:cNvPr id="5438" name="Google Shape;5438;p38"/>
              <p:cNvSpPr/>
              <p:nvPr/>
            </p:nvSpPr>
            <p:spPr>
              <a:xfrm>
                <a:off x="903098"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39" name="Google Shape;5439;p38"/>
              <p:cNvSpPr/>
              <p:nvPr/>
            </p:nvSpPr>
            <p:spPr>
              <a:xfrm>
                <a:off x="903098"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0" name="Google Shape;5440;p38"/>
              <p:cNvSpPr/>
              <p:nvPr/>
            </p:nvSpPr>
            <p:spPr>
              <a:xfrm>
                <a:off x="903098"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1" name="Google Shape;5441;p38"/>
              <p:cNvSpPr/>
              <p:nvPr/>
            </p:nvSpPr>
            <p:spPr>
              <a:xfrm>
                <a:off x="903098"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2" name="Google Shape;5442;p38"/>
              <p:cNvSpPr/>
              <p:nvPr/>
            </p:nvSpPr>
            <p:spPr>
              <a:xfrm>
                <a:off x="903098"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3" name="Google Shape;5443;p38"/>
              <p:cNvSpPr/>
              <p:nvPr/>
            </p:nvSpPr>
            <p:spPr>
              <a:xfrm>
                <a:off x="903098"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4" name="Google Shape;5444;p38"/>
              <p:cNvSpPr/>
              <p:nvPr/>
            </p:nvSpPr>
            <p:spPr>
              <a:xfrm>
                <a:off x="903098"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5" name="Google Shape;5445;p38"/>
              <p:cNvSpPr/>
              <p:nvPr/>
            </p:nvSpPr>
            <p:spPr>
              <a:xfrm>
                <a:off x="903098"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6" name="Google Shape;5446;p38"/>
              <p:cNvSpPr/>
              <p:nvPr/>
            </p:nvSpPr>
            <p:spPr>
              <a:xfrm>
                <a:off x="903098"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47" name="Google Shape;5447;p38"/>
              <p:cNvSpPr/>
              <p:nvPr/>
            </p:nvSpPr>
            <p:spPr>
              <a:xfrm>
                <a:off x="903098"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448" name="Google Shape;5448;p38"/>
            <p:cNvGrpSpPr/>
            <p:nvPr/>
          </p:nvGrpSpPr>
          <p:grpSpPr>
            <a:xfrm>
              <a:off x="1076958" y="1179665"/>
              <a:ext cx="80700" cy="1526144"/>
              <a:chOff x="1076958" y="1179665"/>
              <a:chExt cx="80700" cy="1526144"/>
            </a:xfrm>
          </p:grpSpPr>
          <p:sp>
            <p:nvSpPr>
              <p:cNvPr id="5449" name="Google Shape;5449;p38"/>
              <p:cNvSpPr/>
              <p:nvPr/>
            </p:nvSpPr>
            <p:spPr>
              <a:xfrm>
                <a:off x="1076958"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0" name="Google Shape;5450;p38"/>
              <p:cNvSpPr/>
              <p:nvPr/>
            </p:nvSpPr>
            <p:spPr>
              <a:xfrm>
                <a:off x="1076958"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1" name="Google Shape;5451;p38"/>
              <p:cNvSpPr/>
              <p:nvPr/>
            </p:nvSpPr>
            <p:spPr>
              <a:xfrm>
                <a:off x="1076958"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2" name="Google Shape;5452;p38"/>
              <p:cNvSpPr/>
              <p:nvPr/>
            </p:nvSpPr>
            <p:spPr>
              <a:xfrm>
                <a:off x="1076958"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3" name="Google Shape;5453;p38"/>
              <p:cNvSpPr/>
              <p:nvPr/>
            </p:nvSpPr>
            <p:spPr>
              <a:xfrm>
                <a:off x="1076958"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4" name="Google Shape;5454;p38"/>
              <p:cNvSpPr/>
              <p:nvPr/>
            </p:nvSpPr>
            <p:spPr>
              <a:xfrm>
                <a:off x="1076958"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5" name="Google Shape;5455;p38"/>
              <p:cNvSpPr/>
              <p:nvPr/>
            </p:nvSpPr>
            <p:spPr>
              <a:xfrm>
                <a:off x="1076958" y="214302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6" name="Google Shape;5456;p38"/>
              <p:cNvSpPr/>
              <p:nvPr/>
            </p:nvSpPr>
            <p:spPr>
              <a:xfrm>
                <a:off x="1076958"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7" name="Google Shape;5457;p38"/>
              <p:cNvSpPr/>
              <p:nvPr/>
            </p:nvSpPr>
            <p:spPr>
              <a:xfrm>
                <a:off x="1076958"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58" name="Google Shape;5458;p38"/>
              <p:cNvSpPr/>
              <p:nvPr/>
            </p:nvSpPr>
            <p:spPr>
              <a:xfrm>
                <a:off x="1076958"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459" name="Google Shape;5459;p38"/>
            <p:cNvGrpSpPr/>
            <p:nvPr/>
          </p:nvGrpSpPr>
          <p:grpSpPr>
            <a:xfrm>
              <a:off x="1247707" y="1179665"/>
              <a:ext cx="80700" cy="1526144"/>
              <a:chOff x="1247707" y="1179665"/>
              <a:chExt cx="80700" cy="1526144"/>
            </a:xfrm>
          </p:grpSpPr>
          <p:sp>
            <p:nvSpPr>
              <p:cNvPr id="5460" name="Google Shape;5460;p38"/>
              <p:cNvSpPr/>
              <p:nvPr/>
            </p:nvSpPr>
            <p:spPr>
              <a:xfrm>
                <a:off x="124770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1" name="Google Shape;5461;p38"/>
              <p:cNvSpPr/>
              <p:nvPr/>
            </p:nvSpPr>
            <p:spPr>
              <a:xfrm>
                <a:off x="124770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2" name="Google Shape;5462;p38"/>
              <p:cNvSpPr/>
              <p:nvPr/>
            </p:nvSpPr>
            <p:spPr>
              <a:xfrm>
                <a:off x="124770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3" name="Google Shape;5463;p38"/>
              <p:cNvSpPr/>
              <p:nvPr/>
            </p:nvSpPr>
            <p:spPr>
              <a:xfrm>
                <a:off x="1247707" y="166175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4" name="Google Shape;5464;p38"/>
              <p:cNvSpPr/>
              <p:nvPr/>
            </p:nvSpPr>
            <p:spPr>
              <a:xfrm>
                <a:off x="1247707" y="1821630"/>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5" name="Google Shape;5465;p38"/>
              <p:cNvSpPr/>
              <p:nvPr/>
            </p:nvSpPr>
            <p:spPr>
              <a:xfrm>
                <a:off x="1247707"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6" name="Google Shape;5466;p38"/>
              <p:cNvSpPr/>
              <p:nvPr/>
            </p:nvSpPr>
            <p:spPr>
              <a:xfrm>
                <a:off x="1247707"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7" name="Google Shape;5467;p38"/>
              <p:cNvSpPr/>
              <p:nvPr/>
            </p:nvSpPr>
            <p:spPr>
              <a:xfrm>
                <a:off x="1247707"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8" name="Google Shape;5468;p38"/>
              <p:cNvSpPr/>
              <p:nvPr/>
            </p:nvSpPr>
            <p:spPr>
              <a:xfrm>
                <a:off x="1247707"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69" name="Google Shape;5469;p38"/>
              <p:cNvSpPr/>
              <p:nvPr/>
            </p:nvSpPr>
            <p:spPr>
              <a:xfrm>
                <a:off x="124770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470" name="Google Shape;5470;p38"/>
            <p:cNvGrpSpPr/>
            <p:nvPr/>
          </p:nvGrpSpPr>
          <p:grpSpPr>
            <a:xfrm>
              <a:off x="1421567" y="1179665"/>
              <a:ext cx="80700" cy="1526144"/>
              <a:chOff x="1421567" y="1179665"/>
              <a:chExt cx="80700" cy="1526144"/>
            </a:xfrm>
          </p:grpSpPr>
          <p:sp>
            <p:nvSpPr>
              <p:cNvPr id="5471" name="Google Shape;5471;p38"/>
              <p:cNvSpPr/>
              <p:nvPr/>
            </p:nvSpPr>
            <p:spPr>
              <a:xfrm>
                <a:off x="142156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2" name="Google Shape;5472;p38"/>
              <p:cNvSpPr/>
              <p:nvPr/>
            </p:nvSpPr>
            <p:spPr>
              <a:xfrm>
                <a:off x="142156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3" name="Google Shape;5473;p38"/>
              <p:cNvSpPr/>
              <p:nvPr/>
            </p:nvSpPr>
            <p:spPr>
              <a:xfrm>
                <a:off x="142156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4" name="Google Shape;5474;p38"/>
              <p:cNvSpPr/>
              <p:nvPr/>
            </p:nvSpPr>
            <p:spPr>
              <a:xfrm>
                <a:off x="1421567"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5" name="Google Shape;5475;p38"/>
              <p:cNvSpPr/>
              <p:nvPr/>
            </p:nvSpPr>
            <p:spPr>
              <a:xfrm>
                <a:off x="1421567"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6" name="Google Shape;5476;p38"/>
              <p:cNvSpPr/>
              <p:nvPr/>
            </p:nvSpPr>
            <p:spPr>
              <a:xfrm>
                <a:off x="1421567"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7" name="Google Shape;5477;p38"/>
              <p:cNvSpPr/>
              <p:nvPr/>
            </p:nvSpPr>
            <p:spPr>
              <a:xfrm>
                <a:off x="1421567" y="214302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8" name="Google Shape;5478;p38"/>
              <p:cNvSpPr/>
              <p:nvPr/>
            </p:nvSpPr>
            <p:spPr>
              <a:xfrm>
                <a:off x="1421567" y="2303717"/>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79" name="Google Shape;5479;p38"/>
              <p:cNvSpPr/>
              <p:nvPr/>
            </p:nvSpPr>
            <p:spPr>
              <a:xfrm>
                <a:off x="1421567"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0" name="Google Shape;5480;p38"/>
              <p:cNvSpPr/>
              <p:nvPr/>
            </p:nvSpPr>
            <p:spPr>
              <a:xfrm>
                <a:off x="142156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481" name="Google Shape;5481;p38"/>
            <p:cNvGrpSpPr/>
            <p:nvPr/>
          </p:nvGrpSpPr>
          <p:grpSpPr>
            <a:xfrm>
              <a:off x="1592327" y="1179665"/>
              <a:ext cx="80700" cy="1526144"/>
              <a:chOff x="1592327" y="1179665"/>
              <a:chExt cx="80700" cy="1526144"/>
            </a:xfrm>
          </p:grpSpPr>
          <p:sp>
            <p:nvSpPr>
              <p:cNvPr id="5482" name="Google Shape;5482;p38"/>
              <p:cNvSpPr/>
              <p:nvPr/>
            </p:nvSpPr>
            <p:spPr>
              <a:xfrm>
                <a:off x="159232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3" name="Google Shape;5483;p38"/>
              <p:cNvSpPr/>
              <p:nvPr/>
            </p:nvSpPr>
            <p:spPr>
              <a:xfrm>
                <a:off x="159232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4" name="Google Shape;5484;p38"/>
              <p:cNvSpPr/>
              <p:nvPr/>
            </p:nvSpPr>
            <p:spPr>
              <a:xfrm>
                <a:off x="159232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5" name="Google Shape;5485;p38"/>
              <p:cNvSpPr/>
              <p:nvPr/>
            </p:nvSpPr>
            <p:spPr>
              <a:xfrm>
                <a:off x="1592327"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6" name="Google Shape;5486;p38"/>
              <p:cNvSpPr/>
              <p:nvPr/>
            </p:nvSpPr>
            <p:spPr>
              <a:xfrm>
                <a:off x="1592327"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7" name="Google Shape;5487;p38"/>
              <p:cNvSpPr/>
              <p:nvPr/>
            </p:nvSpPr>
            <p:spPr>
              <a:xfrm>
                <a:off x="1592327"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8" name="Google Shape;5488;p38"/>
              <p:cNvSpPr/>
              <p:nvPr/>
            </p:nvSpPr>
            <p:spPr>
              <a:xfrm>
                <a:off x="1592327"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89" name="Google Shape;5489;p38"/>
              <p:cNvSpPr/>
              <p:nvPr/>
            </p:nvSpPr>
            <p:spPr>
              <a:xfrm>
                <a:off x="1592327"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0" name="Google Shape;5490;p38"/>
              <p:cNvSpPr/>
              <p:nvPr/>
            </p:nvSpPr>
            <p:spPr>
              <a:xfrm>
                <a:off x="1592327"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1" name="Google Shape;5491;p38"/>
              <p:cNvSpPr/>
              <p:nvPr/>
            </p:nvSpPr>
            <p:spPr>
              <a:xfrm>
                <a:off x="159232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492" name="Google Shape;5492;p38"/>
            <p:cNvGrpSpPr/>
            <p:nvPr/>
          </p:nvGrpSpPr>
          <p:grpSpPr>
            <a:xfrm>
              <a:off x="1766187" y="1179665"/>
              <a:ext cx="80700" cy="1526144"/>
              <a:chOff x="1766187" y="1179665"/>
              <a:chExt cx="80700" cy="1526144"/>
            </a:xfrm>
          </p:grpSpPr>
          <p:sp>
            <p:nvSpPr>
              <p:cNvPr id="5493" name="Google Shape;5493;p38"/>
              <p:cNvSpPr/>
              <p:nvPr/>
            </p:nvSpPr>
            <p:spPr>
              <a:xfrm>
                <a:off x="176618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4" name="Google Shape;5494;p38"/>
              <p:cNvSpPr/>
              <p:nvPr/>
            </p:nvSpPr>
            <p:spPr>
              <a:xfrm>
                <a:off x="176618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5" name="Google Shape;5495;p38"/>
              <p:cNvSpPr/>
              <p:nvPr/>
            </p:nvSpPr>
            <p:spPr>
              <a:xfrm>
                <a:off x="176618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6" name="Google Shape;5496;p38"/>
              <p:cNvSpPr/>
              <p:nvPr/>
            </p:nvSpPr>
            <p:spPr>
              <a:xfrm>
                <a:off x="1766187"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7" name="Google Shape;5497;p38"/>
              <p:cNvSpPr/>
              <p:nvPr/>
            </p:nvSpPr>
            <p:spPr>
              <a:xfrm>
                <a:off x="1766187"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8" name="Google Shape;5498;p38"/>
              <p:cNvSpPr/>
              <p:nvPr/>
            </p:nvSpPr>
            <p:spPr>
              <a:xfrm>
                <a:off x="1766187"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499" name="Google Shape;5499;p38"/>
              <p:cNvSpPr/>
              <p:nvPr/>
            </p:nvSpPr>
            <p:spPr>
              <a:xfrm>
                <a:off x="1766187" y="214302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0" name="Google Shape;5500;p38"/>
              <p:cNvSpPr/>
              <p:nvPr/>
            </p:nvSpPr>
            <p:spPr>
              <a:xfrm>
                <a:off x="1766187" y="2303717"/>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1" name="Google Shape;5501;p38"/>
              <p:cNvSpPr/>
              <p:nvPr/>
            </p:nvSpPr>
            <p:spPr>
              <a:xfrm>
                <a:off x="1766187" y="2464413"/>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2" name="Google Shape;5502;p38"/>
              <p:cNvSpPr/>
              <p:nvPr/>
            </p:nvSpPr>
            <p:spPr>
              <a:xfrm>
                <a:off x="176618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03" name="Google Shape;5503;p38"/>
            <p:cNvGrpSpPr/>
            <p:nvPr/>
          </p:nvGrpSpPr>
          <p:grpSpPr>
            <a:xfrm>
              <a:off x="1936935" y="1179665"/>
              <a:ext cx="80700" cy="1526144"/>
              <a:chOff x="1936935" y="1179665"/>
              <a:chExt cx="80700" cy="1526144"/>
            </a:xfrm>
          </p:grpSpPr>
          <p:sp>
            <p:nvSpPr>
              <p:cNvPr id="5504" name="Google Shape;5504;p38"/>
              <p:cNvSpPr/>
              <p:nvPr/>
            </p:nvSpPr>
            <p:spPr>
              <a:xfrm>
                <a:off x="1936935"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5" name="Google Shape;5505;p38"/>
              <p:cNvSpPr/>
              <p:nvPr/>
            </p:nvSpPr>
            <p:spPr>
              <a:xfrm>
                <a:off x="1936935"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6" name="Google Shape;5506;p38"/>
              <p:cNvSpPr/>
              <p:nvPr/>
            </p:nvSpPr>
            <p:spPr>
              <a:xfrm>
                <a:off x="1936935"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7" name="Google Shape;5507;p38"/>
              <p:cNvSpPr/>
              <p:nvPr/>
            </p:nvSpPr>
            <p:spPr>
              <a:xfrm>
                <a:off x="1936935"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8" name="Google Shape;5508;p38"/>
              <p:cNvSpPr/>
              <p:nvPr/>
            </p:nvSpPr>
            <p:spPr>
              <a:xfrm>
                <a:off x="1936935"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09" name="Google Shape;5509;p38"/>
              <p:cNvSpPr/>
              <p:nvPr/>
            </p:nvSpPr>
            <p:spPr>
              <a:xfrm>
                <a:off x="1936935"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0" name="Google Shape;5510;p38"/>
              <p:cNvSpPr/>
              <p:nvPr/>
            </p:nvSpPr>
            <p:spPr>
              <a:xfrm>
                <a:off x="1936935"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1" name="Google Shape;5511;p38"/>
              <p:cNvSpPr/>
              <p:nvPr/>
            </p:nvSpPr>
            <p:spPr>
              <a:xfrm>
                <a:off x="1936935"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2" name="Google Shape;5512;p38"/>
              <p:cNvSpPr/>
              <p:nvPr/>
            </p:nvSpPr>
            <p:spPr>
              <a:xfrm>
                <a:off x="1936935"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3" name="Google Shape;5513;p38"/>
              <p:cNvSpPr/>
              <p:nvPr/>
            </p:nvSpPr>
            <p:spPr>
              <a:xfrm>
                <a:off x="1936935"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14" name="Google Shape;5514;p38"/>
            <p:cNvGrpSpPr/>
            <p:nvPr/>
          </p:nvGrpSpPr>
          <p:grpSpPr>
            <a:xfrm>
              <a:off x="2110795" y="1179665"/>
              <a:ext cx="80700" cy="1526144"/>
              <a:chOff x="2110795" y="1179665"/>
              <a:chExt cx="80700" cy="1526144"/>
            </a:xfrm>
          </p:grpSpPr>
          <p:sp>
            <p:nvSpPr>
              <p:cNvPr id="5515" name="Google Shape;5515;p38"/>
              <p:cNvSpPr/>
              <p:nvPr/>
            </p:nvSpPr>
            <p:spPr>
              <a:xfrm>
                <a:off x="2110795"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6" name="Google Shape;5516;p38"/>
              <p:cNvSpPr/>
              <p:nvPr/>
            </p:nvSpPr>
            <p:spPr>
              <a:xfrm>
                <a:off x="2110795"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7" name="Google Shape;5517;p38"/>
              <p:cNvSpPr/>
              <p:nvPr/>
            </p:nvSpPr>
            <p:spPr>
              <a:xfrm>
                <a:off x="2110795"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8" name="Google Shape;5518;p38"/>
              <p:cNvSpPr/>
              <p:nvPr/>
            </p:nvSpPr>
            <p:spPr>
              <a:xfrm>
                <a:off x="2110795"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19" name="Google Shape;5519;p38"/>
              <p:cNvSpPr/>
              <p:nvPr/>
            </p:nvSpPr>
            <p:spPr>
              <a:xfrm>
                <a:off x="2110795" y="1821630"/>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0" name="Google Shape;5520;p38"/>
              <p:cNvSpPr/>
              <p:nvPr/>
            </p:nvSpPr>
            <p:spPr>
              <a:xfrm>
                <a:off x="2110795"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1" name="Google Shape;5521;p38"/>
              <p:cNvSpPr/>
              <p:nvPr/>
            </p:nvSpPr>
            <p:spPr>
              <a:xfrm>
                <a:off x="2110795"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2" name="Google Shape;5522;p38"/>
              <p:cNvSpPr/>
              <p:nvPr/>
            </p:nvSpPr>
            <p:spPr>
              <a:xfrm>
                <a:off x="2110795"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3" name="Google Shape;5523;p38"/>
              <p:cNvSpPr/>
              <p:nvPr/>
            </p:nvSpPr>
            <p:spPr>
              <a:xfrm>
                <a:off x="2110795"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4" name="Google Shape;5524;p38"/>
              <p:cNvSpPr/>
              <p:nvPr/>
            </p:nvSpPr>
            <p:spPr>
              <a:xfrm>
                <a:off x="2110795"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25" name="Google Shape;5525;p38"/>
            <p:cNvGrpSpPr/>
            <p:nvPr/>
          </p:nvGrpSpPr>
          <p:grpSpPr>
            <a:xfrm>
              <a:off x="2284655" y="1179665"/>
              <a:ext cx="80700" cy="1526144"/>
              <a:chOff x="2284655" y="1179665"/>
              <a:chExt cx="80700" cy="1526144"/>
            </a:xfrm>
          </p:grpSpPr>
          <p:sp>
            <p:nvSpPr>
              <p:cNvPr id="5526" name="Google Shape;5526;p38"/>
              <p:cNvSpPr/>
              <p:nvPr/>
            </p:nvSpPr>
            <p:spPr>
              <a:xfrm>
                <a:off x="2284655"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7" name="Google Shape;5527;p38"/>
              <p:cNvSpPr/>
              <p:nvPr/>
            </p:nvSpPr>
            <p:spPr>
              <a:xfrm>
                <a:off x="2284655"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8" name="Google Shape;5528;p38"/>
              <p:cNvSpPr/>
              <p:nvPr/>
            </p:nvSpPr>
            <p:spPr>
              <a:xfrm>
                <a:off x="2284655"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29" name="Google Shape;5529;p38"/>
              <p:cNvSpPr/>
              <p:nvPr/>
            </p:nvSpPr>
            <p:spPr>
              <a:xfrm>
                <a:off x="2284655"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0" name="Google Shape;5530;p38"/>
              <p:cNvSpPr/>
              <p:nvPr/>
            </p:nvSpPr>
            <p:spPr>
              <a:xfrm>
                <a:off x="2284655"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1" name="Google Shape;5531;p38"/>
              <p:cNvSpPr/>
              <p:nvPr/>
            </p:nvSpPr>
            <p:spPr>
              <a:xfrm>
                <a:off x="2284655"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2" name="Google Shape;5532;p38"/>
              <p:cNvSpPr/>
              <p:nvPr/>
            </p:nvSpPr>
            <p:spPr>
              <a:xfrm>
                <a:off x="2284655"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3" name="Google Shape;5533;p38"/>
              <p:cNvSpPr/>
              <p:nvPr/>
            </p:nvSpPr>
            <p:spPr>
              <a:xfrm>
                <a:off x="2284655"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4" name="Google Shape;5534;p38"/>
              <p:cNvSpPr/>
              <p:nvPr/>
            </p:nvSpPr>
            <p:spPr>
              <a:xfrm>
                <a:off x="2284655"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5" name="Google Shape;5535;p38"/>
              <p:cNvSpPr/>
              <p:nvPr/>
            </p:nvSpPr>
            <p:spPr>
              <a:xfrm>
                <a:off x="2284655"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5536" name="Google Shape;5536;p38"/>
          <p:cNvGrpSpPr/>
          <p:nvPr/>
        </p:nvGrpSpPr>
        <p:grpSpPr>
          <a:xfrm>
            <a:off x="6396277" y="4483340"/>
            <a:ext cx="3561642" cy="2888139"/>
            <a:chOff x="2623904" y="1198803"/>
            <a:chExt cx="1364248" cy="1102133"/>
          </a:xfrm>
        </p:grpSpPr>
        <p:grpSp>
          <p:nvGrpSpPr>
            <p:cNvPr id="5537" name="Google Shape;5537;p38"/>
            <p:cNvGrpSpPr/>
            <p:nvPr/>
          </p:nvGrpSpPr>
          <p:grpSpPr>
            <a:xfrm>
              <a:off x="2623907" y="1198803"/>
              <a:ext cx="1364245" cy="273000"/>
              <a:chOff x="2623907" y="1198803"/>
              <a:chExt cx="1364245" cy="273000"/>
            </a:xfrm>
          </p:grpSpPr>
          <p:sp>
            <p:nvSpPr>
              <p:cNvPr id="5538" name="Google Shape;5538;p38"/>
              <p:cNvSpPr/>
              <p:nvPr/>
            </p:nvSpPr>
            <p:spPr>
              <a:xfrm>
                <a:off x="2623907"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39" name="Google Shape;5539;p38"/>
              <p:cNvSpPr/>
              <p:nvPr/>
            </p:nvSpPr>
            <p:spPr>
              <a:xfrm>
                <a:off x="2896718"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0" name="Google Shape;5540;p38"/>
              <p:cNvSpPr/>
              <p:nvPr/>
            </p:nvSpPr>
            <p:spPr>
              <a:xfrm>
                <a:off x="3169529"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1" name="Google Shape;5541;p38"/>
              <p:cNvSpPr/>
              <p:nvPr/>
            </p:nvSpPr>
            <p:spPr>
              <a:xfrm>
                <a:off x="3442341"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2" name="Google Shape;5542;p38"/>
              <p:cNvSpPr/>
              <p:nvPr/>
            </p:nvSpPr>
            <p:spPr>
              <a:xfrm>
                <a:off x="3715152" y="1198803"/>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43" name="Google Shape;5543;p38"/>
            <p:cNvGrpSpPr/>
            <p:nvPr/>
          </p:nvGrpSpPr>
          <p:grpSpPr>
            <a:xfrm>
              <a:off x="2623904" y="1476964"/>
              <a:ext cx="1364245" cy="273000"/>
              <a:chOff x="2623904" y="1476964"/>
              <a:chExt cx="1364245" cy="273000"/>
            </a:xfrm>
          </p:grpSpPr>
          <p:sp>
            <p:nvSpPr>
              <p:cNvPr id="5544" name="Google Shape;5544;p38"/>
              <p:cNvSpPr/>
              <p:nvPr/>
            </p:nvSpPr>
            <p:spPr>
              <a:xfrm>
                <a:off x="2623904" y="1476964"/>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5" name="Google Shape;5545;p38"/>
              <p:cNvSpPr/>
              <p:nvPr/>
            </p:nvSpPr>
            <p:spPr>
              <a:xfrm>
                <a:off x="2896716" y="1476964"/>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6" name="Google Shape;5546;p38"/>
              <p:cNvSpPr/>
              <p:nvPr/>
            </p:nvSpPr>
            <p:spPr>
              <a:xfrm>
                <a:off x="3169527" y="1476964"/>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7" name="Google Shape;5547;p38"/>
              <p:cNvSpPr/>
              <p:nvPr/>
            </p:nvSpPr>
            <p:spPr>
              <a:xfrm>
                <a:off x="3442338" y="1476964"/>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48" name="Google Shape;5548;p38"/>
              <p:cNvSpPr/>
              <p:nvPr/>
            </p:nvSpPr>
            <p:spPr>
              <a:xfrm>
                <a:off x="3715149" y="1476964"/>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49" name="Google Shape;5549;p38"/>
            <p:cNvGrpSpPr/>
            <p:nvPr/>
          </p:nvGrpSpPr>
          <p:grpSpPr>
            <a:xfrm>
              <a:off x="2623907" y="1749775"/>
              <a:ext cx="1364245" cy="273000"/>
              <a:chOff x="2623907" y="1749775"/>
              <a:chExt cx="1364245" cy="273000"/>
            </a:xfrm>
          </p:grpSpPr>
          <p:sp>
            <p:nvSpPr>
              <p:cNvPr id="5550" name="Google Shape;5550;p38"/>
              <p:cNvSpPr/>
              <p:nvPr/>
            </p:nvSpPr>
            <p:spPr>
              <a:xfrm>
                <a:off x="2623907" y="1749775"/>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1" name="Google Shape;5551;p38"/>
              <p:cNvSpPr/>
              <p:nvPr/>
            </p:nvSpPr>
            <p:spPr>
              <a:xfrm>
                <a:off x="2896718" y="1749775"/>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2" name="Google Shape;5552;p38"/>
              <p:cNvSpPr/>
              <p:nvPr/>
            </p:nvSpPr>
            <p:spPr>
              <a:xfrm>
                <a:off x="3169529" y="1749775"/>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3" name="Google Shape;5553;p38"/>
              <p:cNvSpPr/>
              <p:nvPr/>
            </p:nvSpPr>
            <p:spPr>
              <a:xfrm>
                <a:off x="3442341" y="1749775"/>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4" name="Google Shape;5554;p38"/>
              <p:cNvSpPr/>
              <p:nvPr/>
            </p:nvSpPr>
            <p:spPr>
              <a:xfrm>
                <a:off x="3715152" y="1749775"/>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55" name="Google Shape;5555;p38"/>
            <p:cNvGrpSpPr/>
            <p:nvPr/>
          </p:nvGrpSpPr>
          <p:grpSpPr>
            <a:xfrm>
              <a:off x="2623904" y="2027936"/>
              <a:ext cx="1364245" cy="273000"/>
              <a:chOff x="2623904" y="2027936"/>
              <a:chExt cx="1364245" cy="273000"/>
            </a:xfrm>
          </p:grpSpPr>
          <p:sp>
            <p:nvSpPr>
              <p:cNvPr id="5556" name="Google Shape;5556;p38"/>
              <p:cNvSpPr/>
              <p:nvPr/>
            </p:nvSpPr>
            <p:spPr>
              <a:xfrm>
                <a:off x="2623904"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7" name="Google Shape;5557;p38"/>
              <p:cNvSpPr/>
              <p:nvPr/>
            </p:nvSpPr>
            <p:spPr>
              <a:xfrm>
                <a:off x="2896716"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8" name="Google Shape;5558;p38"/>
              <p:cNvSpPr/>
              <p:nvPr/>
            </p:nvSpPr>
            <p:spPr>
              <a:xfrm>
                <a:off x="3169527"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59" name="Google Shape;5559;p38"/>
              <p:cNvSpPr/>
              <p:nvPr/>
            </p:nvSpPr>
            <p:spPr>
              <a:xfrm>
                <a:off x="3442338"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0" name="Google Shape;5560;p38"/>
              <p:cNvSpPr/>
              <p:nvPr/>
            </p:nvSpPr>
            <p:spPr>
              <a:xfrm>
                <a:off x="3715149"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5561" name="Google Shape;5561;p38"/>
          <p:cNvGrpSpPr/>
          <p:nvPr/>
        </p:nvGrpSpPr>
        <p:grpSpPr>
          <a:xfrm>
            <a:off x="6374194" y="8308111"/>
            <a:ext cx="3626272" cy="417044"/>
            <a:chOff x="3200660" y="2180272"/>
            <a:chExt cx="2563824" cy="378237"/>
          </a:xfrm>
        </p:grpSpPr>
        <p:sp>
          <p:nvSpPr>
            <p:cNvPr id="5562" name="Google Shape;5562;p3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3" name="Google Shape;5563;p3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4" name="Google Shape;5564;p3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5" name="Google Shape;5565;p3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6" name="Google Shape;5566;p3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7" name="Google Shape;5567;p3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8" name="Google Shape;5568;p3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69" name="Google Shape;5569;p3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0" name="Google Shape;5570;p3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1" name="Google Shape;5571;p3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2" name="Google Shape;5572;p3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3" name="Google Shape;5573;p3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4" name="Google Shape;5574;p3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5" name="Google Shape;5575;p3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6" name="Google Shape;5576;p3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7" name="Google Shape;5577;p3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8" name="Google Shape;5578;p3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79" name="Google Shape;5579;p3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80" name="Google Shape;5580;p38"/>
          <p:cNvGrpSpPr/>
          <p:nvPr/>
        </p:nvGrpSpPr>
        <p:grpSpPr>
          <a:xfrm>
            <a:off x="6360898" y="9035445"/>
            <a:ext cx="3630810" cy="418315"/>
            <a:chOff x="3530150" y="2790075"/>
            <a:chExt cx="1962600" cy="225300"/>
          </a:xfrm>
        </p:grpSpPr>
        <p:sp>
          <p:nvSpPr>
            <p:cNvPr id="5581" name="Google Shape;5581;p38"/>
            <p:cNvSpPr/>
            <p:nvPr/>
          </p:nvSpPr>
          <p:spPr>
            <a:xfrm>
              <a:off x="3530150" y="2790075"/>
              <a:ext cx="1962600" cy="2253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82" name="Google Shape;5582;p38"/>
            <p:cNvSpPr/>
            <p:nvPr/>
          </p:nvSpPr>
          <p:spPr>
            <a:xfrm>
              <a:off x="3530150" y="2790075"/>
              <a:ext cx="1110000" cy="2253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83" name="Google Shape;5583;p38"/>
          <p:cNvGrpSpPr/>
          <p:nvPr/>
        </p:nvGrpSpPr>
        <p:grpSpPr>
          <a:xfrm>
            <a:off x="6364424" y="9767398"/>
            <a:ext cx="3687776" cy="404148"/>
            <a:chOff x="3558802" y="4011244"/>
            <a:chExt cx="1866000" cy="111600"/>
          </a:xfrm>
        </p:grpSpPr>
        <p:sp>
          <p:nvSpPr>
            <p:cNvPr id="5584" name="Google Shape;5584;p3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85" name="Google Shape;5585;p3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586" name="Google Shape;5586;p38"/>
          <p:cNvGrpSpPr/>
          <p:nvPr/>
        </p:nvGrpSpPr>
        <p:grpSpPr>
          <a:xfrm>
            <a:off x="6360904" y="7682381"/>
            <a:ext cx="3612005" cy="313820"/>
            <a:chOff x="3465975" y="2270258"/>
            <a:chExt cx="1986364" cy="171947"/>
          </a:xfrm>
        </p:grpSpPr>
        <p:sp>
          <p:nvSpPr>
            <p:cNvPr id="5587" name="Google Shape;5587;p3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88" name="Google Shape;5588;p3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89" name="Google Shape;5589;p38"/>
            <p:cNvSpPr/>
            <p:nvPr/>
          </p:nvSpPr>
          <p:spPr>
            <a:xfrm rot="-5400000">
              <a:off x="4243603" y="2270305"/>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90" name="Google Shape;5590;p38"/>
            <p:cNvSpPr/>
            <p:nvPr/>
          </p:nvSpPr>
          <p:spPr>
            <a:xfrm rot="-5400000">
              <a:off x="4502812" y="2270305"/>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91" name="Google Shape;5591;p38"/>
            <p:cNvSpPr/>
            <p:nvPr/>
          </p:nvSpPr>
          <p:spPr>
            <a:xfrm rot="-5400000">
              <a:off x="4762021" y="2270305"/>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92" name="Google Shape;5592;p3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593" name="Google Shape;5593;p38"/>
            <p:cNvSpPr/>
            <p:nvPr/>
          </p:nvSpPr>
          <p:spPr>
            <a:xfrm rot="-5400000">
              <a:off x="5021230" y="2270258"/>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594" name="Google Shape;5594;p38"/>
            <p:cNvSpPr/>
            <p:nvPr/>
          </p:nvSpPr>
          <p:spPr>
            <a:xfrm rot="-5400000">
              <a:off x="5280440" y="2270258"/>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5595" name="Google Shape;5595;p38"/>
          <p:cNvGrpSpPr/>
          <p:nvPr/>
        </p:nvGrpSpPr>
        <p:grpSpPr>
          <a:xfrm>
            <a:off x="6392064" y="11262517"/>
            <a:ext cx="3578857" cy="512660"/>
            <a:chOff x="723300" y="4253549"/>
            <a:chExt cx="2276482" cy="324900"/>
          </a:xfrm>
        </p:grpSpPr>
        <p:sp>
          <p:nvSpPr>
            <p:cNvPr id="5596" name="Google Shape;5596;p3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597" name="Google Shape;5597;p3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598" name="Google Shape;5598;p3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599" name="Google Shape;5599;p3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600" name="Google Shape;5600;p3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5601" name="Google Shape;5601;p38"/>
          <p:cNvGrpSpPr/>
          <p:nvPr/>
        </p:nvGrpSpPr>
        <p:grpSpPr>
          <a:xfrm>
            <a:off x="6364784" y="10478955"/>
            <a:ext cx="3629904" cy="472423"/>
            <a:chOff x="705948" y="3788465"/>
            <a:chExt cx="2308953" cy="299400"/>
          </a:xfrm>
        </p:grpSpPr>
        <p:sp>
          <p:nvSpPr>
            <p:cNvPr id="5602" name="Google Shape;5602;p38"/>
            <p:cNvSpPr/>
            <p:nvPr/>
          </p:nvSpPr>
          <p:spPr>
            <a:xfrm>
              <a:off x="705948" y="3788465"/>
              <a:ext cx="335400" cy="299400"/>
            </a:xfrm>
            <a:prstGeom prst="heart">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03" name="Google Shape;5603;p38"/>
            <p:cNvSpPr/>
            <p:nvPr/>
          </p:nvSpPr>
          <p:spPr>
            <a:xfrm>
              <a:off x="1209923" y="3788465"/>
              <a:ext cx="335400" cy="299400"/>
            </a:xfrm>
            <a:prstGeom prst="heart">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04" name="Google Shape;5604;p38"/>
            <p:cNvSpPr/>
            <p:nvPr/>
          </p:nvSpPr>
          <p:spPr>
            <a:xfrm>
              <a:off x="1713905" y="3788465"/>
              <a:ext cx="335400" cy="299400"/>
            </a:xfrm>
            <a:prstGeom prst="heart">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05" name="Google Shape;5605;p38"/>
            <p:cNvSpPr/>
            <p:nvPr/>
          </p:nvSpPr>
          <p:spPr>
            <a:xfrm>
              <a:off x="2189639" y="3788465"/>
              <a:ext cx="335400" cy="299400"/>
            </a:xfrm>
            <a:prstGeom prst="hear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06" name="Google Shape;5606;p38"/>
            <p:cNvSpPr/>
            <p:nvPr/>
          </p:nvSpPr>
          <p:spPr>
            <a:xfrm>
              <a:off x="2679500" y="3788465"/>
              <a:ext cx="335400" cy="299400"/>
            </a:xfrm>
            <a:prstGeom prst="hear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07" name="Google Shape;5607;p38"/>
          <p:cNvGrpSpPr/>
          <p:nvPr/>
        </p:nvGrpSpPr>
        <p:grpSpPr>
          <a:xfrm>
            <a:off x="10531288" y="6814641"/>
            <a:ext cx="3743276" cy="501827"/>
            <a:chOff x="4273350" y="2088443"/>
            <a:chExt cx="1433821" cy="191501"/>
          </a:xfrm>
        </p:grpSpPr>
        <p:grpSp>
          <p:nvGrpSpPr>
            <p:cNvPr id="5608" name="Google Shape;5608;p38"/>
            <p:cNvGrpSpPr/>
            <p:nvPr/>
          </p:nvGrpSpPr>
          <p:grpSpPr>
            <a:xfrm>
              <a:off x="4273350" y="2088443"/>
              <a:ext cx="1433821" cy="0"/>
              <a:chOff x="5224975" y="2962250"/>
              <a:chExt cx="1544400" cy="0"/>
            </a:xfrm>
          </p:grpSpPr>
          <p:cxnSp>
            <p:nvCxnSpPr>
              <p:cNvPr id="5609" name="Google Shape;5609;p3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10" name="Google Shape;5610;p3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11" name="Google Shape;5611;p38"/>
            <p:cNvGrpSpPr/>
            <p:nvPr/>
          </p:nvGrpSpPr>
          <p:grpSpPr>
            <a:xfrm>
              <a:off x="4273350" y="2279944"/>
              <a:ext cx="1433821" cy="0"/>
              <a:chOff x="5224975" y="2962250"/>
              <a:chExt cx="1544400" cy="0"/>
            </a:xfrm>
          </p:grpSpPr>
          <p:cxnSp>
            <p:nvCxnSpPr>
              <p:cNvPr id="5612" name="Google Shape;5612;p3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13" name="Google Shape;5613;p3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14" name="Google Shape;5614;p38"/>
          <p:cNvGrpSpPr/>
          <p:nvPr/>
        </p:nvGrpSpPr>
        <p:grpSpPr>
          <a:xfrm>
            <a:off x="6487225" y="12078973"/>
            <a:ext cx="3405943" cy="770620"/>
            <a:chOff x="2658741" y="4097347"/>
            <a:chExt cx="1304609" cy="294074"/>
          </a:xfrm>
        </p:grpSpPr>
        <p:grpSp>
          <p:nvGrpSpPr>
            <p:cNvPr id="5615" name="Google Shape;5615;p38"/>
            <p:cNvGrpSpPr/>
            <p:nvPr/>
          </p:nvGrpSpPr>
          <p:grpSpPr>
            <a:xfrm>
              <a:off x="2658741" y="4097347"/>
              <a:ext cx="118572" cy="294074"/>
              <a:chOff x="3343310" y="4475555"/>
              <a:chExt cx="127717" cy="316753"/>
            </a:xfrm>
          </p:grpSpPr>
          <p:sp>
            <p:nvSpPr>
              <p:cNvPr id="5616" name="Google Shape;5616;p3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17" name="Google Shape;5617;p3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18" name="Google Shape;5618;p38"/>
            <p:cNvGrpSpPr/>
            <p:nvPr/>
          </p:nvGrpSpPr>
          <p:grpSpPr>
            <a:xfrm>
              <a:off x="3815519" y="4098388"/>
              <a:ext cx="147831" cy="291991"/>
              <a:chOff x="3527539" y="4476677"/>
              <a:chExt cx="159232" cy="314510"/>
            </a:xfrm>
          </p:grpSpPr>
          <p:sp>
            <p:nvSpPr>
              <p:cNvPr id="5619" name="Google Shape;5619;p3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20" name="Google Shape;5620;p3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21" name="Google Shape;5621;p38"/>
            <p:cNvGrpSpPr/>
            <p:nvPr/>
          </p:nvGrpSpPr>
          <p:grpSpPr>
            <a:xfrm>
              <a:off x="3511696" y="4098388"/>
              <a:ext cx="147831" cy="291991"/>
              <a:chOff x="3527539" y="4476677"/>
              <a:chExt cx="159232" cy="314510"/>
            </a:xfrm>
          </p:grpSpPr>
          <p:sp>
            <p:nvSpPr>
              <p:cNvPr id="5622" name="Google Shape;5622;p3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23" name="Google Shape;5623;p3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24" name="Google Shape;5624;p38"/>
            <p:cNvGrpSpPr/>
            <p:nvPr/>
          </p:nvGrpSpPr>
          <p:grpSpPr>
            <a:xfrm>
              <a:off x="3207874" y="4098388"/>
              <a:ext cx="147831" cy="291991"/>
              <a:chOff x="3527539" y="4476677"/>
              <a:chExt cx="159232" cy="314510"/>
            </a:xfrm>
          </p:grpSpPr>
          <p:sp>
            <p:nvSpPr>
              <p:cNvPr id="5625" name="Google Shape;5625;p3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26" name="Google Shape;5626;p3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27" name="Google Shape;5627;p38"/>
            <p:cNvGrpSpPr/>
            <p:nvPr/>
          </p:nvGrpSpPr>
          <p:grpSpPr>
            <a:xfrm>
              <a:off x="2933305" y="4097347"/>
              <a:ext cx="118572" cy="294074"/>
              <a:chOff x="3343310" y="4475555"/>
              <a:chExt cx="127717" cy="316753"/>
            </a:xfrm>
          </p:grpSpPr>
          <p:sp>
            <p:nvSpPr>
              <p:cNvPr id="5628" name="Google Shape;5628;p3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29" name="Google Shape;5629;p3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5630" name="Google Shape;5630;p38"/>
          <p:cNvGrpSpPr/>
          <p:nvPr/>
        </p:nvGrpSpPr>
        <p:grpSpPr>
          <a:xfrm>
            <a:off x="10539222" y="4427544"/>
            <a:ext cx="3736430" cy="1970468"/>
            <a:chOff x="5159450" y="1919950"/>
            <a:chExt cx="1541050" cy="862500"/>
          </a:xfrm>
        </p:grpSpPr>
        <p:sp>
          <p:nvSpPr>
            <p:cNvPr id="5631" name="Google Shape;5631;p3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32" name="Google Shape;5632;p38"/>
            <p:cNvGrpSpPr/>
            <p:nvPr/>
          </p:nvGrpSpPr>
          <p:grpSpPr>
            <a:xfrm>
              <a:off x="5159450" y="1919950"/>
              <a:ext cx="1541050" cy="862500"/>
              <a:chOff x="5159450" y="1919950"/>
              <a:chExt cx="1541050" cy="862500"/>
            </a:xfrm>
          </p:grpSpPr>
          <p:cxnSp>
            <p:nvCxnSpPr>
              <p:cNvPr id="5633" name="Google Shape;5633;p3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34" name="Google Shape;5634;p3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35" name="Google Shape;5635;p38"/>
          <p:cNvGrpSpPr/>
          <p:nvPr/>
        </p:nvGrpSpPr>
        <p:grpSpPr>
          <a:xfrm>
            <a:off x="10661041" y="7735401"/>
            <a:ext cx="3483813" cy="2536418"/>
            <a:chOff x="4294923" y="2439811"/>
            <a:chExt cx="1334436" cy="967914"/>
          </a:xfrm>
        </p:grpSpPr>
        <p:grpSp>
          <p:nvGrpSpPr>
            <p:cNvPr id="5636" name="Google Shape;5636;p38"/>
            <p:cNvGrpSpPr/>
            <p:nvPr/>
          </p:nvGrpSpPr>
          <p:grpSpPr>
            <a:xfrm>
              <a:off x="4960455" y="2469658"/>
              <a:ext cx="668904" cy="885524"/>
              <a:chOff x="4960455" y="2469658"/>
              <a:chExt cx="668904" cy="885524"/>
            </a:xfrm>
          </p:grpSpPr>
          <p:sp>
            <p:nvSpPr>
              <p:cNvPr id="5637" name="Google Shape;5637;p3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38" name="Google Shape;5638;p3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39" name="Google Shape;5639;p3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0" name="Google Shape;5640;p3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1" name="Google Shape;5641;p3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2" name="Google Shape;5642;p3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43" name="Google Shape;5643;p38"/>
            <p:cNvGrpSpPr/>
            <p:nvPr/>
          </p:nvGrpSpPr>
          <p:grpSpPr>
            <a:xfrm>
              <a:off x="4294923" y="2469658"/>
              <a:ext cx="668951" cy="885524"/>
              <a:chOff x="4294923" y="2469658"/>
              <a:chExt cx="668951" cy="885524"/>
            </a:xfrm>
          </p:grpSpPr>
          <p:sp>
            <p:nvSpPr>
              <p:cNvPr id="5644" name="Google Shape;5644;p3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5" name="Google Shape;5645;p3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6" name="Google Shape;5646;p3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7" name="Google Shape;5647;p3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8" name="Google Shape;5648;p3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49" name="Google Shape;5649;p3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650" name="Google Shape;5650;p3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51" name="Google Shape;5651;p38"/>
          <p:cNvGrpSpPr/>
          <p:nvPr/>
        </p:nvGrpSpPr>
        <p:grpSpPr>
          <a:xfrm>
            <a:off x="10627969" y="10500595"/>
            <a:ext cx="3736770" cy="2351861"/>
            <a:chOff x="4351371" y="3547942"/>
            <a:chExt cx="1345130" cy="843475"/>
          </a:xfrm>
        </p:grpSpPr>
        <p:grpSp>
          <p:nvGrpSpPr>
            <p:cNvPr id="5652" name="Google Shape;5652;p38"/>
            <p:cNvGrpSpPr/>
            <p:nvPr/>
          </p:nvGrpSpPr>
          <p:grpSpPr>
            <a:xfrm>
              <a:off x="4351371" y="4209917"/>
              <a:ext cx="1345130" cy="181500"/>
              <a:chOff x="4351371" y="4209917"/>
              <a:chExt cx="1345130" cy="181500"/>
            </a:xfrm>
          </p:grpSpPr>
          <p:sp>
            <p:nvSpPr>
              <p:cNvPr id="5653" name="Google Shape;5653;p38"/>
              <p:cNvSpPr/>
              <p:nvPr/>
            </p:nvSpPr>
            <p:spPr>
              <a:xfrm rot="10800000">
                <a:off x="4351371" y="4209917"/>
                <a:ext cx="1281600" cy="181500"/>
              </a:xfrm>
              <a:prstGeom prst="rect">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654" name="Google Shape;5654;p3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55" name="Google Shape;5655;p38"/>
            <p:cNvGrpSpPr/>
            <p:nvPr/>
          </p:nvGrpSpPr>
          <p:grpSpPr>
            <a:xfrm>
              <a:off x="4403010" y="3985221"/>
              <a:ext cx="1109518" cy="181500"/>
              <a:chOff x="4403010" y="3985221"/>
              <a:chExt cx="1109518" cy="181500"/>
            </a:xfrm>
          </p:grpSpPr>
          <p:sp>
            <p:nvSpPr>
              <p:cNvPr id="5656" name="Google Shape;5656;p38"/>
              <p:cNvSpPr/>
              <p:nvPr/>
            </p:nvSpPr>
            <p:spPr>
              <a:xfrm rot="10800000">
                <a:off x="4471829" y="3985221"/>
                <a:ext cx="1040700" cy="1815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657" name="Google Shape;5657;p3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58" name="Google Shape;5658;p38"/>
            <p:cNvGrpSpPr/>
            <p:nvPr/>
          </p:nvGrpSpPr>
          <p:grpSpPr>
            <a:xfrm>
              <a:off x="4618704" y="3766582"/>
              <a:ext cx="807858" cy="181500"/>
              <a:chOff x="4618704" y="3766582"/>
              <a:chExt cx="807858" cy="181500"/>
            </a:xfrm>
          </p:grpSpPr>
          <p:sp>
            <p:nvSpPr>
              <p:cNvPr id="5659" name="Google Shape;5659;p38"/>
              <p:cNvSpPr/>
              <p:nvPr/>
            </p:nvSpPr>
            <p:spPr>
              <a:xfrm rot="10800000">
                <a:off x="4618704" y="3766582"/>
                <a:ext cx="747000" cy="181500"/>
              </a:xfrm>
              <a:prstGeom prst="rect">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660" name="Google Shape;5660;p3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61" name="Google Shape;5661;p38"/>
            <p:cNvGrpSpPr/>
            <p:nvPr/>
          </p:nvGrpSpPr>
          <p:grpSpPr>
            <a:xfrm>
              <a:off x="4735238" y="3547942"/>
              <a:ext cx="462839" cy="181500"/>
              <a:chOff x="4735238" y="3547942"/>
              <a:chExt cx="462839" cy="181500"/>
            </a:xfrm>
          </p:grpSpPr>
          <p:sp>
            <p:nvSpPr>
              <p:cNvPr id="5662" name="Google Shape;5662;p38"/>
              <p:cNvSpPr/>
              <p:nvPr/>
            </p:nvSpPr>
            <p:spPr>
              <a:xfrm rot="10800000">
                <a:off x="4786477" y="3547942"/>
                <a:ext cx="411600" cy="181500"/>
              </a:xfrm>
              <a:prstGeom prst="rect">
                <a:avLst/>
              </a:pr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663" name="Google Shape;5663;p3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64" name="Google Shape;5664;p38"/>
          <p:cNvGrpSpPr/>
          <p:nvPr/>
        </p:nvGrpSpPr>
        <p:grpSpPr>
          <a:xfrm>
            <a:off x="18923930" y="7710001"/>
            <a:ext cx="2670942" cy="2436996"/>
            <a:chOff x="926675" y="238125"/>
            <a:chExt cx="5755100" cy="5232975"/>
          </a:xfrm>
        </p:grpSpPr>
        <p:sp>
          <p:nvSpPr>
            <p:cNvPr id="5665" name="Google Shape;5665;p3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66" name="Google Shape;5666;p3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67" name="Google Shape;5667;p3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68" name="Google Shape;5668;p3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69" name="Google Shape;5669;p38"/>
          <p:cNvGrpSpPr/>
          <p:nvPr/>
        </p:nvGrpSpPr>
        <p:grpSpPr>
          <a:xfrm>
            <a:off x="1445128" y="8753475"/>
            <a:ext cx="4426113" cy="4090174"/>
            <a:chOff x="727421" y="2828315"/>
            <a:chExt cx="1695374" cy="1560837"/>
          </a:xfrm>
        </p:grpSpPr>
        <p:grpSp>
          <p:nvGrpSpPr>
            <p:cNvPr id="5670" name="Google Shape;5670;p38"/>
            <p:cNvGrpSpPr/>
            <p:nvPr/>
          </p:nvGrpSpPr>
          <p:grpSpPr>
            <a:xfrm>
              <a:off x="727421" y="2828315"/>
              <a:ext cx="1695374" cy="1560837"/>
              <a:chOff x="734799" y="2782450"/>
              <a:chExt cx="1571100" cy="1577400"/>
            </a:xfrm>
          </p:grpSpPr>
          <p:cxnSp>
            <p:nvCxnSpPr>
              <p:cNvPr id="5671" name="Google Shape;5671;p3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72" name="Google Shape;5672;p3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73" name="Google Shape;5673;p38"/>
            <p:cNvGrpSpPr/>
            <p:nvPr/>
          </p:nvGrpSpPr>
          <p:grpSpPr>
            <a:xfrm>
              <a:off x="819108" y="2882501"/>
              <a:ext cx="1556791" cy="1426186"/>
              <a:chOff x="819108" y="2882501"/>
              <a:chExt cx="1556791" cy="1426186"/>
            </a:xfrm>
          </p:grpSpPr>
          <p:grpSp>
            <p:nvGrpSpPr>
              <p:cNvPr id="5674" name="Google Shape;5674;p38"/>
              <p:cNvGrpSpPr/>
              <p:nvPr/>
            </p:nvGrpSpPr>
            <p:grpSpPr>
              <a:xfrm>
                <a:off x="819108" y="2882501"/>
                <a:ext cx="103104" cy="1426186"/>
                <a:chOff x="4674013" y="3100904"/>
                <a:chExt cx="122758" cy="1698043"/>
              </a:xfrm>
            </p:grpSpPr>
            <p:sp>
              <p:nvSpPr>
                <p:cNvPr id="5675" name="Google Shape;5675;p3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6" name="Google Shape;5676;p3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7" name="Google Shape;5677;p3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8" name="Google Shape;5678;p3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9" name="Google Shape;5679;p3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0" name="Google Shape;5680;p3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1" name="Google Shape;5681;p3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82" name="Google Shape;5682;p38"/>
              <p:cNvGrpSpPr/>
              <p:nvPr/>
            </p:nvGrpSpPr>
            <p:grpSpPr>
              <a:xfrm>
                <a:off x="1062475" y="2882501"/>
                <a:ext cx="103104" cy="1426186"/>
                <a:chOff x="4940438" y="3100904"/>
                <a:chExt cx="122758" cy="1698043"/>
              </a:xfrm>
            </p:grpSpPr>
            <p:sp>
              <p:nvSpPr>
                <p:cNvPr id="5683" name="Google Shape;5683;p3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684" name="Google Shape;5684;p3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5" name="Google Shape;5685;p3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6" name="Google Shape;5686;p3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7" name="Google Shape;5687;p3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8" name="Google Shape;5688;p3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9" name="Google Shape;5689;p3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90" name="Google Shape;5690;p38"/>
              <p:cNvGrpSpPr/>
              <p:nvPr/>
            </p:nvGrpSpPr>
            <p:grpSpPr>
              <a:xfrm>
                <a:off x="1299324" y="2882501"/>
                <a:ext cx="103104" cy="1426186"/>
                <a:chOff x="5206863" y="3100904"/>
                <a:chExt cx="122758" cy="1698043"/>
              </a:xfrm>
            </p:grpSpPr>
            <p:sp>
              <p:nvSpPr>
                <p:cNvPr id="5691" name="Google Shape;5691;p3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2" name="Google Shape;5692;p3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3" name="Google Shape;5693;p3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4" name="Google Shape;5694;p3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5" name="Google Shape;5695;p3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6" name="Google Shape;5696;p3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7" name="Google Shape;5697;p3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98" name="Google Shape;5698;p38"/>
              <p:cNvGrpSpPr/>
              <p:nvPr/>
            </p:nvGrpSpPr>
            <p:grpSpPr>
              <a:xfrm>
                <a:off x="1786057" y="2882501"/>
                <a:ext cx="103104" cy="1426186"/>
                <a:chOff x="6006138" y="3143629"/>
                <a:chExt cx="122758" cy="1698043"/>
              </a:xfrm>
            </p:grpSpPr>
            <p:sp>
              <p:nvSpPr>
                <p:cNvPr id="5699" name="Google Shape;5699;p3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700" name="Google Shape;5700;p3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1" name="Google Shape;5701;p3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702" name="Google Shape;5702;p3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3" name="Google Shape;5703;p3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4" name="Google Shape;5704;p3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5" name="Google Shape;5705;p3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06" name="Google Shape;5706;p38"/>
              <p:cNvGrpSpPr/>
              <p:nvPr/>
            </p:nvGrpSpPr>
            <p:grpSpPr>
              <a:xfrm>
                <a:off x="2029422" y="2882501"/>
                <a:ext cx="103104" cy="1426186"/>
                <a:chOff x="6805413" y="3100904"/>
                <a:chExt cx="122758" cy="1698043"/>
              </a:xfrm>
            </p:grpSpPr>
            <p:sp>
              <p:nvSpPr>
                <p:cNvPr id="5707" name="Google Shape;5707;p3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8" name="Google Shape;5708;p3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9" name="Google Shape;5709;p3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0" name="Google Shape;5710;p3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1" name="Google Shape;5711;p3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2" name="Google Shape;5712;p3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3" name="Google Shape;5713;p3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14" name="Google Shape;5714;p38"/>
              <p:cNvGrpSpPr/>
              <p:nvPr/>
            </p:nvGrpSpPr>
            <p:grpSpPr>
              <a:xfrm>
                <a:off x="2272795" y="2882501"/>
                <a:ext cx="103104" cy="1426186"/>
                <a:chOff x="5206863" y="3100904"/>
                <a:chExt cx="122758" cy="1698043"/>
              </a:xfrm>
            </p:grpSpPr>
            <p:sp>
              <p:nvSpPr>
                <p:cNvPr id="5715" name="Google Shape;5715;p3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6" name="Google Shape;5716;p3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7" name="Google Shape;5717;p3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8" name="Google Shape;5718;p3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9" name="Google Shape;5719;p3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0" name="Google Shape;5720;p3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1" name="Google Shape;5721;p3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22" name="Google Shape;5722;p38"/>
              <p:cNvGrpSpPr/>
              <p:nvPr/>
            </p:nvGrpSpPr>
            <p:grpSpPr>
              <a:xfrm>
                <a:off x="1542694" y="2882501"/>
                <a:ext cx="103104" cy="1426186"/>
                <a:chOff x="6006138" y="3143629"/>
                <a:chExt cx="122758" cy="1698043"/>
              </a:xfrm>
            </p:grpSpPr>
            <p:sp>
              <p:nvSpPr>
                <p:cNvPr id="5723" name="Google Shape;5723;p3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724" name="Google Shape;5724;p3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5" name="Google Shape;5725;p3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726" name="Google Shape;5726;p3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7" name="Google Shape;5727;p3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8" name="Google Shape;5728;p3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9" name="Google Shape;5729;p3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5730" name="Google Shape;5730;p38"/>
          <p:cNvGrpSpPr/>
          <p:nvPr/>
        </p:nvGrpSpPr>
        <p:grpSpPr>
          <a:xfrm>
            <a:off x="14388430" y="10564632"/>
            <a:ext cx="7188998" cy="2284510"/>
            <a:chOff x="238125" y="1725700"/>
            <a:chExt cx="7139025" cy="2260325"/>
          </a:xfrm>
        </p:grpSpPr>
        <p:sp>
          <p:nvSpPr>
            <p:cNvPr id="5731" name="Google Shape;5731;p3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2" name="Google Shape;5732;p3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3" name="Google Shape;5733;p3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4" name="Google Shape;5734;p3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5" name="Google Shape;5735;p3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6" name="Google Shape;5736;p3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7" name="Google Shape;5737;p3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8" name="Google Shape;5738;p3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9" name="Google Shape;5739;p3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0" name="Google Shape;5740;p3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41" name="Google Shape;5741;p38"/>
          <p:cNvGrpSpPr/>
          <p:nvPr/>
        </p:nvGrpSpPr>
        <p:grpSpPr>
          <a:xfrm>
            <a:off x="15092254" y="7788813"/>
            <a:ext cx="2885875" cy="2402249"/>
            <a:chOff x="5249100" y="1210600"/>
            <a:chExt cx="3502700" cy="2904775"/>
          </a:xfrm>
        </p:grpSpPr>
        <p:sp>
          <p:nvSpPr>
            <p:cNvPr id="5742" name="Google Shape;5742;p3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3" name="Google Shape;5743;p3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4" name="Google Shape;5744;p3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5" name="Google Shape;5745;p3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46" name="Google Shape;5746;p3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47" name="Google Shape;5747;p3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48" name="Google Shape;5748;p3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49" name="Google Shape;5749;p3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50" name="Google Shape;5750;p3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51" name="Google Shape;5751;p38"/>
          <p:cNvGrpSpPr/>
          <p:nvPr/>
        </p:nvGrpSpPr>
        <p:grpSpPr>
          <a:xfrm>
            <a:off x="18180446" y="4432316"/>
            <a:ext cx="3406796" cy="2948029"/>
            <a:chOff x="7287122" y="1165658"/>
            <a:chExt cx="1219413" cy="1051365"/>
          </a:xfrm>
        </p:grpSpPr>
        <p:grpSp>
          <p:nvGrpSpPr>
            <p:cNvPr id="5752" name="Google Shape;5752;p38"/>
            <p:cNvGrpSpPr/>
            <p:nvPr/>
          </p:nvGrpSpPr>
          <p:grpSpPr>
            <a:xfrm>
              <a:off x="7287122" y="1969723"/>
              <a:ext cx="1219413" cy="247300"/>
              <a:chOff x="7287122" y="1969723"/>
              <a:chExt cx="1219413" cy="247300"/>
            </a:xfrm>
          </p:grpSpPr>
          <p:sp>
            <p:nvSpPr>
              <p:cNvPr id="5753" name="Google Shape;5753;p3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54" name="Google Shape;5754;p38"/>
              <p:cNvGrpSpPr/>
              <p:nvPr/>
            </p:nvGrpSpPr>
            <p:grpSpPr>
              <a:xfrm>
                <a:off x="7287122" y="2063892"/>
                <a:ext cx="1151753" cy="73428"/>
                <a:chOff x="7287122" y="2063892"/>
                <a:chExt cx="1151753" cy="73428"/>
              </a:xfrm>
            </p:grpSpPr>
            <p:sp>
              <p:nvSpPr>
                <p:cNvPr id="5755" name="Google Shape;5755;p3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56" name="Google Shape;5756;p3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57" name="Google Shape;5757;p38"/>
            <p:cNvGrpSpPr/>
            <p:nvPr/>
          </p:nvGrpSpPr>
          <p:grpSpPr>
            <a:xfrm>
              <a:off x="7287122" y="1712201"/>
              <a:ext cx="1219403" cy="246767"/>
              <a:chOff x="7287122" y="1712201"/>
              <a:chExt cx="1219403" cy="246767"/>
            </a:xfrm>
          </p:grpSpPr>
          <p:sp>
            <p:nvSpPr>
              <p:cNvPr id="5758" name="Google Shape;5758;p3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59" name="Google Shape;5759;p38"/>
              <p:cNvGrpSpPr/>
              <p:nvPr/>
            </p:nvGrpSpPr>
            <p:grpSpPr>
              <a:xfrm>
                <a:off x="7287122" y="1842861"/>
                <a:ext cx="1005303" cy="73419"/>
                <a:chOff x="7287122" y="1842861"/>
                <a:chExt cx="1005303" cy="73419"/>
              </a:xfrm>
            </p:grpSpPr>
            <p:sp>
              <p:nvSpPr>
                <p:cNvPr id="5760" name="Google Shape;5760;p3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61" name="Google Shape;5761;p3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62" name="Google Shape;5762;p38"/>
            <p:cNvGrpSpPr/>
            <p:nvPr/>
          </p:nvGrpSpPr>
          <p:grpSpPr>
            <a:xfrm>
              <a:off x="7287122" y="1447520"/>
              <a:ext cx="1219403" cy="286667"/>
              <a:chOff x="7287122" y="1447520"/>
              <a:chExt cx="1219403" cy="286667"/>
            </a:xfrm>
          </p:grpSpPr>
          <p:sp>
            <p:nvSpPr>
              <p:cNvPr id="5763" name="Google Shape;5763;p3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64" name="Google Shape;5764;p38"/>
              <p:cNvGrpSpPr/>
              <p:nvPr/>
            </p:nvGrpSpPr>
            <p:grpSpPr>
              <a:xfrm>
                <a:off x="7287122" y="1581977"/>
                <a:ext cx="852803" cy="73428"/>
                <a:chOff x="7287122" y="1581977"/>
                <a:chExt cx="852803" cy="73428"/>
              </a:xfrm>
            </p:grpSpPr>
            <p:sp>
              <p:nvSpPr>
                <p:cNvPr id="5765" name="Google Shape;5765;p3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66" name="Google Shape;5766;p3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67" name="Google Shape;5767;p38"/>
            <p:cNvGrpSpPr/>
            <p:nvPr/>
          </p:nvGrpSpPr>
          <p:grpSpPr>
            <a:xfrm>
              <a:off x="7287122" y="1165658"/>
              <a:ext cx="1219403" cy="344253"/>
              <a:chOff x="7287122" y="1165658"/>
              <a:chExt cx="1219403" cy="344253"/>
            </a:xfrm>
          </p:grpSpPr>
          <p:sp>
            <p:nvSpPr>
              <p:cNvPr id="5768" name="Google Shape;5768;p3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5769" name="Google Shape;5769;p38"/>
              <p:cNvGrpSpPr/>
              <p:nvPr/>
            </p:nvGrpSpPr>
            <p:grpSpPr>
              <a:xfrm>
                <a:off x="7287122" y="1341025"/>
                <a:ext cx="695703" cy="73419"/>
                <a:chOff x="7287122" y="1341025"/>
                <a:chExt cx="695703" cy="73419"/>
              </a:xfrm>
            </p:grpSpPr>
            <p:sp>
              <p:nvSpPr>
                <p:cNvPr id="5770" name="Google Shape;5770;p3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71" name="Google Shape;5771;p3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72" name="Google Shape;5772;p38"/>
          <p:cNvGrpSpPr/>
          <p:nvPr/>
        </p:nvGrpSpPr>
        <p:grpSpPr>
          <a:xfrm>
            <a:off x="14689460" y="4446555"/>
            <a:ext cx="3647901" cy="2877741"/>
            <a:chOff x="5900602" y="1193063"/>
            <a:chExt cx="1299851" cy="1021707"/>
          </a:xfrm>
        </p:grpSpPr>
        <p:grpSp>
          <p:nvGrpSpPr>
            <p:cNvPr id="5773" name="Google Shape;5773;p38"/>
            <p:cNvGrpSpPr/>
            <p:nvPr/>
          </p:nvGrpSpPr>
          <p:grpSpPr>
            <a:xfrm>
              <a:off x="6520337" y="1193063"/>
              <a:ext cx="341815" cy="799959"/>
              <a:chOff x="6520337" y="1193063"/>
              <a:chExt cx="341815" cy="799959"/>
            </a:xfrm>
          </p:grpSpPr>
          <p:grpSp>
            <p:nvGrpSpPr>
              <p:cNvPr id="5774" name="Google Shape;5774;p38"/>
              <p:cNvGrpSpPr/>
              <p:nvPr/>
            </p:nvGrpSpPr>
            <p:grpSpPr>
              <a:xfrm>
                <a:off x="6520337" y="1589527"/>
                <a:ext cx="213950" cy="403494"/>
                <a:chOff x="6520337" y="1589527"/>
                <a:chExt cx="213950" cy="403494"/>
              </a:xfrm>
            </p:grpSpPr>
            <p:sp>
              <p:nvSpPr>
                <p:cNvPr id="5775" name="Google Shape;5775;p3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76" name="Google Shape;5776;p3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77" name="Google Shape;5777;p38"/>
              <p:cNvGrpSpPr/>
              <p:nvPr/>
            </p:nvGrpSpPr>
            <p:grpSpPr>
              <a:xfrm>
                <a:off x="6577204" y="1193063"/>
                <a:ext cx="284947" cy="464512"/>
                <a:chOff x="6577204" y="1193063"/>
                <a:chExt cx="284947" cy="464512"/>
              </a:xfrm>
            </p:grpSpPr>
            <p:sp>
              <p:nvSpPr>
                <p:cNvPr id="5778" name="Google Shape;5778;p3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79" name="Google Shape;5779;p3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0" name="Google Shape;5780;p38"/>
            <p:cNvGrpSpPr/>
            <p:nvPr/>
          </p:nvGrpSpPr>
          <p:grpSpPr>
            <a:xfrm>
              <a:off x="6238903" y="1193063"/>
              <a:ext cx="300475" cy="900152"/>
              <a:chOff x="6238903" y="1193063"/>
              <a:chExt cx="300475" cy="900152"/>
            </a:xfrm>
          </p:grpSpPr>
          <p:grpSp>
            <p:nvGrpSpPr>
              <p:cNvPr id="5781" name="Google Shape;5781;p38"/>
              <p:cNvGrpSpPr/>
              <p:nvPr/>
            </p:nvGrpSpPr>
            <p:grpSpPr>
              <a:xfrm>
                <a:off x="6290865" y="1489315"/>
                <a:ext cx="248514" cy="603900"/>
                <a:chOff x="6290865" y="1489315"/>
                <a:chExt cx="248514" cy="603900"/>
              </a:xfrm>
            </p:grpSpPr>
            <p:sp>
              <p:nvSpPr>
                <p:cNvPr id="5782" name="Google Shape;5782;p3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83" name="Google Shape;5783;p3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84" name="Google Shape;5784;p38"/>
              <p:cNvGrpSpPr/>
              <p:nvPr/>
            </p:nvGrpSpPr>
            <p:grpSpPr>
              <a:xfrm>
                <a:off x="6238903" y="1193063"/>
                <a:ext cx="284947" cy="333087"/>
                <a:chOff x="6238903" y="1193063"/>
                <a:chExt cx="284947" cy="333087"/>
              </a:xfrm>
            </p:grpSpPr>
            <p:sp>
              <p:nvSpPr>
                <p:cNvPr id="5785" name="Google Shape;5785;p3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86" name="Google Shape;5786;p3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87" name="Google Shape;5787;p38"/>
            <p:cNvGrpSpPr/>
            <p:nvPr/>
          </p:nvGrpSpPr>
          <p:grpSpPr>
            <a:xfrm>
              <a:off x="5900602" y="1193063"/>
              <a:ext cx="444345" cy="1021707"/>
              <a:chOff x="5900602" y="1193063"/>
              <a:chExt cx="444345" cy="1021707"/>
            </a:xfrm>
          </p:grpSpPr>
          <p:grpSp>
            <p:nvGrpSpPr>
              <p:cNvPr id="5788" name="Google Shape;5788;p38"/>
              <p:cNvGrpSpPr/>
              <p:nvPr/>
            </p:nvGrpSpPr>
            <p:grpSpPr>
              <a:xfrm>
                <a:off x="6046501" y="1367785"/>
                <a:ext cx="298446" cy="846986"/>
                <a:chOff x="6046501" y="1367785"/>
                <a:chExt cx="298446" cy="846986"/>
              </a:xfrm>
            </p:grpSpPr>
            <p:sp>
              <p:nvSpPr>
                <p:cNvPr id="5789" name="Google Shape;5789;p3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0" name="Google Shape;5790;p3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91" name="Google Shape;5791;p38"/>
              <p:cNvGrpSpPr/>
              <p:nvPr/>
            </p:nvGrpSpPr>
            <p:grpSpPr>
              <a:xfrm>
                <a:off x="5900602" y="1193063"/>
                <a:ext cx="284947" cy="182312"/>
                <a:chOff x="5900602" y="1193063"/>
                <a:chExt cx="284947" cy="182312"/>
              </a:xfrm>
            </p:grpSpPr>
            <p:sp>
              <p:nvSpPr>
                <p:cNvPr id="5792" name="Google Shape;5792;p3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93" name="Google Shape;5793;p3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94" name="Google Shape;5794;p38"/>
            <p:cNvGrpSpPr/>
            <p:nvPr/>
          </p:nvGrpSpPr>
          <p:grpSpPr>
            <a:xfrm>
              <a:off x="6738300" y="1193063"/>
              <a:ext cx="462153" cy="707634"/>
              <a:chOff x="6738300" y="1193063"/>
              <a:chExt cx="462153" cy="707634"/>
            </a:xfrm>
          </p:grpSpPr>
          <p:grpSp>
            <p:nvGrpSpPr>
              <p:cNvPr id="5795" name="Google Shape;5795;p38"/>
              <p:cNvGrpSpPr/>
              <p:nvPr/>
            </p:nvGrpSpPr>
            <p:grpSpPr>
              <a:xfrm>
                <a:off x="6915505" y="1193063"/>
                <a:ext cx="284947" cy="597387"/>
                <a:chOff x="6915505" y="1193063"/>
                <a:chExt cx="284947" cy="597387"/>
              </a:xfrm>
            </p:grpSpPr>
            <p:sp>
              <p:nvSpPr>
                <p:cNvPr id="5796" name="Google Shape;5796;p3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797" name="Google Shape;5797;p3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98" name="Google Shape;5798;p38"/>
              <p:cNvGrpSpPr/>
              <p:nvPr/>
            </p:nvGrpSpPr>
            <p:grpSpPr>
              <a:xfrm>
                <a:off x="6738300" y="1684725"/>
                <a:ext cx="230066" cy="215971"/>
                <a:chOff x="6738300" y="1684725"/>
                <a:chExt cx="230066" cy="215971"/>
              </a:xfrm>
            </p:grpSpPr>
            <p:sp>
              <p:nvSpPr>
                <p:cNvPr id="5799" name="Google Shape;5799;p3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00" name="Google Shape;5800;p3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04" name="Shape 5804"/>
        <p:cNvGrpSpPr/>
        <p:nvPr/>
      </p:nvGrpSpPr>
      <p:grpSpPr>
        <a:xfrm>
          <a:off x="0" y="0"/>
          <a:ext cx="0" cy="0"/>
          <a:chOff x="0" y="0"/>
          <a:chExt cx="0" cy="0"/>
        </a:xfrm>
      </p:grpSpPr>
      <p:sp>
        <p:nvSpPr>
          <p:cNvPr id="5805" name="Google Shape;5805;p39"/>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06" name="Google Shape;5806;p39"/>
          <p:cNvSpPr txBox="1"/>
          <p:nvPr>
            <p:ph idx="4294967295" type="body"/>
          </p:nvPr>
        </p:nvSpPr>
        <p:spPr>
          <a:xfrm>
            <a:off x="2641350" y="4366975"/>
            <a:ext cx="17757300" cy="29241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1100"/>
              <a:buFont typeface="Arial"/>
              <a:buNone/>
            </a:pPr>
            <a:r>
              <a:rPr lang="es"/>
              <a:t>You can </a:t>
            </a:r>
            <a:r>
              <a:rPr b="1" lang="es">
                <a:solidFill>
                  <a:schemeClr val="hlink"/>
                </a:solidFill>
              </a:rPr>
              <a:t>resize </a:t>
            </a:r>
            <a:r>
              <a:rPr lang="es"/>
              <a:t>these icons without losing quality.</a:t>
            </a:r>
            <a:endParaRPr/>
          </a:p>
          <a:p>
            <a:pPr indent="0" lvl="0" marL="0" rtl="0" algn="ctr">
              <a:spcBef>
                <a:spcPts val="0"/>
              </a:spcBef>
              <a:spcAft>
                <a:spcPts val="0"/>
              </a:spcAft>
              <a:buNone/>
            </a:pPr>
            <a:r>
              <a:rPr lang="es"/>
              <a:t>You can </a:t>
            </a:r>
            <a:r>
              <a:rPr b="1" lang="es">
                <a:solidFill>
                  <a:schemeClr val="hlink"/>
                </a:solidFill>
              </a:rPr>
              <a:t>change the stroke and fill color</a:t>
            </a:r>
            <a:r>
              <a:rPr lang="es"/>
              <a:t>; just select the icon and click on the </a:t>
            </a:r>
            <a:r>
              <a:rPr b="1" lang="es">
                <a:solidFill>
                  <a:schemeClr val="hlink"/>
                </a:solidFill>
              </a:rPr>
              <a:t>paint bucket/pen</a:t>
            </a:r>
            <a:r>
              <a:rPr lang="es"/>
              <a:t>. In Google Slides, you can also use </a:t>
            </a:r>
            <a:r>
              <a:rPr b="1" lang="es">
                <a:solidFill>
                  <a:schemeClr val="hlink"/>
                </a:solidFill>
                <a:uFill>
                  <a:noFill/>
                </a:uFill>
                <a:hlinkClick r:id="rId3"/>
              </a:rPr>
              <a:t>Flaticon’s extension</a:t>
            </a:r>
            <a:r>
              <a:rPr lang="es"/>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07" name="Google Shape;5807;p39"/>
          <p:cNvGrpSpPr/>
          <p:nvPr/>
        </p:nvGrpSpPr>
        <p:grpSpPr>
          <a:xfrm>
            <a:off x="3104130" y="7924822"/>
            <a:ext cx="757766" cy="864490"/>
            <a:chOff x="1529350" y="258825"/>
            <a:chExt cx="423475" cy="481825"/>
          </a:xfrm>
        </p:grpSpPr>
        <p:sp>
          <p:nvSpPr>
            <p:cNvPr id="5808" name="Google Shape;5808;p3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09" name="Google Shape;5809;p3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10" name="Google Shape;5810;p39"/>
          <p:cNvGrpSpPr/>
          <p:nvPr/>
        </p:nvGrpSpPr>
        <p:grpSpPr>
          <a:xfrm>
            <a:off x="4102838" y="8129125"/>
            <a:ext cx="866338" cy="455906"/>
            <a:chOff x="2084325" y="363300"/>
            <a:chExt cx="484150" cy="254100"/>
          </a:xfrm>
        </p:grpSpPr>
        <p:sp>
          <p:nvSpPr>
            <p:cNvPr id="5811" name="Google Shape;5811;p3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12" name="Google Shape;5812;p3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13" name="Google Shape;5813;p39"/>
          <p:cNvGrpSpPr/>
          <p:nvPr/>
        </p:nvGrpSpPr>
        <p:grpSpPr>
          <a:xfrm>
            <a:off x="5244673" y="7924833"/>
            <a:ext cx="757766" cy="864490"/>
            <a:chOff x="2707500" y="249400"/>
            <a:chExt cx="423475" cy="481825"/>
          </a:xfrm>
        </p:grpSpPr>
        <p:sp>
          <p:nvSpPr>
            <p:cNvPr id="5814" name="Google Shape;5814;p3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15" name="Google Shape;5815;p3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16" name="Google Shape;5816;p39"/>
          <p:cNvGrpSpPr/>
          <p:nvPr/>
        </p:nvGrpSpPr>
        <p:grpSpPr>
          <a:xfrm>
            <a:off x="7284658" y="7925461"/>
            <a:ext cx="895460" cy="863234"/>
            <a:chOff x="3854700" y="249750"/>
            <a:chExt cx="500425" cy="481125"/>
          </a:xfrm>
        </p:grpSpPr>
        <p:sp>
          <p:nvSpPr>
            <p:cNvPr id="5817" name="Google Shape;5817;p3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18" name="Google Shape;5818;p3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19" name="Google Shape;5819;p3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20" name="Google Shape;5820;p3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21" name="Google Shape;5821;p3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22" name="Google Shape;5822;p3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23" name="Google Shape;5823;p3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24" name="Google Shape;5824;p3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25" name="Google Shape;5825;p39"/>
          <p:cNvGrpSpPr/>
          <p:nvPr/>
        </p:nvGrpSpPr>
        <p:grpSpPr>
          <a:xfrm>
            <a:off x="8346935" y="7925461"/>
            <a:ext cx="895460" cy="863234"/>
            <a:chOff x="4447550" y="249750"/>
            <a:chExt cx="500425" cy="481125"/>
          </a:xfrm>
        </p:grpSpPr>
        <p:sp>
          <p:nvSpPr>
            <p:cNvPr id="5826" name="Google Shape;5826;p3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27" name="Google Shape;5827;p3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28" name="Google Shape;5828;p39"/>
          <p:cNvGrpSpPr/>
          <p:nvPr/>
        </p:nvGrpSpPr>
        <p:grpSpPr>
          <a:xfrm>
            <a:off x="9437707" y="7924833"/>
            <a:ext cx="862178" cy="864490"/>
            <a:chOff x="5049725" y="249400"/>
            <a:chExt cx="481825" cy="481825"/>
          </a:xfrm>
        </p:grpSpPr>
        <p:sp>
          <p:nvSpPr>
            <p:cNvPr id="5829" name="Google Shape;5829;p3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30" name="Google Shape;5830;p3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31" name="Google Shape;5831;p39"/>
          <p:cNvGrpSpPr/>
          <p:nvPr/>
        </p:nvGrpSpPr>
        <p:grpSpPr>
          <a:xfrm>
            <a:off x="10489700" y="7924846"/>
            <a:ext cx="862178" cy="864490"/>
            <a:chOff x="5660400" y="238125"/>
            <a:chExt cx="481825" cy="481825"/>
          </a:xfrm>
        </p:grpSpPr>
        <p:sp>
          <p:nvSpPr>
            <p:cNvPr id="5832" name="Google Shape;5832;p3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33" name="Google Shape;5833;p3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34" name="Google Shape;5834;p39"/>
          <p:cNvGrpSpPr/>
          <p:nvPr/>
        </p:nvGrpSpPr>
        <p:grpSpPr>
          <a:xfrm>
            <a:off x="11548663" y="7924833"/>
            <a:ext cx="862178" cy="864490"/>
            <a:chOff x="6235400" y="249400"/>
            <a:chExt cx="481825" cy="481825"/>
          </a:xfrm>
        </p:grpSpPr>
        <p:sp>
          <p:nvSpPr>
            <p:cNvPr id="5835" name="Google Shape;5835;p3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36" name="Google Shape;5836;p3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37" name="Google Shape;5837;p3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38" name="Google Shape;5838;p3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39" name="Google Shape;5839;p3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840" name="Google Shape;5840;p39"/>
          <p:cNvSpPr/>
          <p:nvPr/>
        </p:nvSpPr>
        <p:spPr>
          <a:xfrm>
            <a:off x="3098649" y="9006604"/>
            <a:ext cx="768010" cy="864490"/>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841" name="Google Shape;5841;p39"/>
          <p:cNvGrpSpPr/>
          <p:nvPr/>
        </p:nvGrpSpPr>
        <p:grpSpPr>
          <a:xfrm>
            <a:off x="4103241" y="9005620"/>
            <a:ext cx="865533" cy="864535"/>
            <a:chOff x="2085450" y="842250"/>
            <a:chExt cx="483700" cy="481850"/>
          </a:xfrm>
        </p:grpSpPr>
        <p:sp>
          <p:nvSpPr>
            <p:cNvPr id="5842" name="Google Shape;5842;p3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43" name="Google Shape;5843;p3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44" name="Google Shape;5844;p3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45" name="Google Shape;5845;p39"/>
          <p:cNvGrpSpPr/>
          <p:nvPr/>
        </p:nvGrpSpPr>
        <p:grpSpPr>
          <a:xfrm>
            <a:off x="5192402" y="9005644"/>
            <a:ext cx="862312" cy="864490"/>
            <a:chOff x="2685825" y="840375"/>
            <a:chExt cx="481900" cy="481825"/>
          </a:xfrm>
        </p:grpSpPr>
        <p:sp>
          <p:nvSpPr>
            <p:cNvPr id="5846" name="Google Shape;5846;p3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47" name="Google Shape;5847;p3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48" name="Google Shape;5848;p39"/>
          <p:cNvGrpSpPr/>
          <p:nvPr/>
        </p:nvGrpSpPr>
        <p:grpSpPr>
          <a:xfrm>
            <a:off x="6238597" y="9004835"/>
            <a:ext cx="890584" cy="866105"/>
            <a:chOff x="3270675" y="841800"/>
            <a:chExt cx="497700" cy="482725"/>
          </a:xfrm>
        </p:grpSpPr>
        <p:sp>
          <p:nvSpPr>
            <p:cNvPr id="5849" name="Google Shape;5849;p3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50" name="Google Shape;5850;p3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51" name="Google Shape;5851;p3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852" name="Google Shape;5852;p39"/>
          <p:cNvSpPr/>
          <p:nvPr/>
        </p:nvSpPr>
        <p:spPr>
          <a:xfrm>
            <a:off x="7300391" y="9033624"/>
            <a:ext cx="862178" cy="810485"/>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853" name="Google Shape;5853;p39"/>
          <p:cNvGrpSpPr/>
          <p:nvPr/>
        </p:nvGrpSpPr>
        <p:grpSpPr>
          <a:xfrm>
            <a:off x="8363579" y="9057982"/>
            <a:ext cx="862178" cy="759799"/>
            <a:chOff x="4467200" y="877100"/>
            <a:chExt cx="481825" cy="423475"/>
          </a:xfrm>
        </p:grpSpPr>
        <p:sp>
          <p:nvSpPr>
            <p:cNvPr id="5854" name="Google Shape;5854;p3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55" name="Google Shape;5855;p3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56" name="Google Shape;5856;p3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57" name="Google Shape;5857;p3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58" name="Google Shape;5858;p39"/>
          <p:cNvGrpSpPr/>
          <p:nvPr/>
        </p:nvGrpSpPr>
        <p:grpSpPr>
          <a:xfrm>
            <a:off x="9417980" y="9005620"/>
            <a:ext cx="901634" cy="864535"/>
            <a:chOff x="5045500" y="842250"/>
            <a:chExt cx="503875" cy="481850"/>
          </a:xfrm>
        </p:grpSpPr>
        <p:sp>
          <p:nvSpPr>
            <p:cNvPr id="5859" name="Google Shape;5859;p3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60" name="Google Shape;5860;p3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61" name="Google Shape;5861;p39"/>
          <p:cNvGrpSpPr/>
          <p:nvPr/>
        </p:nvGrpSpPr>
        <p:grpSpPr>
          <a:xfrm>
            <a:off x="6295835" y="7925663"/>
            <a:ext cx="776108" cy="862831"/>
            <a:chOff x="3300325" y="249875"/>
            <a:chExt cx="433725" cy="480900"/>
          </a:xfrm>
        </p:grpSpPr>
        <p:sp>
          <p:nvSpPr>
            <p:cNvPr id="5862" name="Google Shape;5862;p3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63" name="Google Shape;5863;p3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64" name="Google Shape;5864;p3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65" name="Google Shape;5865;p3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66" name="Google Shape;5866;p3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67" name="Google Shape;5867;p3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68" name="Google Shape;5868;p39"/>
          <p:cNvGrpSpPr/>
          <p:nvPr/>
        </p:nvGrpSpPr>
        <p:grpSpPr>
          <a:xfrm>
            <a:off x="10492604" y="9072431"/>
            <a:ext cx="856362" cy="730912"/>
            <a:chOff x="5645200" y="879425"/>
            <a:chExt cx="478575" cy="407375"/>
          </a:xfrm>
        </p:grpSpPr>
        <p:sp>
          <p:nvSpPr>
            <p:cNvPr id="5869" name="Google Shape;5869;p3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0" name="Google Shape;5870;p3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1" name="Google Shape;5871;p3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2" name="Google Shape;5872;p3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3" name="Google Shape;5873;p3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4" name="Google Shape;5874;p3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75" name="Google Shape;5875;p39"/>
          <p:cNvGrpSpPr/>
          <p:nvPr/>
        </p:nvGrpSpPr>
        <p:grpSpPr>
          <a:xfrm>
            <a:off x="11600847" y="9005642"/>
            <a:ext cx="757811" cy="864490"/>
            <a:chOff x="6264525" y="842250"/>
            <a:chExt cx="423500" cy="481825"/>
          </a:xfrm>
        </p:grpSpPr>
        <p:sp>
          <p:nvSpPr>
            <p:cNvPr id="5876" name="Google Shape;5876;p3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7" name="Google Shape;5877;p3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8" name="Google Shape;5878;p3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79" name="Google Shape;5879;p3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80" name="Google Shape;5880;p3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81" name="Google Shape;5881;p3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82" name="Google Shape;5882;p3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83" name="Google Shape;5883;p39"/>
          <p:cNvGrpSpPr/>
          <p:nvPr/>
        </p:nvGrpSpPr>
        <p:grpSpPr>
          <a:xfrm>
            <a:off x="1990003" y="10062264"/>
            <a:ext cx="862178" cy="864490"/>
            <a:chOff x="900750" y="1436075"/>
            <a:chExt cx="481825" cy="481825"/>
          </a:xfrm>
        </p:grpSpPr>
        <p:sp>
          <p:nvSpPr>
            <p:cNvPr id="5884" name="Google Shape;5884;p3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85" name="Google Shape;5885;p3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86" name="Google Shape;5886;p3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87" name="Google Shape;5887;p3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88" name="Google Shape;5888;p39"/>
          <p:cNvGrpSpPr/>
          <p:nvPr/>
        </p:nvGrpSpPr>
        <p:grpSpPr>
          <a:xfrm>
            <a:off x="3051922" y="10215893"/>
            <a:ext cx="862178" cy="557234"/>
            <a:chOff x="1492675" y="1520750"/>
            <a:chExt cx="481825" cy="310575"/>
          </a:xfrm>
        </p:grpSpPr>
        <p:sp>
          <p:nvSpPr>
            <p:cNvPr id="5889" name="Google Shape;5889;p3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90" name="Google Shape;5890;p3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91" name="Google Shape;5891;p39"/>
          <p:cNvGrpSpPr/>
          <p:nvPr/>
        </p:nvGrpSpPr>
        <p:grpSpPr>
          <a:xfrm>
            <a:off x="4088298" y="10062220"/>
            <a:ext cx="895416" cy="864580"/>
            <a:chOff x="2071000" y="1435025"/>
            <a:chExt cx="500400" cy="481875"/>
          </a:xfrm>
        </p:grpSpPr>
        <p:sp>
          <p:nvSpPr>
            <p:cNvPr id="5892" name="Google Shape;5892;p3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93" name="Google Shape;5893;p3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94" name="Google Shape;5894;p3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895" name="Google Shape;5895;p39"/>
          <p:cNvGrpSpPr/>
          <p:nvPr/>
        </p:nvGrpSpPr>
        <p:grpSpPr>
          <a:xfrm>
            <a:off x="1988795" y="9058055"/>
            <a:ext cx="864593" cy="759664"/>
            <a:chOff x="899850" y="871450"/>
            <a:chExt cx="483175" cy="423400"/>
          </a:xfrm>
        </p:grpSpPr>
        <p:sp>
          <p:nvSpPr>
            <p:cNvPr id="5896" name="Google Shape;5896;p3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97" name="Google Shape;5897;p3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98" name="Google Shape;5898;p3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899" name="Google Shape;5899;p3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00" name="Google Shape;5900;p39"/>
          <p:cNvGrpSpPr/>
          <p:nvPr/>
        </p:nvGrpSpPr>
        <p:grpSpPr>
          <a:xfrm>
            <a:off x="5176432" y="10115306"/>
            <a:ext cx="894253" cy="758408"/>
            <a:chOff x="2678350" y="1464650"/>
            <a:chExt cx="499750" cy="422700"/>
          </a:xfrm>
        </p:grpSpPr>
        <p:sp>
          <p:nvSpPr>
            <p:cNvPr id="5901" name="Google Shape;5901;p3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02" name="Google Shape;5902;p3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03" name="Google Shape;5903;p3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04" name="Google Shape;5904;p39"/>
          <p:cNvGrpSpPr/>
          <p:nvPr/>
        </p:nvGrpSpPr>
        <p:grpSpPr>
          <a:xfrm>
            <a:off x="6252799" y="10062265"/>
            <a:ext cx="862178" cy="864490"/>
            <a:chOff x="3271200" y="1435075"/>
            <a:chExt cx="481825" cy="481825"/>
          </a:xfrm>
        </p:grpSpPr>
        <p:sp>
          <p:nvSpPr>
            <p:cNvPr id="5905" name="Google Shape;5905;p3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06" name="Google Shape;5906;p3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07" name="Google Shape;5907;p39"/>
          <p:cNvGrpSpPr/>
          <p:nvPr/>
        </p:nvGrpSpPr>
        <p:grpSpPr>
          <a:xfrm>
            <a:off x="7295975" y="10062220"/>
            <a:ext cx="872825" cy="864580"/>
            <a:chOff x="3858100" y="1435075"/>
            <a:chExt cx="487775" cy="481875"/>
          </a:xfrm>
        </p:grpSpPr>
        <p:sp>
          <p:nvSpPr>
            <p:cNvPr id="5908" name="Google Shape;5908;p3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09" name="Google Shape;5909;p3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0" name="Google Shape;5910;p3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1" name="Google Shape;5911;p3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2" name="Google Shape;5912;p3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13" name="Google Shape;5913;p39"/>
          <p:cNvGrpSpPr/>
          <p:nvPr/>
        </p:nvGrpSpPr>
        <p:grpSpPr>
          <a:xfrm>
            <a:off x="8363576" y="10062265"/>
            <a:ext cx="862178" cy="864490"/>
            <a:chOff x="4456875" y="1435075"/>
            <a:chExt cx="481825" cy="481825"/>
          </a:xfrm>
        </p:grpSpPr>
        <p:sp>
          <p:nvSpPr>
            <p:cNvPr id="5914" name="Google Shape;5914;p3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5" name="Google Shape;5915;p3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6" name="Google Shape;5916;p3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7" name="Google Shape;5917;p3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8" name="Google Shape;5918;p3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19" name="Google Shape;5919;p3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0" name="Google Shape;5920;p3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1" name="Google Shape;5921;p3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2" name="Google Shape;5922;p3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3" name="Google Shape;5923;p3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4" name="Google Shape;5924;p3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5" name="Google Shape;5925;p3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6" name="Google Shape;5926;p3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7" name="Google Shape;5927;p3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8" name="Google Shape;5928;p3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29" name="Google Shape;5929;p3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30" name="Google Shape;5930;p3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31" name="Google Shape;5931;p3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32" name="Google Shape;5932;p3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33" name="Google Shape;5933;p39"/>
          <p:cNvGrpSpPr/>
          <p:nvPr/>
        </p:nvGrpSpPr>
        <p:grpSpPr>
          <a:xfrm>
            <a:off x="9433480" y="10062242"/>
            <a:ext cx="870633" cy="864535"/>
            <a:chOff x="5049725" y="1435050"/>
            <a:chExt cx="486550" cy="481850"/>
          </a:xfrm>
        </p:grpSpPr>
        <p:sp>
          <p:nvSpPr>
            <p:cNvPr id="5934" name="Google Shape;5934;p3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35" name="Google Shape;5935;p3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36" name="Google Shape;5936;p3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37" name="Google Shape;5937;p3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38" name="Google Shape;5938;p39"/>
          <p:cNvGrpSpPr/>
          <p:nvPr/>
        </p:nvGrpSpPr>
        <p:grpSpPr>
          <a:xfrm>
            <a:off x="10489562" y="10062265"/>
            <a:ext cx="862446" cy="864490"/>
            <a:chOff x="5642475" y="1435075"/>
            <a:chExt cx="481975" cy="481825"/>
          </a:xfrm>
        </p:grpSpPr>
        <p:sp>
          <p:nvSpPr>
            <p:cNvPr id="5939" name="Google Shape;5939;p3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40" name="Google Shape;5940;p3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41" name="Google Shape;5941;p3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42" name="Google Shape;5942;p39"/>
          <p:cNvGrpSpPr/>
          <p:nvPr/>
        </p:nvGrpSpPr>
        <p:grpSpPr>
          <a:xfrm>
            <a:off x="4104851" y="11166789"/>
            <a:ext cx="862312" cy="759844"/>
            <a:chOff x="2085450" y="2057100"/>
            <a:chExt cx="481900" cy="423500"/>
          </a:xfrm>
        </p:grpSpPr>
        <p:sp>
          <p:nvSpPr>
            <p:cNvPr id="5943" name="Google Shape;5943;p3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44" name="Google Shape;5944;p3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45" name="Google Shape;5945;p3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46" name="Google Shape;5946;p39"/>
          <p:cNvGrpSpPr/>
          <p:nvPr/>
        </p:nvGrpSpPr>
        <p:grpSpPr>
          <a:xfrm>
            <a:off x="5192400" y="11226020"/>
            <a:ext cx="862312" cy="641382"/>
            <a:chOff x="2678275" y="2090100"/>
            <a:chExt cx="481900" cy="357475"/>
          </a:xfrm>
        </p:grpSpPr>
        <p:sp>
          <p:nvSpPr>
            <p:cNvPr id="5947" name="Google Shape;5947;p3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48" name="Google Shape;5948;p3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49" name="Google Shape;5949;p3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50" name="Google Shape;5950;p3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51" name="Google Shape;5951;p3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52" name="Google Shape;5952;p39"/>
          <p:cNvGrpSpPr/>
          <p:nvPr/>
        </p:nvGrpSpPr>
        <p:grpSpPr>
          <a:xfrm>
            <a:off x="6405166" y="11257121"/>
            <a:ext cx="557443" cy="579213"/>
            <a:chOff x="3357325" y="2093500"/>
            <a:chExt cx="311525" cy="322825"/>
          </a:xfrm>
        </p:grpSpPr>
        <p:sp>
          <p:nvSpPr>
            <p:cNvPr id="5953" name="Google Shape;5953;p3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54" name="Google Shape;5954;p3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55" name="Google Shape;5955;p3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956" name="Google Shape;5956;p39"/>
          <p:cNvSpPr/>
          <p:nvPr/>
        </p:nvSpPr>
        <p:spPr>
          <a:xfrm>
            <a:off x="7307480" y="11146653"/>
            <a:ext cx="847997" cy="80478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957" name="Google Shape;5957;p39"/>
          <p:cNvGrpSpPr/>
          <p:nvPr/>
        </p:nvGrpSpPr>
        <p:grpSpPr>
          <a:xfrm>
            <a:off x="8423522" y="11114466"/>
            <a:ext cx="742288" cy="864490"/>
            <a:chOff x="4492800" y="2027925"/>
            <a:chExt cx="414825" cy="481825"/>
          </a:xfrm>
        </p:grpSpPr>
        <p:sp>
          <p:nvSpPr>
            <p:cNvPr id="5958" name="Google Shape;5958;p3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59" name="Google Shape;5959;p3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60" name="Google Shape;5960;p39"/>
          <p:cNvGrpSpPr/>
          <p:nvPr/>
        </p:nvGrpSpPr>
        <p:grpSpPr>
          <a:xfrm>
            <a:off x="9437774" y="11114444"/>
            <a:ext cx="862043" cy="864535"/>
            <a:chOff x="5049725" y="2027900"/>
            <a:chExt cx="481750" cy="481850"/>
          </a:xfrm>
        </p:grpSpPr>
        <p:sp>
          <p:nvSpPr>
            <p:cNvPr id="5961" name="Google Shape;5961;p3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2" name="Google Shape;5962;p3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3" name="Google Shape;5963;p3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4" name="Google Shape;5964;p3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5" name="Google Shape;5965;p3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6" name="Google Shape;5966;p3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7" name="Google Shape;5967;p3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68" name="Google Shape;5968;p3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69" name="Google Shape;5969;p39"/>
          <p:cNvGrpSpPr/>
          <p:nvPr/>
        </p:nvGrpSpPr>
        <p:grpSpPr>
          <a:xfrm>
            <a:off x="10641370" y="11114668"/>
            <a:ext cx="558830" cy="864087"/>
            <a:chOff x="5726350" y="2028150"/>
            <a:chExt cx="312300" cy="481600"/>
          </a:xfrm>
        </p:grpSpPr>
        <p:sp>
          <p:nvSpPr>
            <p:cNvPr id="5970" name="Google Shape;5970;p3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71" name="Google Shape;5971;p3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72" name="Google Shape;5972;p3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73" name="Google Shape;5973;p39"/>
          <p:cNvGrpSpPr/>
          <p:nvPr/>
        </p:nvGrpSpPr>
        <p:grpSpPr>
          <a:xfrm>
            <a:off x="11556760" y="11122585"/>
            <a:ext cx="845984" cy="848253"/>
            <a:chOff x="6239925" y="2032450"/>
            <a:chExt cx="472775" cy="472775"/>
          </a:xfrm>
        </p:grpSpPr>
        <p:sp>
          <p:nvSpPr>
            <p:cNvPr id="5974" name="Google Shape;5974;p3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75" name="Google Shape;5975;p3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76" name="Google Shape;5976;p39"/>
          <p:cNvGrpSpPr/>
          <p:nvPr/>
        </p:nvGrpSpPr>
        <p:grpSpPr>
          <a:xfrm>
            <a:off x="12697190" y="8118118"/>
            <a:ext cx="850457" cy="472503"/>
            <a:chOff x="903075" y="2730000"/>
            <a:chExt cx="475275" cy="263350"/>
          </a:xfrm>
        </p:grpSpPr>
        <p:sp>
          <p:nvSpPr>
            <p:cNvPr id="5977" name="Google Shape;5977;p3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78" name="Google Shape;5978;p3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79" name="Google Shape;5979;p3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80" name="Google Shape;5980;p39"/>
          <p:cNvGrpSpPr/>
          <p:nvPr/>
        </p:nvGrpSpPr>
        <p:grpSpPr>
          <a:xfrm>
            <a:off x="3051922" y="11114466"/>
            <a:ext cx="862178" cy="864490"/>
            <a:chOff x="1492675" y="2027925"/>
            <a:chExt cx="481825" cy="481825"/>
          </a:xfrm>
        </p:grpSpPr>
        <p:sp>
          <p:nvSpPr>
            <p:cNvPr id="5981" name="Google Shape;5981;p3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82" name="Google Shape;5982;p3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83" name="Google Shape;5983;p3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84" name="Google Shape;5984;p3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85" name="Google Shape;5985;p3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86" name="Google Shape;5986;p39"/>
          <p:cNvGrpSpPr/>
          <p:nvPr/>
        </p:nvGrpSpPr>
        <p:grpSpPr>
          <a:xfrm>
            <a:off x="1990025" y="7977195"/>
            <a:ext cx="862133" cy="759844"/>
            <a:chOff x="898875" y="244725"/>
            <a:chExt cx="481800" cy="423500"/>
          </a:xfrm>
        </p:grpSpPr>
        <p:sp>
          <p:nvSpPr>
            <p:cNvPr id="5987" name="Google Shape;5987;p3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88" name="Google Shape;5988;p3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89" name="Google Shape;5989;p3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90" name="Google Shape;5990;p3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91" name="Google Shape;5991;p3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92" name="Google Shape;5992;p3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993" name="Google Shape;5993;p39"/>
          <p:cNvGrpSpPr/>
          <p:nvPr/>
        </p:nvGrpSpPr>
        <p:grpSpPr>
          <a:xfrm>
            <a:off x="13791940" y="7922124"/>
            <a:ext cx="862178" cy="864490"/>
            <a:chOff x="1492675" y="2620775"/>
            <a:chExt cx="481825" cy="481825"/>
          </a:xfrm>
        </p:grpSpPr>
        <p:sp>
          <p:nvSpPr>
            <p:cNvPr id="5994" name="Google Shape;5994;p3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95" name="Google Shape;5995;p3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996" name="Google Shape;5996;p39"/>
          <p:cNvSpPr/>
          <p:nvPr/>
        </p:nvSpPr>
        <p:spPr>
          <a:xfrm>
            <a:off x="14808058" y="7925118"/>
            <a:ext cx="895863" cy="864490"/>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997" name="Google Shape;5997;p39"/>
          <p:cNvGrpSpPr/>
          <p:nvPr/>
        </p:nvGrpSpPr>
        <p:grpSpPr>
          <a:xfrm>
            <a:off x="15885430" y="7962852"/>
            <a:ext cx="847773" cy="783034"/>
            <a:chOff x="2682350" y="2643425"/>
            <a:chExt cx="473775" cy="436425"/>
          </a:xfrm>
        </p:grpSpPr>
        <p:sp>
          <p:nvSpPr>
            <p:cNvPr id="5998" name="Google Shape;5998;p3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999" name="Google Shape;5999;p3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0" name="Google Shape;6000;p3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1" name="Google Shape;6001;p3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2" name="Google Shape;6002;p3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3" name="Google Shape;6003;p3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4" name="Google Shape;6004;p3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05" name="Google Shape;6005;p39"/>
          <p:cNvGrpSpPr/>
          <p:nvPr/>
        </p:nvGrpSpPr>
        <p:grpSpPr>
          <a:xfrm>
            <a:off x="17068425" y="7922124"/>
            <a:ext cx="606204" cy="864490"/>
            <a:chOff x="3342725" y="2620775"/>
            <a:chExt cx="338775" cy="481825"/>
          </a:xfrm>
        </p:grpSpPr>
        <p:sp>
          <p:nvSpPr>
            <p:cNvPr id="6006" name="Google Shape;6006;p3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7" name="Google Shape;6007;p3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08" name="Google Shape;6008;p3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09" name="Google Shape;6009;p39"/>
          <p:cNvGrpSpPr/>
          <p:nvPr/>
        </p:nvGrpSpPr>
        <p:grpSpPr>
          <a:xfrm>
            <a:off x="18069103" y="7922124"/>
            <a:ext cx="707260" cy="864490"/>
            <a:chOff x="3907325" y="2620775"/>
            <a:chExt cx="395250" cy="481825"/>
          </a:xfrm>
        </p:grpSpPr>
        <p:sp>
          <p:nvSpPr>
            <p:cNvPr id="6010" name="Google Shape;6010;p3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11" name="Google Shape;6011;p3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12" name="Google Shape;6012;p3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13" name="Google Shape;6013;p3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14" name="Google Shape;6014;p39"/>
          <p:cNvGrpSpPr/>
          <p:nvPr/>
        </p:nvGrpSpPr>
        <p:grpSpPr>
          <a:xfrm>
            <a:off x="20148247" y="7949149"/>
            <a:ext cx="862178" cy="810440"/>
            <a:chOff x="5049725" y="2635825"/>
            <a:chExt cx="481825" cy="451700"/>
          </a:xfrm>
        </p:grpSpPr>
        <p:sp>
          <p:nvSpPr>
            <p:cNvPr id="6015" name="Google Shape;6015;p3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16" name="Google Shape;6016;p3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17" name="Google Shape;6017;p3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18" name="Google Shape;6018;p39"/>
          <p:cNvGrpSpPr/>
          <p:nvPr/>
        </p:nvGrpSpPr>
        <p:grpSpPr>
          <a:xfrm>
            <a:off x="5919479" y="12167966"/>
            <a:ext cx="860433" cy="862248"/>
            <a:chOff x="5643000" y="2621375"/>
            <a:chExt cx="480850" cy="480575"/>
          </a:xfrm>
        </p:grpSpPr>
        <p:sp>
          <p:nvSpPr>
            <p:cNvPr id="6019" name="Google Shape;6019;p3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0" name="Google Shape;6020;p3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1" name="Google Shape;6021;p3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2" name="Google Shape;6022;p3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3" name="Google Shape;6023;p3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4" name="Google Shape;6024;p3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5" name="Google Shape;6025;p3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26" name="Google Shape;6026;p39"/>
          <p:cNvGrpSpPr/>
          <p:nvPr/>
        </p:nvGrpSpPr>
        <p:grpSpPr>
          <a:xfrm>
            <a:off x="10537913" y="12166844"/>
            <a:ext cx="862446" cy="864490"/>
            <a:chOff x="6235250" y="2620775"/>
            <a:chExt cx="481975" cy="481825"/>
          </a:xfrm>
        </p:grpSpPr>
        <p:sp>
          <p:nvSpPr>
            <p:cNvPr id="6027" name="Google Shape;6027;p3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8" name="Google Shape;6028;p3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29" name="Google Shape;6029;p3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30" name="Google Shape;6030;p3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31" name="Google Shape;6031;p3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6032" name="Google Shape;6032;p39"/>
          <p:cNvSpPr/>
          <p:nvPr/>
        </p:nvSpPr>
        <p:spPr>
          <a:xfrm>
            <a:off x="12683783" y="9030774"/>
            <a:ext cx="876851" cy="816182"/>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6033" name="Google Shape;6033;p39"/>
          <p:cNvGrpSpPr/>
          <p:nvPr/>
        </p:nvGrpSpPr>
        <p:grpSpPr>
          <a:xfrm>
            <a:off x="13789601" y="9002922"/>
            <a:ext cx="866875" cy="864490"/>
            <a:chOff x="1535000" y="3223325"/>
            <a:chExt cx="484450" cy="481825"/>
          </a:xfrm>
        </p:grpSpPr>
        <p:sp>
          <p:nvSpPr>
            <p:cNvPr id="6034" name="Google Shape;6034;p3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35" name="Google Shape;6035;p3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36" name="Google Shape;6036;p3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37" name="Google Shape;6037;p39"/>
          <p:cNvGrpSpPr/>
          <p:nvPr/>
        </p:nvGrpSpPr>
        <p:grpSpPr>
          <a:xfrm>
            <a:off x="14825389" y="9092890"/>
            <a:ext cx="862178" cy="684577"/>
            <a:chOff x="2085525" y="3263750"/>
            <a:chExt cx="481825" cy="381550"/>
          </a:xfrm>
        </p:grpSpPr>
        <p:sp>
          <p:nvSpPr>
            <p:cNvPr id="6038" name="Google Shape;6038;p3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39" name="Google Shape;6039;p3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6040" name="Google Shape;6040;p39"/>
          <p:cNvSpPr/>
          <p:nvPr/>
        </p:nvSpPr>
        <p:spPr>
          <a:xfrm>
            <a:off x="15877598" y="9178666"/>
            <a:ext cx="862178" cy="520587"/>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6041" name="Google Shape;6041;p39"/>
          <p:cNvGrpSpPr/>
          <p:nvPr/>
        </p:nvGrpSpPr>
        <p:grpSpPr>
          <a:xfrm>
            <a:off x="16939230" y="9002911"/>
            <a:ext cx="864593" cy="864535"/>
            <a:chOff x="3270450" y="3213625"/>
            <a:chExt cx="483175" cy="481850"/>
          </a:xfrm>
        </p:grpSpPr>
        <p:sp>
          <p:nvSpPr>
            <p:cNvPr id="6042" name="Google Shape;6042;p3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43" name="Google Shape;6043;p3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44" name="Google Shape;6044;p39"/>
          <p:cNvGrpSpPr/>
          <p:nvPr/>
        </p:nvGrpSpPr>
        <p:grpSpPr>
          <a:xfrm>
            <a:off x="18208073" y="9002933"/>
            <a:ext cx="429322" cy="864490"/>
            <a:chOff x="3984950" y="3213600"/>
            <a:chExt cx="239925" cy="481825"/>
          </a:xfrm>
        </p:grpSpPr>
        <p:sp>
          <p:nvSpPr>
            <p:cNvPr id="6045" name="Google Shape;6045;p3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46" name="Google Shape;6046;p3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6047" name="Google Shape;6047;p39"/>
          <p:cNvSpPr/>
          <p:nvPr/>
        </p:nvSpPr>
        <p:spPr>
          <a:xfrm>
            <a:off x="19067232" y="9006604"/>
            <a:ext cx="862312" cy="864490"/>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48" name="Google Shape;6048;p39"/>
          <p:cNvSpPr/>
          <p:nvPr/>
        </p:nvSpPr>
        <p:spPr>
          <a:xfrm>
            <a:off x="20147060" y="9057233"/>
            <a:ext cx="862178" cy="763298"/>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6049" name="Google Shape;6049;p39"/>
          <p:cNvGrpSpPr/>
          <p:nvPr/>
        </p:nvGrpSpPr>
        <p:grpSpPr>
          <a:xfrm>
            <a:off x="4646076" y="12241760"/>
            <a:ext cx="902752" cy="713195"/>
            <a:chOff x="5629975" y="3255775"/>
            <a:chExt cx="504500" cy="397500"/>
          </a:xfrm>
        </p:grpSpPr>
        <p:sp>
          <p:nvSpPr>
            <p:cNvPr id="6050" name="Google Shape;6050;p3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1" name="Google Shape;6051;p3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2" name="Google Shape;6052;p3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3" name="Google Shape;6053;p3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4" name="Google Shape;6054;p3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55" name="Google Shape;6055;p39"/>
          <p:cNvGrpSpPr/>
          <p:nvPr/>
        </p:nvGrpSpPr>
        <p:grpSpPr>
          <a:xfrm>
            <a:off x="9427560" y="12242029"/>
            <a:ext cx="864728" cy="712656"/>
            <a:chOff x="6234950" y="3255925"/>
            <a:chExt cx="483250" cy="397200"/>
          </a:xfrm>
        </p:grpSpPr>
        <p:sp>
          <p:nvSpPr>
            <p:cNvPr id="6056" name="Google Shape;6056;p3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7" name="Google Shape;6057;p3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8" name="Google Shape;6058;p3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59" name="Google Shape;6059;p3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60" name="Google Shape;6060;p3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61" name="Google Shape;6061;p3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62" name="Google Shape;6062;p39"/>
          <p:cNvGrpSpPr/>
          <p:nvPr/>
        </p:nvGrpSpPr>
        <p:grpSpPr>
          <a:xfrm>
            <a:off x="12718282" y="10059556"/>
            <a:ext cx="808272" cy="864490"/>
            <a:chOff x="914900" y="3806450"/>
            <a:chExt cx="451700" cy="481825"/>
          </a:xfrm>
        </p:grpSpPr>
        <p:sp>
          <p:nvSpPr>
            <p:cNvPr id="6063" name="Google Shape;6063;p3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64" name="Google Shape;6064;p3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65" name="Google Shape;6065;p3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66" name="Google Shape;6066;p3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67" name="Google Shape;6067;p3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68" name="Google Shape;6068;p39"/>
          <p:cNvGrpSpPr/>
          <p:nvPr/>
        </p:nvGrpSpPr>
        <p:grpSpPr>
          <a:xfrm>
            <a:off x="13782926" y="10059085"/>
            <a:ext cx="880206" cy="865432"/>
            <a:chOff x="1490050" y="3805975"/>
            <a:chExt cx="491900" cy="482350"/>
          </a:xfrm>
        </p:grpSpPr>
        <p:sp>
          <p:nvSpPr>
            <p:cNvPr id="6069" name="Google Shape;6069;p3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70" name="Google Shape;6070;p3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71" name="Google Shape;6071;p3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72" name="Google Shape;6072;p3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73" name="Google Shape;6073;p39"/>
          <p:cNvGrpSpPr/>
          <p:nvPr/>
        </p:nvGrpSpPr>
        <p:grpSpPr>
          <a:xfrm>
            <a:off x="14860148" y="10059556"/>
            <a:ext cx="792659" cy="864490"/>
            <a:chOff x="2104275" y="3806450"/>
            <a:chExt cx="442975" cy="481825"/>
          </a:xfrm>
        </p:grpSpPr>
        <p:sp>
          <p:nvSpPr>
            <p:cNvPr id="6074" name="Google Shape;6074;p3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75" name="Google Shape;6075;p3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76" name="Google Shape;6076;p39"/>
          <p:cNvGrpSpPr/>
          <p:nvPr/>
        </p:nvGrpSpPr>
        <p:grpSpPr>
          <a:xfrm>
            <a:off x="15936473" y="10059556"/>
            <a:ext cx="745688" cy="864490"/>
            <a:chOff x="2710875" y="3806450"/>
            <a:chExt cx="416725" cy="481825"/>
          </a:xfrm>
        </p:grpSpPr>
        <p:sp>
          <p:nvSpPr>
            <p:cNvPr id="6077" name="Google Shape;6077;p3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78" name="Google Shape;6078;p3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79" name="Google Shape;6079;p39"/>
          <p:cNvGrpSpPr/>
          <p:nvPr/>
        </p:nvGrpSpPr>
        <p:grpSpPr>
          <a:xfrm>
            <a:off x="18047206" y="10060139"/>
            <a:ext cx="751056" cy="863324"/>
            <a:chOff x="3895050" y="3806775"/>
            <a:chExt cx="419725" cy="481175"/>
          </a:xfrm>
        </p:grpSpPr>
        <p:sp>
          <p:nvSpPr>
            <p:cNvPr id="6080" name="Google Shape;6080;p3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81" name="Google Shape;6081;p3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82" name="Google Shape;6082;p39"/>
          <p:cNvGrpSpPr/>
          <p:nvPr/>
        </p:nvGrpSpPr>
        <p:grpSpPr>
          <a:xfrm>
            <a:off x="20148247" y="10059556"/>
            <a:ext cx="862178" cy="864490"/>
            <a:chOff x="5049725" y="3806450"/>
            <a:chExt cx="481825" cy="481825"/>
          </a:xfrm>
        </p:grpSpPr>
        <p:sp>
          <p:nvSpPr>
            <p:cNvPr id="6083" name="Google Shape;6083;p3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84" name="Google Shape;6084;p3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85" name="Google Shape;6085;p3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86" name="Google Shape;6086;p39"/>
          <p:cNvGrpSpPr/>
          <p:nvPr/>
        </p:nvGrpSpPr>
        <p:grpSpPr>
          <a:xfrm>
            <a:off x="3598353" y="12165380"/>
            <a:ext cx="862178" cy="864490"/>
            <a:chOff x="5651375" y="3806450"/>
            <a:chExt cx="481825" cy="481825"/>
          </a:xfrm>
        </p:grpSpPr>
        <p:sp>
          <p:nvSpPr>
            <p:cNvPr id="6087" name="Google Shape;6087;p3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88" name="Google Shape;6088;p3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89" name="Google Shape;6089;p3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90" name="Google Shape;6090;p3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91" name="Google Shape;6091;p39"/>
          <p:cNvGrpSpPr/>
          <p:nvPr/>
        </p:nvGrpSpPr>
        <p:grpSpPr>
          <a:xfrm>
            <a:off x="8423346" y="12170449"/>
            <a:ext cx="758616" cy="854353"/>
            <a:chOff x="6264300" y="3809300"/>
            <a:chExt cx="423950" cy="476175"/>
          </a:xfrm>
        </p:grpSpPr>
        <p:sp>
          <p:nvSpPr>
            <p:cNvPr id="6092" name="Google Shape;6092;p3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93" name="Google Shape;6093;p3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94" name="Google Shape;6094;p3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095" name="Google Shape;6095;p39"/>
          <p:cNvGrpSpPr/>
          <p:nvPr/>
        </p:nvGrpSpPr>
        <p:grpSpPr>
          <a:xfrm>
            <a:off x="12689652" y="11111735"/>
            <a:ext cx="865533" cy="864535"/>
            <a:chOff x="898875" y="4399275"/>
            <a:chExt cx="483700" cy="481850"/>
          </a:xfrm>
        </p:grpSpPr>
        <p:sp>
          <p:nvSpPr>
            <p:cNvPr id="6096" name="Google Shape;6096;p3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97" name="Google Shape;6097;p3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98" name="Google Shape;6098;p3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099" name="Google Shape;6099;p3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0" name="Google Shape;6100;p3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1" name="Google Shape;6101;p3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2" name="Google Shape;6102;p3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3" name="Google Shape;6103;p3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04" name="Google Shape;6104;p39"/>
          <p:cNvGrpSpPr/>
          <p:nvPr/>
        </p:nvGrpSpPr>
        <p:grpSpPr>
          <a:xfrm>
            <a:off x="13791940" y="11150601"/>
            <a:ext cx="862178" cy="786802"/>
            <a:chOff x="1492675" y="4420975"/>
            <a:chExt cx="481825" cy="438525"/>
          </a:xfrm>
        </p:grpSpPr>
        <p:sp>
          <p:nvSpPr>
            <p:cNvPr id="6105" name="Google Shape;6105;p3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6" name="Google Shape;6106;p3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7" name="Google Shape;6107;p3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8" name="Google Shape;6108;p3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09" name="Google Shape;6109;p3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10" name="Google Shape;6110;p39"/>
          <p:cNvGrpSpPr/>
          <p:nvPr/>
        </p:nvGrpSpPr>
        <p:grpSpPr>
          <a:xfrm>
            <a:off x="11542937" y="10062242"/>
            <a:ext cx="873630" cy="864535"/>
            <a:chOff x="6232000" y="1435050"/>
            <a:chExt cx="488225" cy="481850"/>
          </a:xfrm>
        </p:grpSpPr>
        <p:sp>
          <p:nvSpPr>
            <p:cNvPr id="6111" name="Google Shape;6111;p3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12" name="Google Shape;6112;p3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13" name="Google Shape;6113;p3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14" name="Google Shape;6114;p3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15" name="Google Shape;6115;p3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16" name="Google Shape;6116;p39"/>
          <p:cNvGrpSpPr/>
          <p:nvPr/>
        </p:nvGrpSpPr>
        <p:grpSpPr>
          <a:xfrm>
            <a:off x="2039971" y="11116327"/>
            <a:ext cx="762240" cy="860767"/>
            <a:chOff x="924450" y="2028975"/>
            <a:chExt cx="425975" cy="479750"/>
          </a:xfrm>
        </p:grpSpPr>
        <p:sp>
          <p:nvSpPr>
            <p:cNvPr id="6117" name="Google Shape;6117;p3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18" name="Google Shape;6118;p3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19" name="Google Shape;6119;p3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20" name="Google Shape;6120;p39"/>
          <p:cNvGrpSpPr/>
          <p:nvPr/>
        </p:nvGrpSpPr>
        <p:grpSpPr>
          <a:xfrm>
            <a:off x="14821162" y="11113462"/>
            <a:ext cx="870633" cy="861081"/>
            <a:chOff x="2084100" y="4400250"/>
            <a:chExt cx="486550" cy="479925"/>
          </a:xfrm>
        </p:grpSpPr>
        <p:sp>
          <p:nvSpPr>
            <p:cNvPr id="6121" name="Google Shape;6121;p3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22" name="Google Shape;6122;p3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23" name="Google Shape;6123;p3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24" name="Google Shape;6124;p3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25" name="Google Shape;6125;p3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26" name="Google Shape;6126;p3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27" name="Google Shape;6127;p39"/>
          <p:cNvGrpSpPr/>
          <p:nvPr/>
        </p:nvGrpSpPr>
        <p:grpSpPr>
          <a:xfrm>
            <a:off x="17022016" y="11111735"/>
            <a:ext cx="699029" cy="864535"/>
            <a:chOff x="3330525" y="4399275"/>
            <a:chExt cx="390650" cy="481850"/>
          </a:xfrm>
        </p:grpSpPr>
        <p:sp>
          <p:nvSpPr>
            <p:cNvPr id="6128" name="Google Shape;6128;p3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29" name="Google Shape;6129;p3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0" name="Google Shape;6130;p3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1" name="Google Shape;6131;p3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2" name="Google Shape;6132;p3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3" name="Google Shape;6133;p3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4" name="Google Shape;6134;p3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35" name="Google Shape;6135;p39"/>
          <p:cNvGrpSpPr/>
          <p:nvPr/>
        </p:nvGrpSpPr>
        <p:grpSpPr>
          <a:xfrm>
            <a:off x="18100913" y="11111757"/>
            <a:ext cx="643647" cy="864490"/>
            <a:chOff x="3938800" y="4399275"/>
            <a:chExt cx="359700" cy="481825"/>
          </a:xfrm>
        </p:grpSpPr>
        <p:sp>
          <p:nvSpPr>
            <p:cNvPr id="6136" name="Google Shape;6136;p3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7" name="Google Shape;6137;p3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8" name="Google Shape;6138;p3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39" name="Google Shape;6139;p3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40" name="Google Shape;6140;p3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41" name="Google Shape;6141;p39"/>
          <p:cNvGrpSpPr/>
          <p:nvPr/>
        </p:nvGrpSpPr>
        <p:grpSpPr>
          <a:xfrm>
            <a:off x="19297345" y="11111757"/>
            <a:ext cx="404181" cy="864490"/>
            <a:chOff x="4584850" y="4399275"/>
            <a:chExt cx="225875" cy="481825"/>
          </a:xfrm>
        </p:grpSpPr>
        <p:sp>
          <p:nvSpPr>
            <p:cNvPr id="6142" name="Google Shape;6142;p3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43" name="Google Shape;6143;p3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44" name="Google Shape;6144;p39"/>
          <p:cNvGrpSpPr/>
          <p:nvPr/>
        </p:nvGrpSpPr>
        <p:grpSpPr>
          <a:xfrm>
            <a:off x="16940438" y="10162610"/>
            <a:ext cx="862178" cy="658382"/>
            <a:chOff x="3271200" y="3863875"/>
            <a:chExt cx="481825" cy="366950"/>
          </a:xfrm>
        </p:grpSpPr>
        <p:sp>
          <p:nvSpPr>
            <p:cNvPr id="6145" name="Google Shape;6145;p3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46" name="Google Shape;6146;p3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6147" name="Google Shape;6147;p39"/>
          <p:cNvSpPr/>
          <p:nvPr/>
        </p:nvSpPr>
        <p:spPr>
          <a:xfrm>
            <a:off x="20105104" y="11116962"/>
            <a:ext cx="946101" cy="86413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6148" name="Google Shape;6148;p39"/>
          <p:cNvGrpSpPr/>
          <p:nvPr/>
        </p:nvGrpSpPr>
        <p:grpSpPr>
          <a:xfrm>
            <a:off x="2550611" y="12164648"/>
            <a:ext cx="862178" cy="864490"/>
            <a:chOff x="5642550" y="4399275"/>
            <a:chExt cx="481825" cy="481825"/>
          </a:xfrm>
        </p:grpSpPr>
        <p:sp>
          <p:nvSpPr>
            <p:cNvPr id="6149" name="Google Shape;6149;p3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50" name="Google Shape;6150;p3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51" name="Google Shape;6151;p39"/>
          <p:cNvGrpSpPr/>
          <p:nvPr/>
        </p:nvGrpSpPr>
        <p:grpSpPr>
          <a:xfrm>
            <a:off x="7150592" y="12194992"/>
            <a:ext cx="923330" cy="803802"/>
            <a:chOff x="6218300" y="4416175"/>
            <a:chExt cx="516000" cy="448000"/>
          </a:xfrm>
        </p:grpSpPr>
        <p:sp>
          <p:nvSpPr>
            <p:cNvPr id="6152" name="Google Shape;6152;p3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53" name="Google Shape;6153;p3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54" name="Google Shape;6154;p3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55" name="Google Shape;6155;p39"/>
          <p:cNvGrpSpPr/>
          <p:nvPr/>
        </p:nvGrpSpPr>
        <p:grpSpPr>
          <a:xfrm>
            <a:off x="14923454" y="12163915"/>
            <a:ext cx="862178" cy="864490"/>
            <a:chOff x="899850" y="4992125"/>
            <a:chExt cx="481825" cy="481825"/>
          </a:xfrm>
        </p:grpSpPr>
        <p:sp>
          <p:nvSpPr>
            <p:cNvPr id="6156" name="Google Shape;6156;p3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57" name="Google Shape;6157;p3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58" name="Google Shape;6158;p3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59" name="Google Shape;6159;p39"/>
          <p:cNvGrpSpPr/>
          <p:nvPr/>
        </p:nvGrpSpPr>
        <p:grpSpPr>
          <a:xfrm>
            <a:off x="13761783" y="12163915"/>
            <a:ext cx="862178" cy="864490"/>
            <a:chOff x="1492675" y="4992125"/>
            <a:chExt cx="481825" cy="481825"/>
          </a:xfrm>
        </p:grpSpPr>
        <p:sp>
          <p:nvSpPr>
            <p:cNvPr id="6160" name="Google Shape;6160;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61" name="Google Shape;6161;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62" name="Google Shape;6162;p39"/>
          <p:cNvGrpSpPr/>
          <p:nvPr/>
        </p:nvGrpSpPr>
        <p:grpSpPr>
          <a:xfrm>
            <a:off x="12599926" y="12163915"/>
            <a:ext cx="862178" cy="864490"/>
            <a:chOff x="2085525" y="4992125"/>
            <a:chExt cx="481825" cy="481825"/>
          </a:xfrm>
        </p:grpSpPr>
        <p:sp>
          <p:nvSpPr>
            <p:cNvPr id="6163" name="Google Shape;6163;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64" name="Google Shape;6164;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65" name="Google Shape;6165;p39"/>
          <p:cNvGrpSpPr/>
          <p:nvPr/>
        </p:nvGrpSpPr>
        <p:grpSpPr>
          <a:xfrm>
            <a:off x="17247233" y="12163915"/>
            <a:ext cx="862178" cy="864490"/>
            <a:chOff x="2678350" y="4992125"/>
            <a:chExt cx="481825" cy="481825"/>
          </a:xfrm>
        </p:grpSpPr>
        <p:sp>
          <p:nvSpPr>
            <p:cNvPr id="6166" name="Google Shape;6166;p3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67" name="Google Shape;6167;p3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68" name="Google Shape;6168;p3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69" name="Google Shape;6169;p39"/>
          <p:cNvGrpSpPr/>
          <p:nvPr/>
        </p:nvGrpSpPr>
        <p:grpSpPr>
          <a:xfrm>
            <a:off x="11645514" y="12163915"/>
            <a:ext cx="862178" cy="864490"/>
            <a:chOff x="3271200" y="4992125"/>
            <a:chExt cx="481825" cy="481825"/>
          </a:xfrm>
        </p:grpSpPr>
        <p:sp>
          <p:nvSpPr>
            <p:cNvPr id="6170" name="Google Shape;6170;p3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71" name="Google Shape;6171;p3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72" name="Google Shape;6172;p3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73" name="Google Shape;6173;p39"/>
          <p:cNvGrpSpPr/>
          <p:nvPr/>
        </p:nvGrpSpPr>
        <p:grpSpPr>
          <a:xfrm>
            <a:off x="18408840" y="12166539"/>
            <a:ext cx="862580" cy="859242"/>
            <a:chOff x="3863900" y="4993625"/>
            <a:chExt cx="482050" cy="478900"/>
          </a:xfrm>
        </p:grpSpPr>
        <p:sp>
          <p:nvSpPr>
            <p:cNvPr id="6174" name="Google Shape;6174;p3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75" name="Google Shape;6175;p3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76" name="Google Shape;6176;p3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77" name="Google Shape;6177;p3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78" name="Google Shape;6178;p39"/>
          <p:cNvGrpSpPr/>
          <p:nvPr/>
        </p:nvGrpSpPr>
        <p:grpSpPr>
          <a:xfrm>
            <a:off x="19570696" y="12166539"/>
            <a:ext cx="862580" cy="859242"/>
            <a:chOff x="4456725" y="4993625"/>
            <a:chExt cx="482050" cy="478900"/>
          </a:xfrm>
        </p:grpSpPr>
        <p:sp>
          <p:nvSpPr>
            <p:cNvPr id="6179" name="Google Shape;6179;p3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0" name="Google Shape;6180;p3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1" name="Google Shape;6181;p3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2" name="Google Shape;6182;p3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83" name="Google Shape;6183;p39"/>
          <p:cNvGrpSpPr/>
          <p:nvPr/>
        </p:nvGrpSpPr>
        <p:grpSpPr>
          <a:xfrm>
            <a:off x="19068347" y="7949149"/>
            <a:ext cx="862178" cy="810440"/>
            <a:chOff x="4456875" y="2635825"/>
            <a:chExt cx="481825" cy="451700"/>
          </a:xfrm>
        </p:grpSpPr>
        <p:sp>
          <p:nvSpPr>
            <p:cNvPr id="6184" name="Google Shape;6184;p3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5" name="Google Shape;6185;p3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6" name="Google Shape;6186;p3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7" name="Google Shape;6187;p3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8" name="Google Shape;6188;p3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89" name="Google Shape;6189;p3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90" name="Google Shape;6190;p39"/>
          <p:cNvGrpSpPr/>
          <p:nvPr/>
        </p:nvGrpSpPr>
        <p:grpSpPr>
          <a:xfrm>
            <a:off x="16085779" y="12166517"/>
            <a:ext cx="862580" cy="859287"/>
            <a:chOff x="5049575" y="4993600"/>
            <a:chExt cx="482050" cy="478925"/>
          </a:xfrm>
        </p:grpSpPr>
        <p:sp>
          <p:nvSpPr>
            <p:cNvPr id="6191" name="Google Shape;6191;p3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92" name="Google Shape;6192;p3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93" name="Google Shape;6193;p3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94" name="Google Shape;6194;p3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195" name="Google Shape;6195;p39"/>
          <p:cNvGrpSpPr/>
          <p:nvPr/>
        </p:nvGrpSpPr>
        <p:grpSpPr>
          <a:xfrm>
            <a:off x="19072106" y="10059578"/>
            <a:ext cx="854662" cy="864446"/>
            <a:chOff x="4464775" y="3806475"/>
            <a:chExt cx="477625" cy="481800"/>
          </a:xfrm>
        </p:grpSpPr>
        <p:sp>
          <p:nvSpPr>
            <p:cNvPr id="6196" name="Google Shape;6196;p3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97" name="Google Shape;6197;p3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98" name="Google Shape;6198;p3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199" name="Google Shape;6199;p3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0" name="Google Shape;6200;p3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1" name="Google Shape;6201;p3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6202" name="Google Shape;6202;p39"/>
          <p:cNvGrpSpPr/>
          <p:nvPr/>
        </p:nvGrpSpPr>
        <p:grpSpPr>
          <a:xfrm>
            <a:off x="15930434" y="11111802"/>
            <a:ext cx="757766" cy="864401"/>
            <a:chOff x="2707950" y="4399325"/>
            <a:chExt cx="423475" cy="481775"/>
          </a:xfrm>
        </p:grpSpPr>
        <p:sp>
          <p:nvSpPr>
            <p:cNvPr id="6203" name="Google Shape;6203;p3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4" name="Google Shape;6204;p3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5" name="Google Shape;6205;p3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6" name="Google Shape;6206;p3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7" name="Google Shape;6207;p3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8" name="Google Shape;6208;p3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09" name="Google Shape;6209;p3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10" name="Google Shape;6210;p3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11" name="Google Shape;6211;p3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12" name="Google Shape;6212;p3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13" name="Google Shape;6213;p3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6214" name="Google Shape;6214;p3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idx="1" type="subTitle"/>
          </p:nvPr>
        </p:nvSpPr>
        <p:spPr>
          <a:xfrm>
            <a:off x="1567400" y="3346525"/>
            <a:ext cx="19905300" cy="12717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Puedes eliminar esta diapositiva cuando hayas terminado de editar la presentación</a:t>
            </a:r>
            <a:endParaRPr/>
          </a:p>
          <a:p>
            <a:pPr indent="0" lvl="0" marL="0" rtl="0" algn="ctr">
              <a:spcBef>
                <a:spcPts val="3400"/>
              </a:spcBef>
              <a:spcAft>
                <a:spcPts val="3400"/>
              </a:spcAft>
              <a:buNone/>
            </a:pPr>
            <a:r>
              <a:t/>
            </a:r>
            <a:endParaRPr/>
          </a:p>
        </p:txBody>
      </p:sp>
      <p:sp>
        <p:nvSpPr>
          <p:cNvPr id="277" name="Google Shape;277;p22"/>
          <p:cNvSpPr txBox="1"/>
          <p:nvPr>
            <p:ph type="title"/>
          </p:nvPr>
        </p:nvSpPr>
        <p:spPr>
          <a:xfrm>
            <a:off x="457200" y="1194000"/>
            <a:ext cx="22125600" cy="15363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Contenido de la plantilla</a:t>
            </a:r>
            <a:endParaRPr/>
          </a:p>
        </p:txBody>
      </p:sp>
      <p:graphicFrame>
        <p:nvGraphicFramePr>
          <p:cNvPr id="278" name="Google Shape;278;p22"/>
          <p:cNvGraphicFramePr/>
          <p:nvPr/>
        </p:nvGraphicFramePr>
        <p:xfrm>
          <a:off x="1806613" y="5451263"/>
          <a:ext cx="3000000" cy="3000000"/>
        </p:xfrm>
        <a:graphic>
          <a:graphicData uri="http://schemas.openxmlformats.org/drawingml/2006/table">
            <a:tbl>
              <a:tblPr>
                <a:noFill/>
                <a:tableStyleId>{B8FE9193-E258-4F8A-9321-E06EA63A11E8}</a:tableStyleId>
              </a:tblPr>
              <a:tblGrid>
                <a:gridCol w="9025750"/>
                <a:gridCol w="10401025"/>
              </a:tblGrid>
              <a:tr h="310100">
                <a:tc>
                  <a:txBody>
                    <a:bodyPr/>
                    <a:lstStyle/>
                    <a:p>
                      <a:pPr indent="0" lvl="0" marL="0" rtl="0" algn="l">
                        <a:spcBef>
                          <a:spcPts val="0"/>
                        </a:spcBef>
                        <a:spcAft>
                          <a:spcPts val="0"/>
                        </a:spcAft>
                        <a:buNone/>
                      </a:pPr>
                      <a:r>
                        <a:rPr i="1" lang="es" sz="4800">
                          <a:solidFill>
                            <a:schemeClr val="accent3"/>
                          </a:solidFill>
                          <a:uFill>
                            <a:noFill/>
                          </a:uFill>
                          <a:latin typeface="DM Serif Display"/>
                          <a:ea typeface="DM Serif Display"/>
                          <a:cs typeface="DM Serif Display"/>
                          <a:sym typeface="DM Serif Display"/>
                          <a:hlinkClick action="ppaction://hlinksldjump" r:id="rId3">
                            <a:extLst>
                              <a:ext uri="{A12FA001-AC4F-418D-AE19-62706E023703}">
                                <ahyp:hlinkClr val="tx"/>
                              </a:ext>
                            </a:extLst>
                          </a:hlinkClick>
                        </a:rPr>
                        <a:t>Fuentes</a:t>
                      </a:r>
                      <a:endParaRPr i="1" sz="4800">
                        <a:solidFill>
                          <a:schemeClr val="accent3"/>
                        </a:solidFill>
                        <a:latin typeface="DM Serif Display"/>
                        <a:ea typeface="DM Serif Display"/>
                        <a:cs typeface="DM Serif Display"/>
                        <a:sym typeface="DM Serif Display"/>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s" sz="3000">
                          <a:solidFill>
                            <a:schemeClr val="dk1"/>
                          </a:solidFill>
                          <a:latin typeface="Lora"/>
                          <a:ea typeface="Lora"/>
                          <a:cs typeface="Lora"/>
                          <a:sym typeface="Lora"/>
                        </a:rPr>
                        <a:t>Para ver las tipografías correctas en PowerPoint, descárgalas e instálalas en tu equipo</a:t>
                      </a:r>
                      <a:endParaRPr sz="3000">
                        <a:solidFill>
                          <a:schemeClr val="dk1"/>
                        </a:solidFill>
                        <a:latin typeface="Lora"/>
                        <a:ea typeface="Lora"/>
                        <a:cs typeface="Lora"/>
                        <a:sym typeface="Lora"/>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633825">
                <a:tc>
                  <a:txBody>
                    <a:bodyPr/>
                    <a:lstStyle/>
                    <a:p>
                      <a:pPr indent="0" lvl="0" marL="0" rtl="0" algn="l">
                        <a:spcBef>
                          <a:spcPts val="0"/>
                        </a:spcBef>
                        <a:spcAft>
                          <a:spcPts val="0"/>
                        </a:spcAft>
                        <a:buNone/>
                      </a:pPr>
                      <a:r>
                        <a:rPr i="1" lang="es" sz="4800">
                          <a:solidFill>
                            <a:schemeClr val="accent3"/>
                          </a:solidFill>
                          <a:uFill>
                            <a:noFill/>
                          </a:uFill>
                          <a:latin typeface="DM Serif Display"/>
                          <a:ea typeface="DM Serif Display"/>
                          <a:cs typeface="DM Serif Display"/>
                          <a:sym typeface="DM Serif Display"/>
                          <a:hlinkClick action="ppaction://hlinksldjump" r:id="rId4">
                            <a:extLst>
                              <a:ext uri="{A12FA001-AC4F-418D-AE19-62706E023703}">
                                <ahyp:hlinkClr val="tx"/>
                              </a:ext>
                            </a:extLst>
                          </a:hlinkClick>
                        </a:rPr>
                        <a:t>Recursos usados</a:t>
                      </a:r>
                      <a:r>
                        <a:rPr i="1" lang="es" sz="4800">
                          <a:solidFill>
                            <a:schemeClr val="accent3"/>
                          </a:solidFill>
                          <a:latin typeface="DM Serif Display"/>
                          <a:ea typeface="DM Serif Display"/>
                          <a:cs typeface="DM Serif Display"/>
                          <a:sym typeface="DM Serif Display"/>
                        </a:rPr>
                        <a:t> y </a:t>
                      </a:r>
                      <a:r>
                        <a:rPr i="1" lang="es" sz="4800">
                          <a:solidFill>
                            <a:schemeClr val="accent3"/>
                          </a:solidFill>
                          <a:uFill>
                            <a:noFill/>
                          </a:uFill>
                          <a:latin typeface="DM Serif Display"/>
                          <a:ea typeface="DM Serif Display"/>
                          <a:cs typeface="DM Serif Display"/>
                          <a:sym typeface="DM Serif Display"/>
                          <a:hlinkClick action="ppaction://hlinksldjump" r:id="rId5">
                            <a:extLst>
                              <a:ext uri="{A12FA001-AC4F-418D-AE19-62706E023703}">
                                <ahyp:hlinkClr val="tx"/>
                              </a:ext>
                            </a:extLst>
                          </a:hlinkClick>
                        </a:rPr>
                        <a:t>alternativos</a:t>
                      </a:r>
                      <a:endParaRPr i="1" sz="4800">
                        <a:solidFill>
                          <a:schemeClr val="accent3"/>
                        </a:solidFill>
                        <a:latin typeface="DM Serif Display"/>
                        <a:ea typeface="DM Serif Display"/>
                        <a:cs typeface="DM Serif Display"/>
                        <a:sym typeface="DM Serif Display"/>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s" sz="3000">
                          <a:solidFill>
                            <a:schemeClr val="dk1"/>
                          </a:solidFill>
                          <a:latin typeface="Lora"/>
                          <a:ea typeface="Lora"/>
                          <a:cs typeface="Lora"/>
                          <a:sym typeface="Lora"/>
                        </a:rPr>
                        <a:t>Una variedad de recursos gráficos acordes al estilo de nuestro diseño</a:t>
                      </a:r>
                      <a:endParaRPr sz="3000">
                        <a:solidFill>
                          <a:schemeClr val="dk1"/>
                        </a:solidFill>
                        <a:latin typeface="Lora"/>
                        <a:ea typeface="Lora"/>
                        <a:cs typeface="Lora"/>
                        <a:sym typeface="Lora"/>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100000">
                <a:tc>
                  <a:txBody>
                    <a:bodyPr/>
                    <a:lstStyle/>
                    <a:p>
                      <a:pPr indent="0" lvl="0" marL="0" rtl="0" algn="l">
                        <a:spcBef>
                          <a:spcPts val="0"/>
                        </a:spcBef>
                        <a:spcAft>
                          <a:spcPts val="0"/>
                        </a:spcAft>
                        <a:buNone/>
                      </a:pPr>
                      <a:r>
                        <a:rPr i="1" lang="es" sz="4800">
                          <a:solidFill>
                            <a:schemeClr val="accent3"/>
                          </a:solidFill>
                          <a:uFill>
                            <a:noFill/>
                          </a:uFill>
                          <a:latin typeface="DM Serif Display"/>
                          <a:ea typeface="DM Serif Display"/>
                          <a:cs typeface="DM Serif Display"/>
                          <a:sym typeface="DM Serif Display"/>
                          <a:hlinkClick action="ppaction://hlinksldjump" r:id="rId6">
                            <a:extLst>
                              <a:ext uri="{A12FA001-AC4F-418D-AE19-62706E023703}">
                                <ahyp:hlinkClr val="tx"/>
                              </a:ext>
                            </a:extLst>
                          </a:hlinkClick>
                        </a:rPr>
                        <a:t>Colores</a:t>
                      </a:r>
                      <a:endParaRPr i="1" sz="4800">
                        <a:solidFill>
                          <a:schemeClr val="accent3"/>
                        </a:solidFill>
                        <a:latin typeface="DM Serif Display"/>
                        <a:ea typeface="DM Serif Display"/>
                        <a:cs typeface="DM Serif Display"/>
                        <a:sym typeface="DM Serif Display"/>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s" sz="3000">
                          <a:solidFill>
                            <a:schemeClr val="dk1"/>
                          </a:solidFill>
                          <a:latin typeface="Lora"/>
                          <a:ea typeface="Lora"/>
                          <a:cs typeface="Lora"/>
                          <a:sym typeface="Lora"/>
                        </a:rPr>
                        <a:t>Todos los colores que se han usado en esta presentación</a:t>
                      </a:r>
                      <a:endParaRPr sz="3000">
                        <a:solidFill>
                          <a:schemeClr val="dk1"/>
                        </a:solidFill>
                        <a:latin typeface="Lora"/>
                        <a:ea typeface="Lora"/>
                        <a:cs typeface="Lora"/>
                        <a:sym typeface="Lora"/>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96325">
                <a:tc>
                  <a:txBody>
                    <a:bodyPr/>
                    <a:lstStyle/>
                    <a:p>
                      <a:pPr indent="0" lvl="0" marL="0" rtl="0" algn="l">
                        <a:spcBef>
                          <a:spcPts val="0"/>
                        </a:spcBef>
                        <a:spcAft>
                          <a:spcPts val="0"/>
                        </a:spcAft>
                        <a:buNone/>
                      </a:pPr>
                      <a:r>
                        <a:rPr i="1" lang="es" sz="4800">
                          <a:solidFill>
                            <a:schemeClr val="accent3"/>
                          </a:solidFill>
                          <a:uFill>
                            <a:noFill/>
                          </a:uFill>
                          <a:latin typeface="DM Serif Display"/>
                          <a:ea typeface="DM Serif Display"/>
                          <a:cs typeface="DM Serif Display"/>
                          <a:sym typeface="DM Serif Display"/>
                          <a:hlinkClick action="ppaction://hlinksldjump" r:id="rId7">
                            <a:extLst>
                              <a:ext uri="{A12FA001-AC4F-418D-AE19-62706E023703}">
                                <ahyp:hlinkClr val="tx"/>
                              </a:ext>
                            </a:extLst>
                          </a:hlinkClick>
                        </a:rPr>
                        <a:t>Recursos infográficos</a:t>
                      </a:r>
                      <a:r>
                        <a:rPr i="1" lang="es" sz="4800">
                          <a:solidFill>
                            <a:schemeClr val="accent3"/>
                          </a:solidFill>
                          <a:latin typeface="DM Serif Display"/>
                          <a:ea typeface="DM Serif Display"/>
                          <a:cs typeface="DM Serif Display"/>
                          <a:sym typeface="DM Serif Display"/>
                        </a:rPr>
                        <a:t> e </a:t>
                      </a:r>
                      <a:r>
                        <a:rPr i="1" lang="es" sz="4800">
                          <a:solidFill>
                            <a:schemeClr val="accent3"/>
                          </a:solidFill>
                          <a:uFill>
                            <a:noFill/>
                          </a:uFill>
                          <a:latin typeface="DM Serif Display"/>
                          <a:ea typeface="DM Serif Display"/>
                          <a:cs typeface="DM Serif Display"/>
                          <a:sym typeface="DM Serif Display"/>
                          <a:hlinkClick action="ppaction://hlinksldjump" r:id="rId8">
                            <a:extLst>
                              <a:ext uri="{A12FA001-AC4F-418D-AE19-62706E023703}">
                                <ahyp:hlinkClr val="tx"/>
                              </a:ext>
                            </a:extLst>
                          </a:hlinkClick>
                        </a:rPr>
                        <a:t>iconos</a:t>
                      </a:r>
                      <a:endParaRPr i="1" sz="4800">
                        <a:solidFill>
                          <a:schemeClr val="accent3"/>
                        </a:solidFill>
                        <a:latin typeface="DM Serif Display"/>
                        <a:ea typeface="DM Serif Display"/>
                        <a:cs typeface="DM Serif Display"/>
                        <a:sym typeface="DM Serif Display"/>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s" sz="3000">
                          <a:solidFill>
                            <a:schemeClr val="dk1"/>
                          </a:solidFill>
                          <a:latin typeface="Lora"/>
                          <a:ea typeface="Lora"/>
                          <a:cs typeface="Lora"/>
                          <a:sym typeface="Lora"/>
                        </a:rPr>
                        <a:t>Pueden utilizarse en la presentación: su tamaño y color se pueden editar</a:t>
                      </a:r>
                      <a:endParaRPr sz="3000">
                        <a:solidFill>
                          <a:schemeClr val="dk1"/>
                        </a:solidFill>
                        <a:latin typeface="Lora"/>
                        <a:ea typeface="Lora"/>
                        <a:cs typeface="Lora"/>
                        <a:sym typeface="Lora"/>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21375">
                <a:tc>
                  <a:txBody>
                    <a:bodyPr/>
                    <a:lstStyle/>
                    <a:p>
                      <a:pPr indent="0" lvl="0" marL="0" rtl="0" algn="l">
                        <a:spcBef>
                          <a:spcPts val="0"/>
                        </a:spcBef>
                        <a:spcAft>
                          <a:spcPts val="0"/>
                        </a:spcAft>
                        <a:buNone/>
                      </a:pPr>
                      <a:r>
                        <a:rPr i="1" lang="es" sz="4800">
                          <a:solidFill>
                            <a:schemeClr val="accent3"/>
                          </a:solidFill>
                          <a:latin typeface="DM Serif Display"/>
                          <a:ea typeface="DM Serif Display"/>
                          <a:cs typeface="DM Serif Display"/>
                          <a:sym typeface="DM Serif Display"/>
                        </a:rPr>
                        <a:t>Tema editable de la presentación </a:t>
                      </a:r>
                      <a:endParaRPr i="1" sz="4800">
                        <a:solidFill>
                          <a:schemeClr val="accent3"/>
                        </a:solidFill>
                        <a:latin typeface="DM Serif Display"/>
                        <a:ea typeface="DM Serif Display"/>
                        <a:cs typeface="DM Serif Display"/>
                        <a:sym typeface="DM Serif Display"/>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s" sz="3000">
                          <a:solidFill>
                            <a:schemeClr val="dk1"/>
                          </a:solidFill>
                          <a:latin typeface="Lora"/>
                          <a:ea typeface="Lora"/>
                          <a:cs typeface="Lora"/>
                          <a:sym typeface="Lora"/>
                        </a:rPr>
                        <a:t>Las diapositivas maestras pueden editarse fácilmente. Haz clic </a:t>
                      </a:r>
                      <a:r>
                        <a:rPr b="1" lang="es" sz="3000">
                          <a:solidFill>
                            <a:schemeClr val="dk1"/>
                          </a:solidFill>
                          <a:uFill>
                            <a:noFill/>
                          </a:uFill>
                          <a:latin typeface="Lora"/>
                          <a:ea typeface="Lora"/>
                          <a:cs typeface="Lora"/>
                          <a:sym typeface="Lora"/>
                          <a:hlinkClick r:id="rId9">
                            <a:extLst>
                              <a:ext uri="{A12FA001-AC4F-418D-AE19-62706E023703}">
                                <ahyp:hlinkClr val="tx"/>
                              </a:ext>
                            </a:extLst>
                          </a:hlinkClick>
                        </a:rPr>
                        <a:t>aquí</a:t>
                      </a:r>
                      <a:r>
                        <a:rPr lang="es" sz="3000">
                          <a:solidFill>
                            <a:schemeClr val="dk1"/>
                          </a:solidFill>
                          <a:latin typeface="Lora"/>
                          <a:ea typeface="Lora"/>
                          <a:cs typeface="Lora"/>
                          <a:sym typeface="Lora"/>
                        </a:rPr>
                        <a:t> para saber cómo</a:t>
                      </a:r>
                      <a:endParaRPr sz="3000">
                        <a:solidFill>
                          <a:schemeClr val="dk1"/>
                        </a:solidFill>
                        <a:latin typeface="Lora"/>
                        <a:ea typeface="Lora"/>
                        <a:cs typeface="Lora"/>
                        <a:sym typeface="Lora"/>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bl>
          </a:graphicData>
        </a:graphic>
      </p:graphicFrame>
      <p:sp>
        <p:nvSpPr>
          <p:cNvPr id="279" name="Google Shape;279;p22"/>
          <p:cNvSpPr txBox="1"/>
          <p:nvPr/>
        </p:nvSpPr>
        <p:spPr>
          <a:xfrm>
            <a:off x="6443700" y="11587675"/>
            <a:ext cx="10152600" cy="12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chemeClr val="dk1"/>
                </a:solidFill>
                <a:latin typeface="Lora"/>
                <a:ea typeface="Lora"/>
                <a:cs typeface="Lora"/>
                <a:sym typeface="Lora"/>
              </a:rPr>
              <a:t>Más información:</a:t>
            </a:r>
            <a:br>
              <a:rPr b="1" lang="es" sz="3000">
                <a:solidFill>
                  <a:schemeClr val="dk1"/>
                </a:solidFill>
                <a:latin typeface="Lora"/>
                <a:ea typeface="Lora"/>
                <a:cs typeface="Lora"/>
                <a:sym typeface="Lora"/>
              </a:rPr>
            </a:br>
            <a:r>
              <a:rPr b="1" lang="es" sz="3000">
                <a:solidFill>
                  <a:schemeClr val="dk1"/>
                </a:solidFill>
                <a:uFill>
                  <a:noFill/>
                </a:uFill>
                <a:latin typeface="Lora"/>
                <a:ea typeface="Lora"/>
                <a:cs typeface="Lora"/>
                <a:sym typeface="Lora"/>
                <a:hlinkClick r:id="rId10">
                  <a:extLst>
                    <a:ext uri="{A12FA001-AC4F-418D-AE19-62706E023703}">
                      <ahyp:hlinkClr val="tx"/>
                    </a:ext>
                  </a:extLst>
                </a:hlinkClick>
              </a:rPr>
              <a:t>SLIDESGO </a:t>
            </a:r>
            <a:r>
              <a:rPr b="1" lang="es" sz="3000">
                <a:solidFill>
                  <a:schemeClr val="dk1"/>
                </a:solidFill>
                <a:latin typeface="Lora"/>
                <a:ea typeface="Lora"/>
                <a:cs typeface="Lora"/>
                <a:sym typeface="Lora"/>
              </a:rPr>
              <a:t>| </a:t>
            </a:r>
            <a:r>
              <a:rPr b="1" lang="es" sz="3000">
                <a:solidFill>
                  <a:schemeClr val="dk1"/>
                </a:solidFill>
                <a:uFill>
                  <a:noFill/>
                </a:uFill>
                <a:latin typeface="Lora"/>
                <a:ea typeface="Lora"/>
                <a:cs typeface="Lora"/>
                <a:sym typeface="Lora"/>
                <a:hlinkClick r:id="rId11">
                  <a:extLst>
                    <a:ext uri="{A12FA001-AC4F-418D-AE19-62706E023703}">
                      <ahyp:hlinkClr val="tx"/>
                    </a:ext>
                  </a:extLst>
                </a:hlinkClick>
              </a:rPr>
              <a:t>SLIDESGO SCHOOL</a:t>
            </a:r>
            <a:r>
              <a:rPr b="1" lang="es" sz="3000">
                <a:solidFill>
                  <a:schemeClr val="dk1"/>
                </a:solidFill>
                <a:latin typeface="Lora"/>
                <a:ea typeface="Lora"/>
                <a:cs typeface="Lora"/>
                <a:sym typeface="Lora"/>
              </a:rPr>
              <a:t> | </a:t>
            </a:r>
            <a:r>
              <a:rPr b="1" lang="es" sz="3000">
                <a:solidFill>
                  <a:schemeClr val="dk1"/>
                </a:solidFill>
                <a:uFill>
                  <a:noFill/>
                </a:uFill>
                <a:latin typeface="Lora"/>
                <a:ea typeface="Lora"/>
                <a:cs typeface="Lora"/>
                <a:sym typeface="Lora"/>
                <a:hlinkClick r:id="rId12">
                  <a:extLst>
                    <a:ext uri="{A12FA001-AC4F-418D-AE19-62706E023703}">
                      <ahyp:hlinkClr val="tx"/>
                    </a:ext>
                  </a:extLst>
                </a:hlinkClick>
              </a:rPr>
              <a:t>FAQ</a:t>
            </a:r>
            <a:r>
              <a:rPr b="1" lang="es" sz="3000">
                <a:solidFill>
                  <a:schemeClr val="dk1"/>
                </a:solidFill>
                <a:latin typeface="Lora"/>
                <a:ea typeface="Lora"/>
                <a:cs typeface="Lora"/>
                <a:sym typeface="Lora"/>
              </a:rPr>
              <a:t>s</a:t>
            </a:r>
            <a:endParaRPr b="1" sz="3000">
              <a:solidFill>
                <a:schemeClr val="dk1"/>
              </a:solidFill>
              <a:latin typeface="Lora"/>
              <a:ea typeface="Lora"/>
              <a:cs typeface="Lora"/>
              <a:sym typeface="Lora"/>
            </a:endParaRPr>
          </a:p>
        </p:txBody>
      </p:sp>
      <p:sp>
        <p:nvSpPr>
          <p:cNvPr id="280" name="Google Shape;280;p22"/>
          <p:cNvSpPr txBox="1"/>
          <p:nvPr/>
        </p:nvSpPr>
        <p:spPr>
          <a:xfrm>
            <a:off x="6443700" y="12859375"/>
            <a:ext cx="10152600" cy="12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chemeClr val="dk1"/>
                </a:solidFill>
                <a:latin typeface="Lora"/>
                <a:ea typeface="Lora"/>
                <a:cs typeface="Lora"/>
                <a:sym typeface="Lora"/>
              </a:rPr>
              <a:t>Visita nuestros proyectos:</a:t>
            </a:r>
            <a:br>
              <a:rPr b="1" lang="es" sz="3000">
                <a:solidFill>
                  <a:schemeClr val="dk1"/>
                </a:solidFill>
                <a:latin typeface="Lora"/>
                <a:ea typeface="Lora"/>
                <a:cs typeface="Lora"/>
                <a:sym typeface="Lora"/>
              </a:rPr>
            </a:br>
            <a:r>
              <a:rPr b="1" lang="es" sz="3000">
                <a:solidFill>
                  <a:schemeClr val="dk1"/>
                </a:solidFill>
                <a:uFill>
                  <a:noFill/>
                </a:uFill>
                <a:latin typeface="Lora"/>
                <a:ea typeface="Lora"/>
                <a:cs typeface="Lora"/>
                <a:sym typeface="Lora"/>
                <a:hlinkClick r:id="rId13">
                  <a:extLst>
                    <a:ext uri="{A12FA001-AC4F-418D-AE19-62706E023703}">
                      <ahyp:hlinkClr val="tx"/>
                    </a:ext>
                  </a:extLst>
                </a:hlinkClick>
              </a:rPr>
              <a:t>FREEPIK</a:t>
            </a:r>
            <a:r>
              <a:rPr b="1" lang="es" sz="3000">
                <a:solidFill>
                  <a:schemeClr val="dk1"/>
                </a:solidFill>
                <a:latin typeface="Lora"/>
                <a:ea typeface="Lora"/>
                <a:cs typeface="Lora"/>
                <a:sym typeface="Lora"/>
              </a:rPr>
              <a:t> | </a:t>
            </a:r>
            <a:r>
              <a:rPr b="1" lang="es" sz="3000">
                <a:solidFill>
                  <a:schemeClr val="dk1"/>
                </a:solidFill>
                <a:uFill>
                  <a:noFill/>
                </a:uFill>
                <a:latin typeface="Lora"/>
                <a:ea typeface="Lora"/>
                <a:cs typeface="Lora"/>
                <a:sym typeface="Lora"/>
                <a:hlinkClick r:id="rId14">
                  <a:extLst>
                    <a:ext uri="{A12FA001-AC4F-418D-AE19-62706E023703}">
                      <ahyp:hlinkClr val="tx"/>
                    </a:ext>
                  </a:extLst>
                </a:hlinkClick>
              </a:rPr>
              <a:t>FLATICON</a:t>
            </a:r>
            <a:r>
              <a:rPr b="1" lang="es" sz="3000">
                <a:solidFill>
                  <a:schemeClr val="dk1"/>
                </a:solidFill>
                <a:latin typeface="Lora"/>
                <a:ea typeface="Lora"/>
                <a:cs typeface="Lora"/>
                <a:sym typeface="Lora"/>
              </a:rPr>
              <a:t> | </a:t>
            </a:r>
            <a:r>
              <a:rPr b="1" lang="es" sz="3000">
                <a:solidFill>
                  <a:schemeClr val="dk1"/>
                </a:solidFill>
                <a:uFill>
                  <a:noFill/>
                </a:uFill>
                <a:latin typeface="Lora"/>
                <a:ea typeface="Lora"/>
                <a:cs typeface="Lora"/>
                <a:sym typeface="Lora"/>
                <a:hlinkClick r:id="rId15">
                  <a:extLst>
                    <a:ext uri="{A12FA001-AC4F-418D-AE19-62706E023703}">
                      <ahyp:hlinkClr val="tx"/>
                    </a:ext>
                  </a:extLst>
                </a:hlinkClick>
              </a:rPr>
              <a:t>STORYSET</a:t>
            </a:r>
            <a:r>
              <a:rPr b="1" lang="es" sz="3000">
                <a:solidFill>
                  <a:schemeClr val="dk1"/>
                </a:solidFill>
                <a:latin typeface="Lora"/>
                <a:ea typeface="Lora"/>
                <a:cs typeface="Lora"/>
                <a:sym typeface="Lora"/>
              </a:rPr>
              <a:t> | </a:t>
            </a:r>
            <a:r>
              <a:rPr b="1" lang="es" sz="3000">
                <a:solidFill>
                  <a:schemeClr val="dk1"/>
                </a:solidFill>
                <a:uFill>
                  <a:noFill/>
                </a:uFill>
                <a:latin typeface="Lora"/>
                <a:ea typeface="Lora"/>
                <a:cs typeface="Lora"/>
                <a:sym typeface="Lora"/>
                <a:hlinkClick r:id="rId16">
                  <a:extLst>
                    <a:ext uri="{A12FA001-AC4F-418D-AE19-62706E023703}">
                      <ahyp:hlinkClr val="tx"/>
                    </a:ext>
                  </a:extLst>
                </a:hlinkClick>
              </a:rPr>
              <a:t>WEPIK </a:t>
            </a:r>
            <a:r>
              <a:rPr b="1" lang="es" sz="3000">
                <a:solidFill>
                  <a:schemeClr val="dk1"/>
                </a:solidFill>
                <a:latin typeface="Lora"/>
                <a:ea typeface="Lora"/>
                <a:cs typeface="Lora"/>
                <a:sym typeface="Lora"/>
              </a:rPr>
              <a:t>| </a:t>
            </a:r>
            <a:r>
              <a:rPr b="1" lang="es" sz="3000">
                <a:solidFill>
                  <a:schemeClr val="dk1"/>
                </a:solidFill>
                <a:uFill>
                  <a:noFill/>
                </a:uFill>
                <a:latin typeface="Lora"/>
                <a:ea typeface="Lora"/>
                <a:cs typeface="Lora"/>
                <a:sym typeface="Lora"/>
                <a:hlinkClick r:id="rId17">
                  <a:extLst>
                    <a:ext uri="{A12FA001-AC4F-418D-AE19-62706E023703}">
                      <ahyp:hlinkClr val="tx"/>
                    </a:ext>
                  </a:extLst>
                </a:hlinkClick>
              </a:rPr>
              <a:t>VIDEVO</a:t>
            </a:r>
            <a:endParaRPr b="1" sz="3000">
              <a:solidFill>
                <a:schemeClr val="dk1"/>
              </a:solidFill>
              <a:latin typeface="Lora"/>
              <a:ea typeface="Lora"/>
              <a:cs typeface="Lora"/>
              <a:sym typeface="Lora"/>
            </a:endParaRPr>
          </a:p>
        </p:txBody>
      </p:sp>
      <p:grpSp>
        <p:nvGrpSpPr>
          <p:cNvPr id="281" name="Google Shape;281;p22"/>
          <p:cNvGrpSpPr/>
          <p:nvPr/>
        </p:nvGrpSpPr>
        <p:grpSpPr>
          <a:xfrm>
            <a:off x="457285" y="13204833"/>
            <a:ext cx="22125849" cy="3620095"/>
            <a:chOff x="4685125" y="13204850"/>
            <a:chExt cx="13669745" cy="3620095"/>
          </a:xfrm>
        </p:grpSpPr>
        <p:sp>
          <p:nvSpPr>
            <p:cNvPr id="282" name="Google Shape;282;p22"/>
            <p:cNvSpPr/>
            <p:nvPr/>
          </p:nvSpPr>
          <p:spPr>
            <a:xfrm>
              <a:off x="4685125" y="13293704"/>
              <a:ext cx="1977694" cy="1707823"/>
            </a:xfrm>
            <a:custGeom>
              <a:rect b="b" l="l" r="r" t="t"/>
              <a:pathLst>
                <a:path extrusionOk="0" h="6708" w="7768">
                  <a:moveTo>
                    <a:pt x="0" y="1"/>
                  </a:moveTo>
                  <a:lnTo>
                    <a:pt x="1442" y="4096"/>
                  </a:lnTo>
                  <a:cubicBezTo>
                    <a:pt x="3326" y="5416"/>
                    <a:pt x="5504" y="6314"/>
                    <a:pt x="7768" y="6707"/>
                  </a:cubicBezTo>
                  <a:lnTo>
                    <a:pt x="7768" y="4085"/>
                  </a:lnTo>
                  <a:cubicBezTo>
                    <a:pt x="7324" y="3957"/>
                    <a:pt x="6891" y="3823"/>
                    <a:pt x="6469" y="3683"/>
                  </a:cubicBezTo>
                  <a:cubicBezTo>
                    <a:pt x="2779" y="2463"/>
                    <a:pt x="694" y="105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685125" y="14810587"/>
              <a:ext cx="1977694" cy="932581"/>
            </a:xfrm>
            <a:custGeom>
              <a:rect b="b" l="l" r="r" t="t"/>
              <a:pathLst>
                <a:path extrusionOk="0" h="3663" w="7768">
                  <a:moveTo>
                    <a:pt x="1295" y="1"/>
                  </a:moveTo>
                  <a:lnTo>
                    <a:pt x="0" y="860"/>
                  </a:lnTo>
                  <a:cubicBezTo>
                    <a:pt x="2167" y="1988"/>
                    <a:pt x="4814" y="2923"/>
                    <a:pt x="7768" y="3663"/>
                  </a:cubicBezTo>
                  <a:lnTo>
                    <a:pt x="7768" y="2100"/>
                  </a:lnTo>
                  <a:cubicBezTo>
                    <a:pt x="5499" y="1847"/>
                    <a:pt x="3280" y="1129"/>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5014826" y="14336529"/>
              <a:ext cx="1647993" cy="1008705"/>
            </a:xfrm>
            <a:custGeom>
              <a:rect b="b" l="l" r="r" t="t"/>
              <a:pathLst>
                <a:path extrusionOk="0" h="3962" w="6473">
                  <a:moveTo>
                    <a:pt x="147" y="0"/>
                  </a:moveTo>
                  <a:cubicBezTo>
                    <a:pt x="148" y="1"/>
                    <a:pt x="148" y="1"/>
                    <a:pt x="149" y="1"/>
                  </a:cubicBezTo>
                  <a:lnTo>
                    <a:pt x="149" y="1"/>
                  </a:lnTo>
                  <a:lnTo>
                    <a:pt x="148" y="0"/>
                  </a:lnTo>
                  <a:close/>
                  <a:moveTo>
                    <a:pt x="149" y="1"/>
                  </a:moveTo>
                  <a:lnTo>
                    <a:pt x="652" y="1429"/>
                  </a:lnTo>
                  <a:lnTo>
                    <a:pt x="0" y="1863"/>
                  </a:lnTo>
                  <a:cubicBezTo>
                    <a:pt x="1985" y="2990"/>
                    <a:pt x="4204" y="3709"/>
                    <a:pt x="6473" y="3962"/>
                  </a:cubicBezTo>
                  <a:lnTo>
                    <a:pt x="6473" y="2611"/>
                  </a:lnTo>
                  <a:cubicBezTo>
                    <a:pt x="4209" y="2219"/>
                    <a:pt x="2032" y="1320"/>
                    <a:pt x="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5585884" y="14096190"/>
              <a:ext cx="1076937" cy="1646975"/>
            </a:xfrm>
            <a:custGeom>
              <a:rect b="b" l="l" r="r" t="t"/>
              <a:pathLst>
                <a:path extrusionOk="0" h="6469" w="4230">
                  <a:moveTo>
                    <a:pt x="1453" y="0"/>
                  </a:moveTo>
                  <a:cubicBezTo>
                    <a:pt x="1242" y="132"/>
                    <a:pt x="1044" y="280"/>
                    <a:pt x="872" y="459"/>
                  </a:cubicBezTo>
                  <a:cubicBezTo>
                    <a:pt x="46" y="1323"/>
                    <a:pt x="1" y="2645"/>
                    <a:pt x="5" y="3841"/>
                  </a:cubicBezTo>
                  <a:cubicBezTo>
                    <a:pt x="6" y="4293"/>
                    <a:pt x="7" y="4745"/>
                    <a:pt x="10" y="5197"/>
                  </a:cubicBezTo>
                  <a:cubicBezTo>
                    <a:pt x="1323" y="5671"/>
                    <a:pt x="2737" y="6094"/>
                    <a:pt x="4230" y="6469"/>
                  </a:cubicBezTo>
                  <a:lnTo>
                    <a:pt x="4230" y="934"/>
                  </a:lnTo>
                  <a:lnTo>
                    <a:pt x="4230" y="933"/>
                  </a:lnTo>
                  <a:cubicBezTo>
                    <a:pt x="3786" y="805"/>
                    <a:pt x="3353" y="671"/>
                    <a:pt x="2931" y="531"/>
                  </a:cubicBezTo>
                  <a:cubicBezTo>
                    <a:pt x="2406" y="357"/>
                    <a:pt x="1914" y="179"/>
                    <a:pt x="1453"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5845063" y="14329655"/>
              <a:ext cx="817759" cy="1850906"/>
            </a:xfrm>
            <a:custGeom>
              <a:rect b="b" l="l" r="r" t="t"/>
              <a:pathLst>
                <a:path extrusionOk="0" h="7270" w="3212">
                  <a:moveTo>
                    <a:pt x="2449" y="1"/>
                  </a:moveTo>
                  <a:cubicBezTo>
                    <a:pt x="1500" y="1"/>
                    <a:pt x="0" y="164"/>
                    <a:pt x="0" y="1193"/>
                  </a:cubicBezTo>
                  <a:lnTo>
                    <a:pt x="0" y="6183"/>
                  </a:lnTo>
                  <a:lnTo>
                    <a:pt x="3212" y="7269"/>
                  </a:lnTo>
                  <a:lnTo>
                    <a:pt x="3212" y="36"/>
                  </a:lnTo>
                  <a:cubicBezTo>
                    <a:pt x="3212" y="36"/>
                    <a:pt x="2890" y="1"/>
                    <a:pt x="2449"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16376921" y="13204850"/>
              <a:ext cx="1977949" cy="1707823"/>
            </a:xfrm>
            <a:custGeom>
              <a:rect b="b" l="l" r="r" t="t"/>
              <a:pathLst>
                <a:path extrusionOk="0" h="6708" w="7769">
                  <a:moveTo>
                    <a:pt x="7769" y="1"/>
                  </a:moveTo>
                  <a:lnTo>
                    <a:pt x="7769" y="1"/>
                  </a:lnTo>
                  <a:cubicBezTo>
                    <a:pt x="7075" y="1055"/>
                    <a:pt x="4990" y="2463"/>
                    <a:pt x="1299" y="3683"/>
                  </a:cubicBezTo>
                  <a:cubicBezTo>
                    <a:pt x="878" y="3823"/>
                    <a:pt x="444" y="3957"/>
                    <a:pt x="1" y="4086"/>
                  </a:cubicBezTo>
                  <a:lnTo>
                    <a:pt x="1" y="6707"/>
                  </a:lnTo>
                  <a:cubicBezTo>
                    <a:pt x="2265" y="6314"/>
                    <a:pt x="4443" y="5415"/>
                    <a:pt x="6325" y="4096"/>
                  </a:cubicBezTo>
                  <a:lnTo>
                    <a:pt x="77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16376921" y="14721733"/>
              <a:ext cx="1977949" cy="932836"/>
            </a:xfrm>
            <a:custGeom>
              <a:rect b="b" l="l" r="r" t="t"/>
              <a:pathLst>
                <a:path extrusionOk="0" h="3664" w="7769">
                  <a:moveTo>
                    <a:pt x="6474" y="1"/>
                  </a:moveTo>
                  <a:cubicBezTo>
                    <a:pt x="4488" y="1129"/>
                    <a:pt x="2270" y="1847"/>
                    <a:pt x="1" y="2101"/>
                  </a:cubicBezTo>
                  <a:lnTo>
                    <a:pt x="1" y="3664"/>
                  </a:lnTo>
                  <a:cubicBezTo>
                    <a:pt x="2954" y="2923"/>
                    <a:pt x="5601" y="1989"/>
                    <a:pt x="7769" y="861"/>
                  </a:cubicBezTo>
                  <a:lnTo>
                    <a:pt x="6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16376921" y="14247675"/>
              <a:ext cx="1648248" cy="1008705"/>
            </a:xfrm>
            <a:custGeom>
              <a:rect b="b" l="l" r="r" t="t"/>
              <a:pathLst>
                <a:path extrusionOk="0" h="3962" w="6474">
                  <a:moveTo>
                    <a:pt x="6325" y="0"/>
                  </a:moveTo>
                  <a:lnTo>
                    <a:pt x="6325" y="0"/>
                  </a:lnTo>
                  <a:cubicBezTo>
                    <a:pt x="4443" y="1319"/>
                    <a:pt x="2265" y="2218"/>
                    <a:pt x="1" y="2611"/>
                  </a:cubicBezTo>
                  <a:lnTo>
                    <a:pt x="1" y="3961"/>
                  </a:lnTo>
                  <a:cubicBezTo>
                    <a:pt x="2270" y="3709"/>
                    <a:pt x="4488" y="2991"/>
                    <a:pt x="6474" y="1863"/>
                  </a:cubicBezTo>
                  <a:lnTo>
                    <a:pt x="5822" y="1430"/>
                  </a:lnTo>
                  <a:lnTo>
                    <a:pt x="63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16376921" y="14007336"/>
              <a:ext cx="1076937" cy="1647230"/>
            </a:xfrm>
            <a:custGeom>
              <a:rect b="b" l="l" r="r" t="t"/>
              <a:pathLst>
                <a:path extrusionOk="0" h="6470" w="4230">
                  <a:moveTo>
                    <a:pt x="2778" y="0"/>
                  </a:moveTo>
                  <a:cubicBezTo>
                    <a:pt x="2317" y="180"/>
                    <a:pt x="1825" y="358"/>
                    <a:pt x="1299" y="531"/>
                  </a:cubicBezTo>
                  <a:cubicBezTo>
                    <a:pt x="878" y="671"/>
                    <a:pt x="444" y="805"/>
                    <a:pt x="1" y="934"/>
                  </a:cubicBezTo>
                  <a:lnTo>
                    <a:pt x="1" y="6470"/>
                  </a:lnTo>
                  <a:cubicBezTo>
                    <a:pt x="1494" y="6095"/>
                    <a:pt x="2907" y="5671"/>
                    <a:pt x="4221" y="5197"/>
                  </a:cubicBezTo>
                  <a:cubicBezTo>
                    <a:pt x="4223" y="4745"/>
                    <a:pt x="4224" y="4293"/>
                    <a:pt x="4226" y="3841"/>
                  </a:cubicBezTo>
                  <a:cubicBezTo>
                    <a:pt x="4230" y="2647"/>
                    <a:pt x="4185" y="1323"/>
                    <a:pt x="3358" y="460"/>
                  </a:cubicBezTo>
                  <a:cubicBezTo>
                    <a:pt x="3187" y="280"/>
                    <a:pt x="2989" y="132"/>
                    <a:pt x="277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16376921" y="14240801"/>
              <a:ext cx="817759" cy="1850906"/>
            </a:xfrm>
            <a:custGeom>
              <a:rect b="b" l="l" r="r" t="t"/>
              <a:pathLst>
                <a:path extrusionOk="0" h="7270" w="3212">
                  <a:moveTo>
                    <a:pt x="762" y="1"/>
                  </a:moveTo>
                  <a:cubicBezTo>
                    <a:pt x="323" y="1"/>
                    <a:pt x="1" y="36"/>
                    <a:pt x="1" y="36"/>
                  </a:cubicBezTo>
                  <a:lnTo>
                    <a:pt x="1" y="7269"/>
                  </a:lnTo>
                  <a:lnTo>
                    <a:pt x="3211" y="6184"/>
                  </a:lnTo>
                  <a:lnTo>
                    <a:pt x="3211" y="1194"/>
                  </a:lnTo>
                  <a:cubicBezTo>
                    <a:pt x="3211" y="164"/>
                    <a:pt x="1712" y="1"/>
                    <a:pt x="76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5845063" y="15578703"/>
              <a:ext cx="11351882" cy="1246243"/>
            </a:xfrm>
            <a:custGeom>
              <a:rect b="b" l="l" r="r" t="t"/>
              <a:pathLst>
                <a:path extrusionOk="0" h="4895" w="44588">
                  <a:moveTo>
                    <a:pt x="44587" y="0"/>
                  </a:moveTo>
                  <a:cubicBezTo>
                    <a:pt x="38440" y="2207"/>
                    <a:pt x="30098" y="3337"/>
                    <a:pt x="21808" y="3337"/>
                  </a:cubicBezTo>
                  <a:cubicBezTo>
                    <a:pt x="13947" y="3337"/>
                    <a:pt x="6039" y="2321"/>
                    <a:pt x="0" y="334"/>
                  </a:cubicBezTo>
                  <a:lnTo>
                    <a:pt x="0" y="1891"/>
                  </a:lnTo>
                  <a:cubicBezTo>
                    <a:pt x="6039" y="3878"/>
                    <a:pt x="13947" y="4894"/>
                    <a:pt x="21808" y="4894"/>
                  </a:cubicBezTo>
                  <a:cubicBezTo>
                    <a:pt x="30098" y="4894"/>
                    <a:pt x="38440" y="3765"/>
                    <a:pt x="44587" y="1558"/>
                  </a:cubicBezTo>
                  <a:lnTo>
                    <a:pt x="445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5845063" y="15154800"/>
              <a:ext cx="11351882" cy="1273484"/>
            </a:xfrm>
            <a:custGeom>
              <a:rect b="b" l="l" r="r" t="t"/>
              <a:pathLst>
                <a:path extrusionOk="0" h="5002" w="44588">
                  <a:moveTo>
                    <a:pt x="44587" y="0"/>
                  </a:moveTo>
                  <a:cubicBezTo>
                    <a:pt x="38440" y="2207"/>
                    <a:pt x="30098" y="3337"/>
                    <a:pt x="21808" y="3337"/>
                  </a:cubicBezTo>
                  <a:cubicBezTo>
                    <a:pt x="13947" y="3337"/>
                    <a:pt x="6039" y="2320"/>
                    <a:pt x="0" y="334"/>
                  </a:cubicBezTo>
                  <a:lnTo>
                    <a:pt x="0" y="1999"/>
                  </a:lnTo>
                  <a:cubicBezTo>
                    <a:pt x="6039" y="3986"/>
                    <a:pt x="13947" y="5002"/>
                    <a:pt x="21808" y="5002"/>
                  </a:cubicBezTo>
                  <a:cubicBezTo>
                    <a:pt x="30098" y="5002"/>
                    <a:pt x="38440" y="3872"/>
                    <a:pt x="44587" y="1665"/>
                  </a:cubicBezTo>
                  <a:lnTo>
                    <a:pt x="44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845063" y="14495397"/>
              <a:ext cx="11351882" cy="1508985"/>
            </a:xfrm>
            <a:custGeom>
              <a:rect b="b" l="l" r="r" t="t"/>
              <a:pathLst>
                <a:path extrusionOk="0" h="5927" w="44588">
                  <a:moveTo>
                    <a:pt x="44587" y="1"/>
                  </a:moveTo>
                  <a:cubicBezTo>
                    <a:pt x="43765" y="385"/>
                    <a:pt x="42807" y="767"/>
                    <a:pt x="41703" y="1131"/>
                  </a:cubicBezTo>
                  <a:cubicBezTo>
                    <a:pt x="36434" y="2874"/>
                    <a:pt x="29368" y="3835"/>
                    <a:pt x="21808" y="3835"/>
                  </a:cubicBezTo>
                  <a:cubicBezTo>
                    <a:pt x="14248" y="3835"/>
                    <a:pt x="7182" y="2874"/>
                    <a:pt x="1913" y="1131"/>
                  </a:cubicBezTo>
                  <a:cubicBezTo>
                    <a:pt x="1219" y="902"/>
                    <a:pt x="583" y="666"/>
                    <a:pt x="0" y="427"/>
                  </a:cubicBezTo>
                  <a:lnTo>
                    <a:pt x="0" y="2924"/>
                  </a:lnTo>
                  <a:cubicBezTo>
                    <a:pt x="6039" y="4910"/>
                    <a:pt x="13947" y="5927"/>
                    <a:pt x="21808" y="5927"/>
                  </a:cubicBezTo>
                  <a:cubicBezTo>
                    <a:pt x="30098" y="5927"/>
                    <a:pt x="38440" y="4797"/>
                    <a:pt x="44587" y="2590"/>
                  </a:cubicBezTo>
                  <a:lnTo>
                    <a:pt x="445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18" name="Shape 6218"/>
        <p:cNvGrpSpPr/>
        <p:nvPr/>
      </p:nvGrpSpPr>
      <p:grpSpPr>
        <a:xfrm>
          <a:off x="0" y="0"/>
          <a:ext cx="0" cy="0"/>
          <a:chOff x="0" y="0"/>
          <a:chExt cx="0" cy="0"/>
        </a:xfrm>
      </p:grpSpPr>
      <p:sp>
        <p:nvSpPr>
          <p:cNvPr id="6219" name="Google Shape;6219;p40"/>
          <p:cNvSpPr txBox="1"/>
          <p:nvPr>
            <p:ph idx="4294967295" type="title"/>
          </p:nvPr>
        </p:nvSpPr>
        <p:spPr>
          <a:xfrm>
            <a:off x="1589657" y="1600196"/>
            <a:ext cx="9249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Educational Icons</a:t>
            </a:r>
            <a:endParaRPr sz="7500">
              <a:latin typeface="Arial"/>
              <a:ea typeface="Arial"/>
              <a:cs typeface="Arial"/>
              <a:sym typeface="Arial"/>
            </a:endParaRPr>
          </a:p>
        </p:txBody>
      </p:sp>
      <p:sp>
        <p:nvSpPr>
          <p:cNvPr id="6220" name="Google Shape;6220;p40"/>
          <p:cNvSpPr txBox="1"/>
          <p:nvPr>
            <p:ph idx="4294967295" type="title"/>
          </p:nvPr>
        </p:nvSpPr>
        <p:spPr>
          <a:xfrm>
            <a:off x="12241616" y="1600196"/>
            <a:ext cx="9249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Medical Icons</a:t>
            </a:r>
            <a:endParaRPr sz="7500">
              <a:latin typeface="Arial"/>
              <a:ea typeface="Arial"/>
              <a:cs typeface="Arial"/>
              <a:sym typeface="Arial"/>
            </a:endParaRPr>
          </a:p>
        </p:txBody>
      </p:sp>
      <p:grpSp>
        <p:nvGrpSpPr>
          <p:cNvPr id="6221" name="Google Shape;6221;p40"/>
          <p:cNvGrpSpPr/>
          <p:nvPr/>
        </p:nvGrpSpPr>
        <p:grpSpPr>
          <a:xfrm>
            <a:off x="1563772" y="5015133"/>
            <a:ext cx="876123" cy="1012929"/>
            <a:chOff x="-42971725" y="3217825"/>
            <a:chExt cx="275675" cy="317125"/>
          </a:xfrm>
        </p:grpSpPr>
        <p:sp>
          <p:nvSpPr>
            <p:cNvPr id="6222" name="Google Shape;6222;p4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3" name="Google Shape;6223;p4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4" name="Google Shape;6224;p4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25" name="Google Shape;6225;p40"/>
          <p:cNvGrpSpPr/>
          <p:nvPr/>
        </p:nvGrpSpPr>
        <p:grpSpPr>
          <a:xfrm>
            <a:off x="1487379" y="6296308"/>
            <a:ext cx="1028910" cy="922775"/>
            <a:chOff x="-42996150" y="3612600"/>
            <a:chExt cx="323750" cy="288900"/>
          </a:xfrm>
        </p:grpSpPr>
        <p:sp>
          <p:nvSpPr>
            <p:cNvPr id="6226" name="Google Shape;6226;p4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7" name="Google Shape;6227;p4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8" name="Google Shape;6228;p4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29" name="Google Shape;6229;p40"/>
          <p:cNvGrpSpPr/>
          <p:nvPr/>
        </p:nvGrpSpPr>
        <p:grpSpPr>
          <a:xfrm>
            <a:off x="1494887" y="7415403"/>
            <a:ext cx="1013893" cy="1013967"/>
            <a:chOff x="-42994575" y="3950300"/>
            <a:chExt cx="319025" cy="317450"/>
          </a:xfrm>
        </p:grpSpPr>
        <p:sp>
          <p:nvSpPr>
            <p:cNvPr id="6230" name="Google Shape;6230;p4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1" name="Google Shape;6231;p4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2" name="Google Shape;6232;p4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33" name="Google Shape;6233;p40"/>
          <p:cNvGrpSpPr/>
          <p:nvPr/>
        </p:nvGrpSpPr>
        <p:grpSpPr>
          <a:xfrm>
            <a:off x="7352209" y="5083087"/>
            <a:ext cx="1011271" cy="1013887"/>
            <a:chOff x="-41111350" y="3239100"/>
            <a:chExt cx="318200" cy="317425"/>
          </a:xfrm>
        </p:grpSpPr>
        <p:sp>
          <p:nvSpPr>
            <p:cNvPr id="6234" name="Google Shape;6234;p4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5" name="Google Shape;6235;p4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6" name="Google Shape;6236;p4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7" name="Google Shape;6237;p4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38" name="Google Shape;6238;p40"/>
          <p:cNvGrpSpPr/>
          <p:nvPr/>
        </p:nvGrpSpPr>
        <p:grpSpPr>
          <a:xfrm>
            <a:off x="7342198" y="6273709"/>
            <a:ext cx="1031293" cy="1014127"/>
            <a:chOff x="-41117650" y="3605525"/>
            <a:chExt cx="324500" cy="317500"/>
          </a:xfrm>
        </p:grpSpPr>
        <p:sp>
          <p:nvSpPr>
            <p:cNvPr id="6239" name="Google Shape;6239;p4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0" name="Google Shape;6240;p4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1" name="Google Shape;6241;p4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42" name="Google Shape;6242;p40"/>
          <p:cNvSpPr/>
          <p:nvPr/>
        </p:nvSpPr>
        <p:spPr>
          <a:xfrm>
            <a:off x="7350239" y="7497891"/>
            <a:ext cx="1013814" cy="988734"/>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43" name="Google Shape;6243;p40"/>
          <p:cNvGrpSpPr/>
          <p:nvPr/>
        </p:nvGrpSpPr>
        <p:grpSpPr>
          <a:xfrm>
            <a:off x="4148946" y="8709501"/>
            <a:ext cx="588266" cy="1016442"/>
            <a:chOff x="-39205300" y="3220175"/>
            <a:chExt cx="185100" cy="318225"/>
          </a:xfrm>
        </p:grpSpPr>
        <p:sp>
          <p:nvSpPr>
            <p:cNvPr id="6244" name="Google Shape;6244;p4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5" name="Google Shape;6245;p4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46" name="Google Shape;6246;p40"/>
          <p:cNvGrpSpPr/>
          <p:nvPr/>
        </p:nvGrpSpPr>
        <p:grpSpPr>
          <a:xfrm>
            <a:off x="4055182" y="9967183"/>
            <a:ext cx="816057" cy="1009495"/>
            <a:chOff x="-39248625" y="3588600"/>
            <a:chExt cx="256775" cy="316050"/>
          </a:xfrm>
        </p:grpSpPr>
        <p:sp>
          <p:nvSpPr>
            <p:cNvPr id="6247" name="Google Shape;6247;p4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8" name="Google Shape;6248;p4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49" name="Google Shape;6249;p40"/>
          <p:cNvSpPr/>
          <p:nvPr/>
        </p:nvSpPr>
        <p:spPr>
          <a:xfrm>
            <a:off x="3968110" y="11207891"/>
            <a:ext cx="988866" cy="101396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0" name="Google Shape;6250;p40"/>
          <p:cNvSpPr/>
          <p:nvPr/>
        </p:nvSpPr>
        <p:spPr>
          <a:xfrm>
            <a:off x="9924170" y="8670416"/>
            <a:ext cx="1006345" cy="1007659"/>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51" name="Google Shape;6251;p40"/>
          <p:cNvGrpSpPr/>
          <p:nvPr/>
        </p:nvGrpSpPr>
        <p:grpSpPr>
          <a:xfrm>
            <a:off x="2561715" y="5015133"/>
            <a:ext cx="1168270" cy="1013887"/>
            <a:chOff x="-42651700" y="3217825"/>
            <a:chExt cx="367600" cy="317425"/>
          </a:xfrm>
        </p:grpSpPr>
        <p:sp>
          <p:nvSpPr>
            <p:cNvPr id="6252" name="Google Shape;6252;p4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3" name="Google Shape;6253;p4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4" name="Google Shape;6254;p4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5" name="Google Shape;6255;p4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56" name="Google Shape;6256;p40"/>
          <p:cNvGrpSpPr/>
          <p:nvPr/>
        </p:nvGrpSpPr>
        <p:grpSpPr>
          <a:xfrm>
            <a:off x="2658091" y="6217014"/>
            <a:ext cx="975518" cy="992966"/>
            <a:chOff x="-42617300" y="3587775"/>
            <a:chExt cx="306950" cy="310875"/>
          </a:xfrm>
        </p:grpSpPr>
        <p:sp>
          <p:nvSpPr>
            <p:cNvPr id="6257" name="Google Shape;6257;p4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8" name="Google Shape;6258;p4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59" name="Google Shape;6259;p40"/>
          <p:cNvSpPr/>
          <p:nvPr/>
        </p:nvSpPr>
        <p:spPr>
          <a:xfrm>
            <a:off x="2639489" y="7412407"/>
            <a:ext cx="1011271" cy="1011412"/>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60" name="Google Shape;6260;p40"/>
          <p:cNvGrpSpPr/>
          <p:nvPr/>
        </p:nvGrpSpPr>
        <p:grpSpPr>
          <a:xfrm>
            <a:off x="8565555" y="5081810"/>
            <a:ext cx="1025255" cy="1012370"/>
            <a:chOff x="-40748275" y="3238700"/>
            <a:chExt cx="322600" cy="316950"/>
          </a:xfrm>
        </p:grpSpPr>
        <p:sp>
          <p:nvSpPr>
            <p:cNvPr id="6261" name="Google Shape;6261;p4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2" name="Google Shape;6262;p4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3" name="Google Shape;6263;p4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4" name="Google Shape;6264;p4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5" name="Google Shape;6265;p4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6" name="Google Shape;6266;p4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67" name="Google Shape;6267;p40"/>
          <p:cNvGrpSpPr/>
          <p:nvPr/>
        </p:nvGrpSpPr>
        <p:grpSpPr>
          <a:xfrm>
            <a:off x="8572508" y="6361148"/>
            <a:ext cx="1011351" cy="925890"/>
            <a:chOff x="-40745125" y="3632900"/>
            <a:chExt cx="318225" cy="289875"/>
          </a:xfrm>
        </p:grpSpPr>
        <p:sp>
          <p:nvSpPr>
            <p:cNvPr id="6268" name="Google Shape;6268;p4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9" name="Google Shape;6269;p4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0" name="Google Shape;6270;p4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1" name="Google Shape;6271;p4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2" name="Google Shape;6272;p4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3" name="Google Shape;6273;p4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4" name="Google Shape;6274;p4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75" name="Google Shape;6275;p40"/>
          <p:cNvGrpSpPr/>
          <p:nvPr/>
        </p:nvGrpSpPr>
        <p:grpSpPr>
          <a:xfrm>
            <a:off x="8583790" y="7485274"/>
            <a:ext cx="988786" cy="1011971"/>
            <a:chOff x="-40742750" y="3972175"/>
            <a:chExt cx="311125" cy="316825"/>
          </a:xfrm>
        </p:grpSpPr>
        <p:sp>
          <p:nvSpPr>
            <p:cNvPr id="6276" name="Google Shape;6276;p4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7" name="Google Shape;6277;p4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78" name="Google Shape;6278;p40"/>
          <p:cNvGrpSpPr/>
          <p:nvPr/>
        </p:nvGrpSpPr>
        <p:grpSpPr>
          <a:xfrm>
            <a:off x="5271961" y="8714532"/>
            <a:ext cx="725957" cy="1011412"/>
            <a:chOff x="-38860325" y="3221750"/>
            <a:chExt cx="228425" cy="316650"/>
          </a:xfrm>
        </p:grpSpPr>
        <p:sp>
          <p:nvSpPr>
            <p:cNvPr id="6279" name="Google Shape;6279;p4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0" name="Google Shape;6280;p4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1" name="Google Shape;6281;p4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2" name="Google Shape;6282;p4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83" name="Google Shape;6283;p40"/>
          <p:cNvGrpSpPr/>
          <p:nvPr/>
        </p:nvGrpSpPr>
        <p:grpSpPr>
          <a:xfrm>
            <a:off x="5138153" y="9977643"/>
            <a:ext cx="1033836" cy="1003586"/>
            <a:chOff x="-38905225" y="3591875"/>
            <a:chExt cx="325300" cy="314200"/>
          </a:xfrm>
        </p:grpSpPr>
        <p:sp>
          <p:nvSpPr>
            <p:cNvPr id="6284" name="Google Shape;6284;p4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5" name="Google Shape;6285;p4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6" name="Google Shape;6286;p4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87" name="Google Shape;6287;p40"/>
          <p:cNvSpPr/>
          <p:nvPr/>
        </p:nvSpPr>
        <p:spPr>
          <a:xfrm>
            <a:off x="5151238" y="11366329"/>
            <a:ext cx="1006345" cy="855460"/>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88" name="Google Shape;6288;p40"/>
          <p:cNvGrpSpPr/>
          <p:nvPr/>
        </p:nvGrpSpPr>
        <p:grpSpPr>
          <a:xfrm>
            <a:off x="10052596" y="9936856"/>
            <a:ext cx="791029" cy="1010773"/>
            <a:chOff x="-37370925" y="3579105"/>
            <a:chExt cx="248900" cy="316450"/>
          </a:xfrm>
        </p:grpSpPr>
        <p:sp>
          <p:nvSpPr>
            <p:cNvPr id="6289" name="Google Shape;6289;p4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0" name="Google Shape;6290;p4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91" name="Google Shape;6291;p40"/>
          <p:cNvSpPr/>
          <p:nvPr/>
        </p:nvSpPr>
        <p:spPr>
          <a:xfrm>
            <a:off x="3788379" y="5013086"/>
            <a:ext cx="991329" cy="1009895"/>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2" name="Google Shape;6292;p40"/>
          <p:cNvSpPr/>
          <p:nvPr/>
        </p:nvSpPr>
        <p:spPr>
          <a:xfrm>
            <a:off x="3855953" y="6202635"/>
            <a:ext cx="856180" cy="1016442"/>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93" name="Google Shape;6293;p40"/>
          <p:cNvGrpSpPr/>
          <p:nvPr/>
        </p:nvGrpSpPr>
        <p:grpSpPr>
          <a:xfrm>
            <a:off x="3779086" y="7417958"/>
            <a:ext cx="1011351" cy="1011412"/>
            <a:chOff x="-42259725" y="3951100"/>
            <a:chExt cx="318225" cy="316650"/>
          </a:xfrm>
        </p:grpSpPr>
        <p:sp>
          <p:nvSpPr>
            <p:cNvPr id="6294" name="Google Shape;6294;p4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5" name="Google Shape;6295;p4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96" name="Google Shape;6296;p40"/>
          <p:cNvGrpSpPr/>
          <p:nvPr/>
        </p:nvGrpSpPr>
        <p:grpSpPr>
          <a:xfrm>
            <a:off x="9758727" y="5173640"/>
            <a:ext cx="1008808" cy="923334"/>
            <a:chOff x="-40378075" y="3267450"/>
            <a:chExt cx="317425" cy="289075"/>
          </a:xfrm>
        </p:grpSpPr>
        <p:sp>
          <p:nvSpPr>
            <p:cNvPr id="6297" name="Google Shape;6297;p4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8" name="Google Shape;6298;p4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9" name="Google Shape;6299;p4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0" name="Google Shape;6300;p4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01" name="Google Shape;6301;p40"/>
          <p:cNvGrpSpPr/>
          <p:nvPr/>
        </p:nvGrpSpPr>
        <p:grpSpPr>
          <a:xfrm>
            <a:off x="9768698" y="6270595"/>
            <a:ext cx="988866" cy="1011412"/>
            <a:chOff x="-40372575" y="3604550"/>
            <a:chExt cx="311150" cy="316650"/>
          </a:xfrm>
        </p:grpSpPr>
        <p:sp>
          <p:nvSpPr>
            <p:cNvPr id="6302" name="Google Shape;6302;p4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3" name="Google Shape;6303;p4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4" name="Google Shape;6304;p4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05" name="Google Shape;6305;p40"/>
          <p:cNvSpPr/>
          <p:nvPr/>
        </p:nvSpPr>
        <p:spPr>
          <a:xfrm>
            <a:off x="9769284" y="7477538"/>
            <a:ext cx="986323" cy="101668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06" name="Google Shape;6306;p40"/>
          <p:cNvGrpSpPr/>
          <p:nvPr/>
        </p:nvGrpSpPr>
        <p:grpSpPr>
          <a:xfrm>
            <a:off x="6297170" y="8709501"/>
            <a:ext cx="1085401" cy="1017401"/>
            <a:chOff x="-38542250" y="3220175"/>
            <a:chExt cx="341525" cy="318525"/>
          </a:xfrm>
        </p:grpSpPr>
        <p:sp>
          <p:nvSpPr>
            <p:cNvPr id="6307" name="Google Shape;6307;p4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8" name="Google Shape;6308;p4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9" name="Google Shape;6309;p4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10" name="Google Shape;6310;p40"/>
          <p:cNvGrpSpPr/>
          <p:nvPr/>
        </p:nvGrpSpPr>
        <p:grpSpPr>
          <a:xfrm>
            <a:off x="6356829" y="9965266"/>
            <a:ext cx="1006345" cy="1008936"/>
            <a:chOff x="-38537400" y="3588000"/>
            <a:chExt cx="316650" cy="315875"/>
          </a:xfrm>
        </p:grpSpPr>
        <p:sp>
          <p:nvSpPr>
            <p:cNvPr id="6311" name="Google Shape;6311;p4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2" name="Google Shape;6312;p4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3" name="Google Shape;6313;p4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4" name="Google Shape;6314;p4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15" name="Google Shape;6315;p40"/>
          <p:cNvGrpSpPr/>
          <p:nvPr/>
        </p:nvGrpSpPr>
        <p:grpSpPr>
          <a:xfrm>
            <a:off x="6354326" y="11216001"/>
            <a:ext cx="1011351" cy="1011412"/>
            <a:chOff x="-38538975" y="3954250"/>
            <a:chExt cx="318225" cy="316650"/>
          </a:xfrm>
        </p:grpSpPr>
        <p:sp>
          <p:nvSpPr>
            <p:cNvPr id="6316" name="Google Shape;6316;p4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7" name="Google Shape;6317;p4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18" name="Google Shape;6318;p40"/>
          <p:cNvGrpSpPr/>
          <p:nvPr/>
        </p:nvGrpSpPr>
        <p:grpSpPr>
          <a:xfrm>
            <a:off x="9937469" y="11202133"/>
            <a:ext cx="1021282" cy="1016442"/>
            <a:chOff x="-37385100" y="3949908"/>
            <a:chExt cx="321350" cy="318225"/>
          </a:xfrm>
        </p:grpSpPr>
        <p:sp>
          <p:nvSpPr>
            <p:cNvPr id="6319" name="Google Shape;6319;p4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0" name="Google Shape;6320;p4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21" name="Google Shape;6321;p40"/>
          <p:cNvGrpSpPr/>
          <p:nvPr/>
        </p:nvGrpSpPr>
        <p:grpSpPr>
          <a:xfrm>
            <a:off x="4975800" y="5013216"/>
            <a:ext cx="1008888" cy="1013328"/>
            <a:chOff x="-41895050" y="3217225"/>
            <a:chExt cx="317450" cy="317250"/>
          </a:xfrm>
        </p:grpSpPr>
        <p:sp>
          <p:nvSpPr>
            <p:cNvPr id="6322" name="Google Shape;6322;p4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3" name="Google Shape;6323;p4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4" name="Google Shape;6324;p4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5" name="Google Shape;6325;p4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6" name="Google Shape;6326;p4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27" name="Google Shape;6327;p40"/>
          <p:cNvGrpSpPr/>
          <p:nvPr/>
        </p:nvGrpSpPr>
        <p:grpSpPr>
          <a:xfrm>
            <a:off x="4974568" y="6207671"/>
            <a:ext cx="1011351" cy="1011412"/>
            <a:chOff x="-41893475" y="3584850"/>
            <a:chExt cx="318225" cy="316650"/>
          </a:xfrm>
        </p:grpSpPr>
        <p:sp>
          <p:nvSpPr>
            <p:cNvPr id="6328" name="Google Shape;6328;p4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9" name="Google Shape;6329;p4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0" name="Google Shape;6330;p4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1" name="Google Shape;6331;p4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32" name="Google Shape;6332;p40"/>
          <p:cNvSpPr/>
          <p:nvPr/>
        </p:nvSpPr>
        <p:spPr>
          <a:xfrm>
            <a:off x="4973856" y="7417435"/>
            <a:ext cx="1011351" cy="1009575"/>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3" name="Google Shape;6333;p40"/>
          <p:cNvSpPr/>
          <p:nvPr/>
        </p:nvSpPr>
        <p:spPr>
          <a:xfrm>
            <a:off x="1469550" y="8762844"/>
            <a:ext cx="1194092" cy="1008856"/>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34" name="Google Shape;6334;p40"/>
          <p:cNvGrpSpPr/>
          <p:nvPr/>
        </p:nvGrpSpPr>
        <p:grpSpPr>
          <a:xfrm>
            <a:off x="1628371" y="10020604"/>
            <a:ext cx="918074" cy="1013967"/>
            <a:chOff x="-39998250" y="3605325"/>
            <a:chExt cx="288875" cy="317450"/>
          </a:xfrm>
        </p:grpSpPr>
        <p:sp>
          <p:nvSpPr>
            <p:cNvPr id="6335" name="Google Shape;6335;p4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6" name="Google Shape;6336;p4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37" name="Google Shape;6337;p40"/>
          <p:cNvGrpSpPr/>
          <p:nvPr/>
        </p:nvGrpSpPr>
        <p:grpSpPr>
          <a:xfrm>
            <a:off x="1584235" y="11273894"/>
            <a:ext cx="1006345" cy="1011332"/>
            <a:chOff x="-40011050" y="3972375"/>
            <a:chExt cx="316650" cy="316625"/>
          </a:xfrm>
        </p:grpSpPr>
        <p:sp>
          <p:nvSpPr>
            <p:cNvPr id="6338" name="Google Shape;6338;p4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9" name="Google Shape;6339;p4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40" name="Google Shape;6340;p40"/>
          <p:cNvGrpSpPr/>
          <p:nvPr/>
        </p:nvGrpSpPr>
        <p:grpSpPr>
          <a:xfrm>
            <a:off x="7655193" y="8717087"/>
            <a:ext cx="726037" cy="1008856"/>
            <a:chOff x="-38129425" y="3222550"/>
            <a:chExt cx="228450" cy="315850"/>
          </a:xfrm>
        </p:grpSpPr>
        <p:sp>
          <p:nvSpPr>
            <p:cNvPr id="6341" name="Google Shape;6341;p4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2" name="Google Shape;6342;p4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43" name="Google Shape;6343;p40"/>
          <p:cNvGrpSpPr/>
          <p:nvPr/>
        </p:nvGrpSpPr>
        <p:grpSpPr>
          <a:xfrm>
            <a:off x="7532707" y="9965266"/>
            <a:ext cx="1011271" cy="1011412"/>
            <a:chOff x="-38172725" y="3588000"/>
            <a:chExt cx="318200" cy="316650"/>
          </a:xfrm>
        </p:grpSpPr>
        <p:sp>
          <p:nvSpPr>
            <p:cNvPr id="6344" name="Google Shape;6344;p4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5" name="Google Shape;6345;p4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6" name="Google Shape;6346;p4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7" name="Google Shape;6347;p4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8" name="Google Shape;6348;p4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9" name="Google Shape;6349;p4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0" name="Google Shape;6350;p4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1" name="Google Shape;6351;p4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52" name="Google Shape;6352;p40"/>
          <p:cNvGrpSpPr/>
          <p:nvPr/>
        </p:nvGrpSpPr>
        <p:grpSpPr>
          <a:xfrm>
            <a:off x="7739164" y="11218476"/>
            <a:ext cx="598357" cy="1011412"/>
            <a:chOff x="-38109725" y="3955025"/>
            <a:chExt cx="188275" cy="316650"/>
          </a:xfrm>
        </p:grpSpPr>
        <p:sp>
          <p:nvSpPr>
            <p:cNvPr id="6353" name="Google Shape;6353;p4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4" name="Google Shape;6354;p4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55" name="Google Shape;6355;p40"/>
          <p:cNvSpPr/>
          <p:nvPr/>
        </p:nvSpPr>
        <p:spPr>
          <a:xfrm>
            <a:off x="5287319" y="12470039"/>
            <a:ext cx="1043926" cy="1012210"/>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56" name="Google Shape;6356;p40"/>
          <p:cNvGrpSpPr/>
          <p:nvPr/>
        </p:nvGrpSpPr>
        <p:grpSpPr>
          <a:xfrm>
            <a:off x="6149637" y="5018247"/>
            <a:ext cx="1016356" cy="1008936"/>
            <a:chOff x="-41530375" y="3218800"/>
            <a:chExt cx="319800" cy="315875"/>
          </a:xfrm>
        </p:grpSpPr>
        <p:sp>
          <p:nvSpPr>
            <p:cNvPr id="6357" name="Google Shape;6357;p4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8" name="Google Shape;6358;p4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59" name="Google Shape;6359;p40"/>
          <p:cNvGrpSpPr/>
          <p:nvPr/>
        </p:nvGrpSpPr>
        <p:grpSpPr>
          <a:xfrm>
            <a:off x="6155874" y="6426547"/>
            <a:ext cx="1003882" cy="790061"/>
            <a:chOff x="-41526450" y="3653375"/>
            <a:chExt cx="315875" cy="247350"/>
          </a:xfrm>
        </p:grpSpPr>
        <p:sp>
          <p:nvSpPr>
            <p:cNvPr id="6360" name="Google Shape;6360;p4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1" name="Google Shape;6361;p4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62" name="Google Shape;6362;p40"/>
          <p:cNvGrpSpPr/>
          <p:nvPr/>
        </p:nvGrpSpPr>
        <p:grpSpPr>
          <a:xfrm>
            <a:off x="6159648" y="7417958"/>
            <a:ext cx="996334" cy="1011412"/>
            <a:chOff x="-41526450" y="3951100"/>
            <a:chExt cx="313500" cy="316650"/>
          </a:xfrm>
        </p:grpSpPr>
        <p:sp>
          <p:nvSpPr>
            <p:cNvPr id="6363" name="Google Shape;6363;p4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4" name="Google Shape;6364;p4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5" name="Google Shape;6365;p4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66" name="Google Shape;6366;p40"/>
          <p:cNvGrpSpPr/>
          <p:nvPr/>
        </p:nvGrpSpPr>
        <p:grpSpPr>
          <a:xfrm>
            <a:off x="2800465" y="8767394"/>
            <a:ext cx="923715" cy="1016442"/>
            <a:chOff x="-39625900" y="3238300"/>
            <a:chExt cx="290650" cy="318225"/>
          </a:xfrm>
        </p:grpSpPr>
        <p:sp>
          <p:nvSpPr>
            <p:cNvPr id="6367" name="Google Shape;6367;p4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8" name="Google Shape;6368;p4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69" name="Google Shape;6369;p40"/>
          <p:cNvSpPr/>
          <p:nvPr/>
        </p:nvSpPr>
        <p:spPr>
          <a:xfrm>
            <a:off x="2852459" y="10018093"/>
            <a:ext cx="858643" cy="1011412"/>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70" name="Google Shape;6370;p40"/>
          <p:cNvGrpSpPr/>
          <p:nvPr/>
        </p:nvGrpSpPr>
        <p:grpSpPr>
          <a:xfrm>
            <a:off x="2784287" y="11272696"/>
            <a:ext cx="996334" cy="1012689"/>
            <a:chOff x="-39647175" y="3972000"/>
            <a:chExt cx="313500" cy="317050"/>
          </a:xfrm>
        </p:grpSpPr>
        <p:sp>
          <p:nvSpPr>
            <p:cNvPr id="6371" name="Google Shape;6371;p4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2" name="Google Shape;6372;p4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3" name="Google Shape;6373;p4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74" name="Google Shape;6374;p40"/>
          <p:cNvGrpSpPr/>
          <p:nvPr/>
        </p:nvGrpSpPr>
        <p:grpSpPr>
          <a:xfrm>
            <a:off x="8684414" y="8713973"/>
            <a:ext cx="1021362" cy="1013887"/>
            <a:chOff x="-37808850" y="3221575"/>
            <a:chExt cx="321375" cy="317425"/>
          </a:xfrm>
        </p:grpSpPr>
        <p:sp>
          <p:nvSpPr>
            <p:cNvPr id="6375" name="Google Shape;6375;p4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6" name="Google Shape;6376;p4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77" name="Google Shape;6377;p40"/>
          <p:cNvGrpSpPr/>
          <p:nvPr/>
        </p:nvGrpSpPr>
        <p:grpSpPr>
          <a:xfrm>
            <a:off x="8708280" y="10141037"/>
            <a:ext cx="1013893" cy="659262"/>
            <a:chOff x="-37806500" y="3643030"/>
            <a:chExt cx="319025" cy="206400"/>
          </a:xfrm>
        </p:grpSpPr>
        <p:sp>
          <p:nvSpPr>
            <p:cNvPr id="6378" name="Google Shape;6378;p4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9" name="Google Shape;6379;p4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80" name="Google Shape;6380;p40"/>
          <p:cNvGrpSpPr/>
          <p:nvPr/>
        </p:nvGrpSpPr>
        <p:grpSpPr>
          <a:xfrm>
            <a:off x="8714557" y="11213446"/>
            <a:ext cx="1001340" cy="1016442"/>
            <a:chOff x="-37804925" y="3953450"/>
            <a:chExt cx="315075" cy="318225"/>
          </a:xfrm>
        </p:grpSpPr>
        <p:sp>
          <p:nvSpPr>
            <p:cNvPr id="6381" name="Google Shape;6381;p4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2" name="Google Shape;6382;p4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3" name="Google Shape;6383;p4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84" name="Google Shape;6384;p40"/>
          <p:cNvSpPr/>
          <p:nvPr/>
        </p:nvSpPr>
        <p:spPr>
          <a:xfrm>
            <a:off x="6663576" y="12478625"/>
            <a:ext cx="723494" cy="1008856"/>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85" name="Google Shape;6385;p40"/>
          <p:cNvGrpSpPr/>
          <p:nvPr/>
        </p:nvGrpSpPr>
        <p:grpSpPr>
          <a:xfrm>
            <a:off x="12170423" y="5066996"/>
            <a:ext cx="967780" cy="843637"/>
            <a:chOff x="-28462125" y="3199700"/>
            <a:chExt cx="298550" cy="259150"/>
          </a:xfrm>
        </p:grpSpPr>
        <p:sp>
          <p:nvSpPr>
            <p:cNvPr id="6386" name="Google Shape;6386;p4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7" name="Google Shape;6387;p4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8" name="Google Shape;6388;p4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89" name="Google Shape;6389;p40"/>
          <p:cNvGrpSpPr/>
          <p:nvPr/>
        </p:nvGrpSpPr>
        <p:grpSpPr>
          <a:xfrm>
            <a:off x="12173016" y="6254850"/>
            <a:ext cx="962593" cy="964168"/>
            <a:chOff x="-28461325" y="3545475"/>
            <a:chExt cx="296950" cy="296175"/>
          </a:xfrm>
        </p:grpSpPr>
        <p:sp>
          <p:nvSpPr>
            <p:cNvPr id="6390" name="Google Shape;6390;p4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1" name="Google Shape;6391;p4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2" name="Google Shape;6392;p4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3" name="Google Shape;6393;p4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4" name="Google Shape;6394;p4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5" name="Google Shape;6395;p4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96" name="Google Shape;6396;p40"/>
          <p:cNvGrpSpPr/>
          <p:nvPr/>
        </p:nvGrpSpPr>
        <p:grpSpPr>
          <a:xfrm>
            <a:off x="12162766" y="7484660"/>
            <a:ext cx="983096" cy="964087"/>
            <a:chOff x="-28463700" y="3914875"/>
            <a:chExt cx="303275" cy="296150"/>
          </a:xfrm>
        </p:grpSpPr>
        <p:sp>
          <p:nvSpPr>
            <p:cNvPr id="6397" name="Google Shape;6397;p4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8" name="Google Shape;6398;p4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99" name="Google Shape;6399;p40"/>
          <p:cNvGrpSpPr/>
          <p:nvPr/>
        </p:nvGrpSpPr>
        <p:grpSpPr>
          <a:xfrm>
            <a:off x="18243765" y="5178535"/>
            <a:ext cx="957488" cy="620561"/>
            <a:chOff x="-26573400" y="3224125"/>
            <a:chExt cx="295375" cy="190625"/>
          </a:xfrm>
        </p:grpSpPr>
        <p:sp>
          <p:nvSpPr>
            <p:cNvPr id="6400" name="Google Shape;6400;p4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1" name="Google Shape;6401;p4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02" name="Google Shape;6402;p40"/>
          <p:cNvGrpSpPr/>
          <p:nvPr/>
        </p:nvGrpSpPr>
        <p:grpSpPr>
          <a:xfrm>
            <a:off x="18243765" y="6256112"/>
            <a:ext cx="957488" cy="961645"/>
            <a:chOff x="-26573400" y="3546250"/>
            <a:chExt cx="295375" cy="295400"/>
          </a:xfrm>
        </p:grpSpPr>
        <p:sp>
          <p:nvSpPr>
            <p:cNvPr id="6403" name="Google Shape;6403;p4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4" name="Google Shape;6404;p4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5" name="Google Shape;6405;p4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6" name="Google Shape;6406;p4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7" name="Google Shape;6407;p4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08" name="Google Shape;6408;p40"/>
          <p:cNvGrpSpPr/>
          <p:nvPr/>
        </p:nvGrpSpPr>
        <p:grpSpPr>
          <a:xfrm>
            <a:off x="18211876" y="7485555"/>
            <a:ext cx="1021266" cy="962296"/>
            <a:chOff x="-26583625" y="3917025"/>
            <a:chExt cx="315050" cy="295600"/>
          </a:xfrm>
        </p:grpSpPr>
        <p:sp>
          <p:nvSpPr>
            <p:cNvPr id="6409" name="Google Shape;6409;p4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0" name="Google Shape;6410;p4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1" name="Google Shape;6411;p4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2" name="Google Shape;6412;p4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413" name="Google Shape;6413;p40"/>
          <p:cNvSpPr/>
          <p:nvPr/>
        </p:nvSpPr>
        <p:spPr>
          <a:xfrm>
            <a:off x="14612555" y="8798885"/>
            <a:ext cx="960081" cy="961564"/>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414" name="Google Shape;6414;p40"/>
          <p:cNvGrpSpPr/>
          <p:nvPr/>
        </p:nvGrpSpPr>
        <p:grpSpPr>
          <a:xfrm>
            <a:off x="14673426" y="10106313"/>
            <a:ext cx="786493" cy="964168"/>
            <a:chOff x="-24694925" y="3518700"/>
            <a:chExt cx="242625" cy="296175"/>
          </a:xfrm>
        </p:grpSpPr>
        <p:sp>
          <p:nvSpPr>
            <p:cNvPr id="6415" name="Google Shape;6415;p4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6" name="Google Shape;6416;p4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7" name="Google Shape;6417;p4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8" name="Google Shape;6418;p4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19" name="Google Shape;6419;p40"/>
          <p:cNvGrpSpPr/>
          <p:nvPr/>
        </p:nvGrpSpPr>
        <p:grpSpPr>
          <a:xfrm>
            <a:off x="14672155" y="11336081"/>
            <a:ext cx="789005" cy="964168"/>
            <a:chOff x="-24709100" y="3888875"/>
            <a:chExt cx="243400" cy="296175"/>
          </a:xfrm>
        </p:grpSpPr>
        <p:sp>
          <p:nvSpPr>
            <p:cNvPr id="6420" name="Google Shape;6420;p4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1" name="Google Shape;6421;p4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2" name="Google Shape;6422;p4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23" name="Google Shape;6423;p40"/>
          <p:cNvGrpSpPr/>
          <p:nvPr/>
        </p:nvGrpSpPr>
        <p:grpSpPr>
          <a:xfrm>
            <a:off x="20658489" y="8801998"/>
            <a:ext cx="970211" cy="955216"/>
            <a:chOff x="-22863675" y="3131775"/>
            <a:chExt cx="299300" cy="293425"/>
          </a:xfrm>
        </p:grpSpPr>
        <p:sp>
          <p:nvSpPr>
            <p:cNvPr id="6424" name="Google Shape;6424;p4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5" name="Google Shape;6425;p4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6" name="Google Shape;6426;p4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27" name="Google Shape;6427;p40"/>
          <p:cNvGrpSpPr/>
          <p:nvPr/>
        </p:nvGrpSpPr>
        <p:grpSpPr>
          <a:xfrm>
            <a:off x="13425292" y="5006772"/>
            <a:ext cx="845166" cy="964087"/>
            <a:chOff x="-28069875" y="3175300"/>
            <a:chExt cx="260725" cy="296150"/>
          </a:xfrm>
        </p:grpSpPr>
        <p:sp>
          <p:nvSpPr>
            <p:cNvPr id="6428" name="Google Shape;6428;p4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9" name="Google Shape;6429;p4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0" name="Google Shape;6430;p4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1" name="Google Shape;6431;p4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2" name="Google Shape;6432;p4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3" name="Google Shape;6433;p4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4" name="Google Shape;6434;p4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5" name="Google Shape;6435;p4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6" name="Google Shape;6436;p4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437" name="Google Shape;6437;p40"/>
          <p:cNvSpPr/>
          <p:nvPr/>
        </p:nvSpPr>
        <p:spPr>
          <a:xfrm>
            <a:off x="13397328" y="6257809"/>
            <a:ext cx="960000" cy="958390"/>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438" name="Google Shape;6438;p40"/>
          <p:cNvGrpSpPr/>
          <p:nvPr/>
        </p:nvGrpSpPr>
        <p:grpSpPr>
          <a:xfrm>
            <a:off x="13537617" y="7485921"/>
            <a:ext cx="620523" cy="961564"/>
            <a:chOff x="-28032075" y="3916450"/>
            <a:chExt cx="191425" cy="295375"/>
          </a:xfrm>
        </p:grpSpPr>
        <p:sp>
          <p:nvSpPr>
            <p:cNvPr id="6439" name="Google Shape;6439;p4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0" name="Google Shape;6440;p4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1" name="Google Shape;6441;p4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42" name="Google Shape;6442;p40"/>
          <p:cNvGrpSpPr/>
          <p:nvPr/>
        </p:nvGrpSpPr>
        <p:grpSpPr>
          <a:xfrm>
            <a:off x="19429670" y="5006731"/>
            <a:ext cx="960081" cy="964168"/>
            <a:chOff x="-26201650" y="3176075"/>
            <a:chExt cx="296175" cy="296175"/>
          </a:xfrm>
        </p:grpSpPr>
        <p:sp>
          <p:nvSpPr>
            <p:cNvPr id="6443" name="Google Shape;6443;p4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4" name="Google Shape;6444;p4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45" name="Google Shape;6445;p40"/>
          <p:cNvGrpSpPr/>
          <p:nvPr/>
        </p:nvGrpSpPr>
        <p:grpSpPr>
          <a:xfrm>
            <a:off x="19428371" y="6256153"/>
            <a:ext cx="962674" cy="961564"/>
            <a:chOff x="-26204800" y="3547050"/>
            <a:chExt cx="296975" cy="295375"/>
          </a:xfrm>
        </p:grpSpPr>
        <p:sp>
          <p:nvSpPr>
            <p:cNvPr id="6446" name="Google Shape;6446;p4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7" name="Google Shape;6447;p4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448" name="Google Shape;6448;p40"/>
          <p:cNvSpPr/>
          <p:nvPr/>
        </p:nvSpPr>
        <p:spPr>
          <a:xfrm>
            <a:off x="19543952" y="7484695"/>
            <a:ext cx="786412" cy="964168"/>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449" name="Google Shape;6449;p40"/>
          <p:cNvGrpSpPr/>
          <p:nvPr/>
        </p:nvGrpSpPr>
        <p:grpSpPr>
          <a:xfrm>
            <a:off x="15815731" y="8797522"/>
            <a:ext cx="939659" cy="964168"/>
            <a:chOff x="-24353875" y="3147725"/>
            <a:chExt cx="289875" cy="296175"/>
          </a:xfrm>
        </p:grpSpPr>
        <p:sp>
          <p:nvSpPr>
            <p:cNvPr id="6450" name="Google Shape;6450;p4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1" name="Google Shape;6451;p4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52" name="Google Shape;6452;p40"/>
          <p:cNvGrpSpPr/>
          <p:nvPr/>
        </p:nvGrpSpPr>
        <p:grpSpPr>
          <a:xfrm>
            <a:off x="15837453" y="10107574"/>
            <a:ext cx="896221" cy="961645"/>
            <a:chOff x="-24344425" y="3519475"/>
            <a:chExt cx="276475" cy="295400"/>
          </a:xfrm>
        </p:grpSpPr>
        <p:sp>
          <p:nvSpPr>
            <p:cNvPr id="6453" name="Google Shape;6453;p4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4" name="Google Shape;6454;p4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55" name="Google Shape;6455;p40"/>
          <p:cNvGrpSpPr/>
          <p:nvPr/>
        </p:nvGrpSpPr>
        <p:grpSpPr>
          <a:xfrm>
            <a:off x="15809373" y="11342511"/>
            <a:ext cx="952382" cy="951309"/>
            <a:chOff x="-24353075" y="3891250"/>
            <a:chExt cx="293800" cy="292225"/>
          </a:xfrm>
        </p:grpSpPr>
        <p:sp>
          <p:nvSpPr>
            <p:cNvPr id="6456" name="Google Shape;6456;p4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7" name="Google Shape;6457;p4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58" name="Google Shape;6458;p40"/>
          <p:cNvGrpSpPr/>
          <p:nvPr/>
        </p:nvGrpSpPr>
        <p:grpSpPr>
          <a:xfrm>
            <a:off x="20662316" y="10108185"/>
            <a:ext cx="962593" cy="960424"/>
            <a:chOff x="-22845575" y="3504075"/>
            <a:chExt cx="296950" cy="295025"/>
          </a:xfrm>
        </p:grpSpPr>
        <p:sp>
          <p:nvSpPr>
            <p:cNvPr id="6459" name="Google Shape;6459;p4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0" name="Google Shape;6460;p4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61" name="Google Shape;6461;p40"/>
          <p:cNvGrpSpPr/>
          <p:nvPr/>
        </p:nvGrpSpPr>
        <p:grpSpPr>
          <a:xfrm>
            <a:off x="14654444" y="5008033"/>
            <a:ext cx="814533" cy="961564"/>
            <a:chOff x="-27691025" y="3175300"/>
            <a:chExt cx="251275" cy="295375"/>
          </a:xfrm>
        </p:grpSpPr>
        <p:sp>
          <p:nvSpPr>
            <p:cNvPr id="6462" name="Google Shape;6462;p4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3" name="Google Shape;6463;p4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4" name="Google Shape;6464;p4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5" name="Google Shape;6465;p4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66" name="Google Shape;6466;p40"/>
          <p:cNvGrpSpPr/>
          <p:nvPr/>
        </p:nvGrpSpPr>
        <p:grpSpPr>
          <a:xfrm>
            <a:off x="14579109" y="6425393"/>
            <a:ext cx="965186" cy="623084"/>
            <a:chOff x="-27721750" y="3598250"/>
            <a:chExt cx="297750" cy="191400"/>
          </a:xfrm>
        </p:grpSpPr>
        <p:sp>
          <p:nvSpPr>
            <p:cNvPr id="6467" name="Google Shape;6467;p4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8" name="Google Shape;6468;p4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69" name="Google Shape;6469;p40"/>
          <p:cNvGrpSpPr/>
          <p:nvPr/>
        </p:nvGrpSpPr>
        <p:grpSpPr>
          <a:xfrm>
            <a:off x="14582919" y="7500814"/>
            <a:ext cx="957569" cy="931777"/>
            <a:chOff x="-27719400" y="3925600"/>
            <a:chExt cx="295400" cy="286225"/>
          </a:xfrm>
        </p:grpSpPr>
        <p:sp>
          <p:nvSpPr>
            <p:cNvPr id="6470" name="Google Shape;6470;p4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1" name="Google Shape;6471;p4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72" name="Google Shape;6472;p40"/>
          <p:cNvGrpSpPr/>
          <p:nvPr/>
        </p:nvGrpSpPr>
        <p:grpSpPr>
          <a:xfrm>
            <a:off x="20627156" y="5005469"/>
            <a:ext cx="962593" cy="966691"/>
            <a:chOff x="-25834600" y="3176875"/>
            <a:chExt cx="296950" cy="296950"/>
          </a:xfrm>
        </p:grpSpPr>
        <p:sp>
          <p:nvSpPr>
            <p:cNvPr id="6473" name="Google Shape;6473;p4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4" name="Google Shape;6474;p4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5" name="Google Shape;6475;p4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6" name="Google Shape;6476;p4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7" name="Google Shape;6477;p4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78" name="Google Shape;6478;p40"/>
          <p:cNvGrpSpPr/>
          <p:nvPr/>
        </p:nvGrpSpPr>
        <p:grpSpPr>
          <a:xfrm>
            <a:off x="20627156" y="6284352"/>
            <a:ext cx="962593" cy="905164"/>
            <a:chOff x="-25834600" y="3564375"/>
            <a:chExt cx="296950" cy="278050"/>
          </a:xfrm>
        </p:grpSpPr>
        <p:sp>
          <p:nvSpPr>
            <p:cNvPr id="6479" name="Google Shape;6479;p4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0" name="Google Shape;6480;p4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1" name="Google Shape;6481;p4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2" name="Google Shape;6482;p4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3" name="Google Shape;6483;p4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4" name="Google Shape;6484;p4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5" name="Google Shape;6485;p4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6" name="Google Shape;6486;p4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87" name="Google Shape;6487;p40"/>
          <p:cNvGrpSpPr/>
          <p:nvPr/>
        </p:nvGrpSpPr>
        <p:grpSpPr>
          <a:xfrm>
            <a:off x="20622052" y="7484944"/>
            <a:ext cx="972804" cy="963517"/>
            <a:chOff x="-25834600" y="3915850"/>
            <a:chExt cx="300100" cy="295975"/>
          </a:xfrm>
        </p:grpSpPr>
        <p:sp>
          <p:nvSpPr>
            <p:cNvPr id="6488" name="Google Shape;6488;p4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9" name="Google Shape;6489;p4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0" name="Google Shape;6490;p4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91" name="Google Shape;6491;p40"/>
          <p:cNvGrpSpPr/>
          <p:nvPr/>
        </p:nvGrpSpPr>
        <p:grpSpPr>
          <a:xfrm>
            <a:off x="17184030" y="8800045"/>
            <a:ext cx="623036" cy="959122"/>
            <a:chOff x="-23930925" y="3149300"/>
            <a:chExt cx="192200" cy="294625"/>
          </a:xfrm>
        </p:grpSpPr>
        <p:sp>
          <p:nvSpPr>
            <p:cNvPr id="6492" name="Google Shape;6492;p4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3" name="Google Shape;6493;p4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4" name="Google Shape;6494;p4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5" name="Google Shape;6495;p4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96" name="Google Shape;6496;p40"/>
          <p:cNvGrpSpPr/>
          <p:nvPr/>
        </p:nvGrpSpPr>
        <p:grpSpPr>
          <a:xfrm>
            <a:off x="17066567" y="10107574"/>
            <a:ext cx="857970" cy="961645"/>
            <a:chOff x="-23962425" y="3519475"/>
            <a:chExt cx="264675" cy="295400"/>
          </a:xfrm>
        </p:grpSpPr>
        <p:sp>
          <p:nvSpPr>
            <p:cNvPr id="6497" name="Google Shape;6497;p4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8" name="Google Shape;6498;p4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499" name="Google Shape;6499;p40"/>
          <p:cNvSpPr/>
          <p:nvPr/>
        </p:nvSpPr>
        <p:spPr>
          <a:xfrm>
            <a:off x="17010032" y="11347633"/>
            <a:ext cx="1021347" cy="941218"/>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00" name="Google Shape;6500;p40"/>
          <p:cNvGrpSpPr/>
          <p:nvPr/>
        </p:nvGrpSpPr>
        <p:grpSpPr>
          <a:xfrm>
            <a:off x="20818044" y="11337383"/>
            <a:ext cx="651156" cy="961564"/>
            <a:chOff x="-22788075" y="3904625"/>
            <a:chExt cx="200875" cy="295375"/>
          </a:xfrm>
        </p:grpSpPr>
        <p:sp>
          <p:nvSpPr>
            <p:cNvPr id="6501" name="Google Shape;6501;p4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2" name="Google Shape;6502;p4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3" name="Google Shape;6503;p4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4" name="Google Shape;6504;p4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05" name="Google Shape;6505;p40"/>
          <p:cNvGrpSpPr/>
          <p:nvPr/>
        </p:nvGrpSpPr>
        <p:grpSpPr>
          <a:xfrm>
            <a:off x="15795492" y="5006772"/>
            <a:ext cx="965186" cy="964087"/>
            <a:chOff x="-27351575" y="3175300"/>
            <a:chExt cx="297750" cy="296150"/>
          </a:xfrm>
        </p:grpSpPr>
        <p:sp>
          <p:nvSpPr>
            <p:cNvPr id="6506" name="Google Shape;6506;p4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7" name="Google Shape;6507;p4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8" name="Google Shape;6508;p4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9" name="Google Shape;6509;p4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10" name="Google Shape;6510;p40"/>
          <p:cNvGrpSpPr/>
          <p:nvPr/>
        </p:nvGrpSpPr>
        <p:grpSpPr>
          <a:xfrm>
            <a:off x="15911705" y="6254525"/>
            <a:ext cx="732764" cy="964819"/>
            <a:chOff x="-27313750" y="3545275"/>
            <a:chExt cx="226050" cy="296375"/>
          </a:xfrm>
        </p:grpSpPr>
        <p:sp>
          <p:nvSpPr>
            <p:cNvPr id="6511" name="Google Shape;6511;p4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2" name="Google Shape;6512;p4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3" name="Google Shape;6513;p4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14" name="Google Shape;6514;p40"/>
          <p:cNvGrpSpPr/>
          <p:nvPr/>
        </p:nvGrpSpPr>
        <p:grpSpPr>
          <a:xfrm>
            <a:off x="15795492" y="7479492"/>
            <a:ext cx="965186" cy="974423"/>
            <a:chOff x="-27351575" y="3915650"/>
            <a:chExt cx="297750" cy="299325"/>
          </a:xfrm>
        </p:grpSpPr>
        <p:sp>
          <p:nvSpPr>
            <p:cNvPr id="6515" name="Google Shape;6515;p4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6" name="Google Shape;6516;p4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17" name="Google Shape;6517;p40"/>
          <p:cNvGrpSpPr/>
          <p:nvPr/>
        </p:nvGrpSpPr>
        <p:grpSpPr>
          <a:xfrm>
            <a:off x="12227071" y="8797236"/>
            <a:ext cx="868182" cy="964738"/>
            <a:chOff x="-25445525" y="3175900"/>
            <a:chExt cx="267825" cy="296350"/>
          </a:xfrm>
        </p:grpSpPr>
        <p:sp>
          <p:nvSpPr>
            <p:cNvPr id="6518" name="Google Shape;6518;p4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9" name="Google Shape;6519;p4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0" name="Google Shape;6520;p4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21" name="Google Shape;6521;p40"/>
          <p:cNvGrpSpPr/>
          <p:nvPr/>
        </p:nvGrpSpPr>
        <p:grpSpPr>
          <a:xfrm>
            <a:off x="12177308" y="10137116"/>
            <a:ext cx="967699" cy="902560"/>
            <a:chOff x="-25465200" y="3565175"/>
            <a:chExt cx="298525" cy="277250"/>
          </a:xfrm>
        </p:grpSpPr>
        <p:sp>
          <p:nvSpPr>
            <p:cNvPr id="6522" name="Google Shape;6522;p4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3" name="Google Shape;6523;p4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24" name="Google Shape;6524;p40"/>
          <p:cNvGrpSpPr/>
          <p:nvPr/>
        </p:nvGrpSpPr>
        <p:grpSpPr>
          <a:xfrm>
            <a:off x="12176052" y="11338197"/>
            <a:ext cx="970211" cy="959936"/>
            <a:chOff x="-25465200" y="3916150"/>
            <a:chExt cx="299300" cy="294875"/>
          </a:xfrm>
        </p:grpSpPr>
        <p:sp>
          <p:nvSpPr>
            <p:cNvPr id="6525" name="Google Shape;6525;p4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6" name="Google Shape;6526;p4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27" name="Google Shape;6527;p40"/>
          <p:cNvGrpSpPr/>
          <p:nvPr/>
        </p:nvGrpSpPr>
        <p:grpSpPr>
          <a:xfrm>
            <a:off x="18237031" y="8797562"/>
            <a:ext cx="957488" cy="964087"/>
            <a:chOff x="-23615075" y="3148525"/>
            <a:chExt cx="295375" cy="296150"/>
          </a:xfrm>
        </p:grpSpPr>
        <p:sp>
          <p:nvSpPr>
            <p:cNvPr id="6528" name="Google Shape;6528;p4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9" name="Google Shape;6529;p4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0" name="Google Shape;6530;p4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1" name="Google Shape;6531;p4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32" name="Google Shape;6532;p40"/>
          <p:cNvSpPr/>
          <p:nvPr/>
        </p:nvSpPr>
        <p:spPr>
          <a:xfrm>
            <a:off x="18255394" y="10104957"/>
            <a:ext cx="970292" cy="967017"/>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33" name="Google Shape;6533;p40"/>
          <p:cNvGrpSpPr/>
          <p:nvPr/>
        </p:nvGrpSpPr>
        <p:grpSpPr>
          <a:xfrm>
            <a:off x="18235735" y="11364281"/>
            <a:ext cx="960081" cy="907768"/>
            <a:chOff x="-23615075" y="3906200"/>
            <a:chExt cx="296175" cy="278850"/>
          </a:xfrm>
        </p:grpSpPr>
        <p:sp>
          <p:nvSpPr>
            <p:cNvPr id="6534" name="Google Shape;6534;p4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5" name="Google Shape;6535;p4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6" name="Google Shape;6536;p4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37" name="Google Shape;6537;p40"/>
          <p:cNvSpPr/>
          <p:nvPr/>
        </p:nvSpPr>
        <p:spPr>
          <a:xfrm>
            <a:off x="15862303" y="12544946"/>
            <a:ext cx="957488" cy="959041"/>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38" name="Google Shape;6538;p40"/>
          <p:cNvGrpSpPr/>
          <p:nvPr/>
        </p:nvGrpSpPr>
        <p:grpSpPr>
          <a:xfrm>
            <a:off x="17005475" y="5007097"/>
            <a:ext cx="962593" cy="963436"/>
            <a:chOff x="-26980600" y="3175500"/>
            <a:chExt cx="296950" cy="295950"/>
          </a:xfrm>
        </p:grpSpPr>
        <p:sp>
          <p:nvSpPr>
            <p:cNvPr id="6539" name="Google Shape;6539;p4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0" name="Google Shape;6540;p4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1" name="Google Shape;6541;p4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42" name="Google Shape;6542;p40"/>
          <p:cNvSpPr/>
          <p:nvPr/>
        </p:nvSpPr>
        <p:spPr>
          <a:xfrm>
            <a:off x="17093758" y="6256181"/>
            <a:ext cx="842573" cy="961645"/>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43" name="Google Shape;6543;p40"/>
          <p:cNvGrpSpPr/>
          <p:nvPr/>
        </p:nvGrpSpPr>
        <p:grpSpPr>
          <a:xfrm>
            <a:off x="17006771" y="7571782"/>
            <a:ext cx="960000" cy="789841"/>
            <a:chOff x="-26981375" y="3951875"/>
            <a:chExt cx="296150" cy="242625"/>
          </a:xfrm>
        </p:grpSpPr>
        <p:sp>
          <p:nvSpPr>
            <p:cNvPr id="6544" name="Google Shape;6544;p4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5" name="Google Shape;6545;p4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6" name="Google Shape;6546;p4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47" name="Google Shape;6547;p40"/>
          <p:cNvGrpSpPr/>
          <p:nvPr/>
        </p:nvGrpSpPr>
        <p:grpSpPr>
          <a:xfrm>
            <a:off x="13377268" y="8794957"/>
            <a:ext cx="957569" cy="969295"/>
            <a:chOff x="-25094250" y="3176075"/>
            <a:chExt cx="295400" cy="297750"/>
          </a:xfrm>
        </p:grpSpPr>
        <p:sp>
          <p:nvSpPr>
            <p:cNvPr id="6548" name="Google Shape;6548;p4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9" name="Google Shape;6549;p4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0" name="Google Shape;6550;p4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51" name="Google Shape;6551;p40"/>
          <p:cNvGrpSpPr/>
          <p:nvPr/>
        </p:nvGrpSpPr>
        <p:grpSpPr>
          <a:xfrm>
            <a:off x="13377268" y="10107614"/>
            <a:ext cx="957569" cy="961564"/>
            <a:chOff x="-25094250" y="3547050"/>
            <a:chExt cx="295400" cy="295375"/>
          </a:xfrm>
        </p:grpSpPr>
        <p:sp>
          <p:nvSpPr>
            <p:cNvPr id="6552" name="Google Shape;6552;p4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3" name="Google Shape;6553;p4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4" name="Google Shape;6554;p4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5" name="Google Shape;6555;p4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6" name="Google Shape;6556;p4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57" name="Google Shape;6557;p40"/>
          <p:cNvSpPr/>
          <p:nvPr/>
        </p:nvSpPr>
        <p:spPr>
          <a:xfrm>
            <a:off x="13402327" y="11487779"/>
            <a:ext cx="960081" cy="660928"/>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58" name="Google Shape;6558;p40"/>
          <p:cNvGrpSpPr/>
          <p:nvPr/>
        </p:nvGrpSpPr>
        <p:grpSpPr>
          <a:xfrm>
            <a:off x="19450861" y="8797562"/>
            <a:ext cx="960000" cy="964087"/>
            <a:chOff x="-23245675" y="3148525"/>
            <a:chExt cx="296150" cy="296150"/>
          </a:xfrm>
        </p:grpSpPr>
        <p:sp>
          <p:nvSpPr>
            <p:cNvPr id="6559" name="Google Shape;6559;p4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0" name="Google Shape;6560;p4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1" name="Google Shape;6561;p4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62" name="Google Shape;6562;p40"/>
          <p:cNvSpPr/>
          <p:nvPr/>
        </p:nvSpPr>
        <p:spPr>
          <a:xfrm>
            <a:off x="19588778" y="10107643"/>
            <a:ext cx="732845" cy="961645"/>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63" name="Google Shape;6563;p40"/>
          <p:cNvGrpSpPr/>
          <p:nvPr/>
        </p:nvGrpSpPr>
        <p:grpSpPr>
          <a:xfrm>
            <a:off x="19452118" y="11336122"/>
            <a:ext cx="957488" cy="964087"/>
            <a:chOff x="-23244900" y="3888100"/>
            <a:chExt cx="295375" cy="296150"/>
          </a:xfrm>
        </p:grpSpPr>
        <p:sp>
          <p:nvSpPr>
            <p:cNvPr id="6564" name="Google Shape;6564;p4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5" name="Google Shape;6565;p4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6" name="Google Shape;6566;p4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7" name="Google Shape;6567;p4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8" name="Google Shape;6568;p4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9" name="Google Shape;6569;p4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0" name="Google Shape;6570;p4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1" name="Google Shape;6571;p4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2" name="Google Shape;6572;p4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3" name="Google Shape;6573;p4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4" name="Google Shape;6574;p4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75" name="Google Shape;6575;p40"/>
          <p:cNvSpPr/>
          <p:nvPr/>
        </p:nvSpPr>
        <p:spPr>
          <a:xfrm>
            <a:off x="16962519" y="12541102"/>
            <a:ext cx="962674" cy="966691"/>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9" name="Shape 6579"/>
        <p:cNvGrpSpPr/>
        <p:nvPr/>
      </p:nvGrpSpPr>
      <p:grpSpPr>
        <a:xfrm>
          <a:off x="0" y="0"/>
          <a:ext cx="0" cy="0"/>
          <a:chOff x="0" y="0"/>
          <a:chExt cx="0" cy="0"/>
        </a:xfrm>
      </p:grpSpPr>
      <p:sp>
        <p:nvSpPr>
          <p:cNvPr id="6580" name="Google Shape;6580;p41"/>
          <p:cNvSpPr txBox="1"/>
          <p:nvPr>
            <p:ph idx="4294967295" type="title"/>
          </p:nvPr>
        </p:nvSpPr>
        <p:spPr>
          <a:xfrm>
            <a:off x="1437360" y="1600204"/>
            <a:ext cx="9477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Business Icons</a:t>
            </a:r>
            <a:endParaRPr sz="7500">
              <a:latin typeface="Arial"/>
              <a:ea typeface="Arial"/>
              <a:cs typeface="Arial"/>
              <a:sym typeface="Arial"/>
            </a:endParaRPr>
          </a:p>
        </p:txBody>
      </p:sp>
      <p:sp>
        <p:nvSpPr>
          <p:cNvPr id="6581" name="Google Shape;6581;p41"/>
          <p:cNvSpPr txBox="1"/>
          <p:nvPr>
            <p:ph idx="4294967295" type="title"/>
          </p:nvPr>
        </p:nvSpPr>
        <p:spPr>
          <a:xfrm>
            <a:off x="12494599" y="1600204"/>
            <a:ext cx="9108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Teamwork Icons</a:t>
            </a:r>
            <a:endParaRPr sz="7500">
              <a:latin typeface="Arial"/>
              <a:ea typeface="Arial"/>
              <a:cs typeface="Arial"/>
              <a:sym typeface="Arial"/>
            </a:endParaRPr>
          </a:p>
        </p:txBody>
      </p:sp>
      <p:sp>
        <p:nvSpPr>
          <p:cNvPr id="6582" name="Google Shape;6582;p41"/>
          <p:cNvSpPr/>
          <p:nvPr/>
        </p:nvSpPr>
        <p:spPr>
          <a:xfrm>
            <a:off x="1492788" y="5045583"/>
            <a:ext cx="961766" cy="1010367"/>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83" name="Google Shape;6583;p41"/>
          <p:cNvGrpSpPr/>
          <p:nvPr/>
        </p:nvGrpSpPr>
        <p:grpSpPr>
          <a:xfrm>
            <a:off x="1477818" y="6225995"/>
            <a:ext cx="961766" cy="1012840"/>
            <a:chOff x="-65145700" y="3727425"/>
            <a:chExt cx="317425" cy="317425"/>
          </a:xfrm>
        </p:grpSpPr>
        <p:sp>
          <p:nvSpPr>
            <p:cNvPr id="6584" name="Google Shape;6584;p4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5" name="Google Shape;6585;p4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86" name="Google Shape;6586;p41"/>
          <p:cNvGrpSpPr/>
          <p:nvPr/>
        </p:nvGrpSpPr>
        <p:grpSpPr>
          <a:xfrm>
            <a:off x="1486178" y="7408874"/>
            <a:ext cx="945026" cy="1012840"/>
            <a:chOff x="-65144125" y="4094450"/>
            <a:chExt cx="311900" cy="317425"/>
          </a:xfrm>
        </p:grpSpPr>
        <p:sp>
          <p:nvSpPr>
            <p:cNvPr id="6587" name="Google Shape;6587;p4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8" name="Google Shape;6588;p4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9" name="Google Shape;6589;p4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90" name="Google Shape;6590;p41"/>
          <p:cNvSpPr/>
          <p:nvPr/>
        </p:nvSpPr>
        <p:spPr>
          <a:xfrm>
            <a:off x="7529169" y="5010894"/>
            <a:ext cx="966538" cy="1017945"/>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91" name="Google Shape;6591;p41"/>
          <p:cNvGrpSpPr/>
          <p:nvPr/>
        </p:nvGrpSpPr>
        <p:grpSpPr>
          <a:xfrm>
            <a:off x="7519816" y="6224871"/>
            <a:ext cx="970628" cy="1014993"/>
            <a:chOff x="-63250675" y="3744075"/>
            <a:chExt cx="320350" cy="318100"/>
          </a:xfrm>
        </p:grpSpPr>
        <p:sp>
          <p:nvSpPr>
            <p:cNvPr id="6592" name="Google Shape;6592;p4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3" name="Google Shape;6593;p4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4" name="Google Shape;6594;p4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95" name="Google Shape;6595;p41"/>
          <p:cNvGrpSpPr/>
          <p:nvPr/>
        </p:nvGrpSpPr>
        <p:grpSpPr>
          <a:xfrm>
            <a:off x="7524247" y="7408831"/>
            <a:ext cx="961766" cy="1012840"/>
            <a:chOff x="-63250675" y="4110200"/>
            <a:chExt cx="317425" cy="317425"/>
          </a:xfrm>
        </p:grpSpPr>
        <p:sp>
          <p:nvSpPr>
            <p:cNvPr id="6596" name="Google Shape;6596;p4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7" name="Google Shape;6597;p4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8" name="Google Shape;6598;p4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9" name="Google Shape;6599;p4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0" name="Google Shape;6600;p4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1" name="Google Shape;6601;p4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2" name="Google Shape;6602;p4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3" name="Google Shape;6603;p4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4" name="Google Shape;6604;p4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05" name="Google Shape;6605;p41"/>
          <p:cNvGrpSpPr/>
          <p:nvPr/>
        </p:nvGrpSpPr>
        <p:grpSpPr>
          <a:xfrm>
            <a:off x="3857595" y="8782948"/>
            <a:ext cx="940329" cy="989627"/>
            <a:chOff x="-61351725" y="3372400"/>
            <a:chExt cx="310350" cy="310150"/>
          </a:xfrm>
        </p:grpSpPr>
        <p:sp>
          <p:nvSpPr>
            <p:cNvPr id="6606" name="Google Shape;6606;p4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7" name="Google Shape;6607;p4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8" name="Google Shape;6608;p4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09" name="Google Shape;6609;p41"/>
          <p:cNvGrpSpPr/>
          <p:nvPr/>
        </p:nvGrpSpPr>
        <p:grpSpPr>
          <a:xfrm>
            <a:off x="3848051" y="10060034"/>
            <a:ext cx="959418" cy="919828"/>
            <a:chOff x="-61354875" y="3751050"/>
            <a:chExt cx="316650" cy="288275"/>
          </a:xfrm>
        </p:grpSpPr>
        <p:sp>
          <p:nvSpPr>
            <p:cNvPr id="6610" name="Google Shape;6610;p4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1" name="Google Shape;6611;p4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2" name="Google Shape;6612;p4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13" name="Google Shape;6613;p41"/>
          <p:cNvGrpSpPr/>
          <p:nvPr/>
        </p:nvGrpSpPr>
        <p:grpSpPr>
          <a:xfrm>
            <a:off x="3848051" y="11278084"/>
            <a:ext cx="959418" cy="1012919"/>
            <a:chOff x="-61354875" y="4101525"/>
            <a:chExt cx="316650" cy="317450"/>
          </a:xfrm>
        </p:grpSpPr>
        <p:sp>
          <p:nvSpPr>
            <p:cNvPr id="6614" name="Google Shape;6614;p4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5" name="Google Shape;6615;p4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16" name="Google Shape;6616;p41"/>
          <p:cNvGrpSpPr/>
          <p:nvPr/>
        </p:nvGrpSpPr>
        <p:grpSpPr>
          <a:xfrm>
            <a:off x="9849929" y="8773661"/>
            <a:ext cx="964114" cy="1008532"/>
            <a:chOff x="-59470075" y="3308975"/>
            <a:chExt cx="318200" cy="316075"/>
          </a:xfrm>
        </p:grpSpPr>
        <p:sp>
          <p:nvSpPr>
            <p:cNvPr id="6617" name="Google Shape;6617;p4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8" name="Google Shape;6618;p4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9" name="Google Shape;6619;p4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0" name="Google Shape;6620;p4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1" name="Google Shape;6621;p4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2" name="Google Shape;6622;p4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3" name="Google Shape;6623;p4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4" name="Google Shape;6624;p4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5" name="Google Shape;6625;p4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26" name="Google Shape;6626;p41"/>
          <p:cNvGrpSpPr/>
          <p:nvPr/>
        </p:nvGrpSpPr>
        <p:grpSpPr>
          <a:xfrm>
            <a:off x="2692436" y="5007785"/>
            <a:ext cx="961766" cy="1005740"/>
            <a:chOff x="-64781025" y="3361050"/>
            <a:chExt cx="317425" cy="315200"/>
          </a:xfrm>
        </p:grpSpPr>
        <p:sp>
          <p:nvSpPr>
            <p:cNvPr id="6627" name="Google Shape;6627;p4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8" name="Google Shape;6628;p4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9" name="Google Shape;6629;p4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0" name="Google Shape;6630;p4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631" name="Google Shape;6631;p41"/>
          <p:cNvSpPr/>
          <p:nvPr/>
        </p:nvSpPr>
        <p:spPr>
          <a:xfrm>
            <a:off x="2699920" y="6238731"/>
            <a:ext cx="961766" cy="1007814"/>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2" name="Google Shape;6632;p41"/>
          <p:cNvSpPr/>
          <p:nvPr/>
        </p:nvSpPr>
        <p:spPr>
          <a:xfrm>
            <a:off x="2771499" y="7420102"/>
            <a:ext cx="818603" cy="1012840"/>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3" name="Google Shape;6633;p41"/>
          <p:cNvSpPr/>
          <p:nvPr/>
        </p:nvSpPr>
        <p:spPr>
          <a:xfrm>
            <a:off x="8698183" y="5125383"/>
            <a:ext cx="959342" cy="78916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634" name="Google Shape;6634;p41"/>
          <p:cNvGrpSpPr/>
          <p:nvPr/>
        </p:nvGrpSpPr>
        <p:grpSpPr>
          <a:xfrm>
            <a:off x="8669405" y="6225181"/>
            <a:ext cx="1002367" cy="1014355"/>
            <a:chOff x="-62890750" y="3747425"/>
            <a:chExt cx="330825" cy="317900"/>
          </a:xfrm>
        </p:grpSpPr>
        <p:sp>
          <p:nvSpPr>
            <p:cNvPr id="6635" name="Google Shape;6635;p4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6" name="Google Shape;6636;p4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7" name="Google Shape;6637;p4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8" name="Google Shape;6638;p4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9" name="Google Shape;6639;p4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0" name="Google Shape;6640;p4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1" name="Google Shape;6641;p4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2" name="Google Shape;6642;p4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3" name="Google Shape;6643;p4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4" name="Google Shape;6644;p4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5" name="Google Shape;6645;p4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6" name="Google Shape;6646;p4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7" name="Google Shape;6647;p4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8" name="Google Shape;6648;p4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49" name="Google Shape;6649;p41"/>
          <p:cNvGrpSpPr/>
          <p:nvPr/>
        </p:nvGrpSpPr>
        <p:grpSpPr>
          <a:xfrm>
            <a:off x="8689706" y="7410064"/>
            <a:ext cx="961766" cy="1010367"/>
            <a:chOff x="-62884425" y="4111775"/>
            <a:chExt cx="317425" cy="316650"/>
          </a:xfrm>
        </p:grpSpPr>
        <p:sp>
          <p:nvSpPr>
            <p:cNvPr id="6650" name="Google Shape;6650;p4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1" name="Google Shape;6651;p4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52" name="Google Shape;6652;p41"/>
          <p:cNvGrpSpPr/>
          <p:nvPr/>
        </p:nvGrpSpPr>
        <p:grpSpPr>
          <a:xfrm>
            <a:off x="4972183" y="8781339"/>
            <a:ext cx="956994" cy="992817"/>
            <a:chOff x="-60991775" y="3376900"/>
            <a:chExt cx="315850" cy="311150"/>
          </a:xfrm>
        </p:grpSpPr>
        <p:sp>
          <p:nvSpPr>
            <p:cNvPr id="6653" name="Google Shape;6653;p4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4" name="Google Shape;6654;p4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5" name="Google Shape;6655;p4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56" name="Google Shape;6656;p41"/>
          <p:cNvGrpSpPr/>
          <p:nvPr/>
        </p:nvGrpSpPr>
        <p:grpSpPr>
          <a:xfrm>
            <a:off x="4970971" y="10024814"/>
            <a:ext cx="959418" cy="990265"/>
            <a:chOff x="-60988625" y="3740800"/>
            <a:chExt cx="316650" cy="310350"/>
          </a:xfrm>
        </p:grpSpPr>
        <p:sp>
          <p:nvSpPr>
            <p:cNvPr id="6657" name="Google Shape;6657;p4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8" name="Google Shape;6658;p4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9" name="Google Shape;6659;p4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60" name="Google Shape;6660;p41"/>
          <p:cNvGrpSpPr/>
          <p:nvPr/>
        </p:nvGrpSpPr>
        <p:grpSpPr>
          <a:xfrm>
            <a:off x="4970971" y="11280959"/>
            <a:ext cx="959418" cy="1007176"/>
            <a:chOff x="-60987850" y="4100950"/>
            <a:chExt cx="316650" cy="315650"/>
          </a:xfrm>
        </p:grpSpPr>
        <p:sp>
          <p:nvSpPr>
            <p:cNvPr id="6661" name="Google Shape;6661;p4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2" name="Google Shape;6662;p4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3" name="Google Shape;6663;p4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4" name="Google Shape;6664;p4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5" name="Google Shape;6665;p4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66" name="Google Shape;6666;p41"/>
          <p:cNvGrpSpPr/>
          <p:nvPr/>
        </p:nvGrpSpPr>
        <p:grpSpPr>
          <a:xfrm>
            <a:off x="9848720" y="10027424"/>
            <a:ext cx="966538" cy="985239"/>
            <a:chOff x="-59447250" y="3706150"/>
            <a:chExt cx="319000" cy="308775"/>
          </a:xfrm>
        </p:grpSpPr>
        <p:sp>
          <p:nvSpPr>
            <p:cNvPr id="6667" name="Google Shape;6667;p4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8" name="Google Shape;6668;p4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9" name="Google Shape;6669;p4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0" name="Google Shape;6670;p4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71" name="Google Shape;6671;p41"/>
          <p:cNvGrpSpPr/>
          <p:nvPr/>
        </p:nvGrpSpPr>
        <p:grpSpPr>
          <a:xfrm>
            <a:off x="3845312" y="5039507"/>
            <a:ext cx="964190" cy="1004464"/>
            <a:chOff x="-64406125" y="3362225"/>
            <a:chExt cx="318225" cy="314800"/>
          </a:xfrm>
        </p:grpSpPr>
        <p:sp>
          <p:nvSpPr>
            <p:cNvPr id="6672" name="Google Shape;6672;p4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3" name="Google Shape;6673;p4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674" name="Google Shape;6674;p41"/>
          <p:cNvSpPr/>
          <p:nvPr/>
        </p:nvSpPr>
        <p:spPr>
          <a:xfrm>
            <a:off x="4018596" y="6267303"/>
            <a:ext cx="632492" cy="1012840"/>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675" name="Google Shape;6675;p41"/>
          <p:cNvGrpSpPr/>
          <p:nvPr/>
        </p:nvGrpSpPr>
        <p:grpSpPr>
          <a:xfrm>
            <a:off x="3846524" y="7441198"/>
            <a:ext cx="961766" cy="1010367"/>
            <a:chOff x="-64410850" y="4094450"/>
            <a:chExt cx="317425" cy="316650"/>
          </a:xfrm>
        </p:grpSpPr>
        <p:sp>
          <p:nvSpPr>
            <p:cNvPr id="6676" name="Google Shape;6676;p4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7" name="Google Shape;6677;p4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8" name="Google Shape;6678;p4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679" name="Google Shape;6679;p41"/>
          <p:cNvSpPr/>
          <p:nvPr/>
        </p:nvSpPr>
        <p:spPr>
          <a:xfrm>
            <a:off x="9920009" y="5013169"/>
            <a:ext cx="837692" cy="1013398"/>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680" name="Google Shape;6680;p41"/>
          <p:cNvGrpSpPr/>
          <p:nvPr/>
        </p:nvGrpSpPr>
        <p:grpSpPr>
          <a:xfrm>
            <a:off x="9853099" y="6224394"/>
            <a:ext cx="957070" cy="1015951"/>
            <a:chOff x="-62516625" y="3743175"/>
            <a:chExt cx="315875" cy="318400"/>
          </a:xfrm>
        </p:grpSpPr>
        <p:sp>
          <p:nvSpPr>
            <p:cNvPr id="6681" name="Google Shape;6681;p4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2" name="Google Shape;6682;p4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83" name="Google Shape;6683;p41"/>
          <p:cNvGrpSpPr/>
          <p:nvPr/>
        </p:nvGrpSpPr>
        <p:grpSpPr>
          <a:xfrm>
            <a:off x="9871013" y="7465344"/>
            <a:ext cx="921241" cy="899806"/>
            <a:chOff x="-62511900" y="4129100"/>
            <a:chExt cx="304050" cy="282000"/>
          </a:xfrm>
        </p:grpSpPr>
        <p:sp>
          <p:nvSpPr>
            <p:cNvPr id="6684" name="Google Shape;6684;p4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5" name="Google Shape;6685;p4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6" name="Google Shape;6686;p4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7" name="Google Shape;6687;p4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8" name="Google Shape;6688;p4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89" name="Google Shape;6689;p41"/>
          <p:cNvGrpSpPr/>
          <p:nvPr/>
        </p:nvGrpSpPr>
        <p:grpSpPr>
          <a:xfrm>
            <a:off x="6300986" y="8771345"/>
            <a:ext cx="813831" cy="1012840"/>
            <a:chOff x="-60597975" y="3367475"/>
            <a:chExt cx="268600" cy="317425"/>
          </a:xfrm>
        </p:grpSpPr>
        <p:sp>
          <p:nvSpPr>
            <p:cNvPr id="6690" name="Google Shape;6690;p4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1" name="Google Shape;6691;p4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2" name="Google Shape;6692;p4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3" name="Google Shape;6693;p4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4" name="Google Shape;6694;p4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695" name="Google Shape;6695;p41"/>
          <p:cNvSpPr/>
          <p:nvPr/>
        </p:nvSpPr>
        <p:spPr>
          <a:xfrm>
            <a:off x="6231636" y="10026888"/>
            <a:ext cx="966538" cy="1006618"/>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696" name="Google Shape;6696;p41"/>
          <p:cNvGrpSpPr/>
          <p:nvPr/>
        </p:nvGrpSpPr>
        <p:grpSpPr>
          <a:xfrm>
            <a:off x="6228192" y="11422630"/>
            <a:ext cx="959418" cy="723833"/>
            <a:chOff x="-60621600" y="4145650"/>
            <a:chExt cx="316650" cy="226850"/>
          </a:xfrm>
        </p:grpSpPr>
        <p:sp>
          <p:nvSpPr>
            <p:cNvPr id="6697" name="Google Shape;6697;p4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8" name="Google Shape;6698;p4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9" name="Google Shape;6699;p4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00" name="Google Shape;6700;p41"/>
          <p:cNvGrpSpPr/>
          <p:nvPr/>
        </p:nvGrpSpPr>
        <p:grpSpPr>
          <a:xfrm>
            <a:off x="9860655" y="11280646"/>
            <a:ext cx="942678" cy="1007894"/>
            <a:chOff x="-59400775" y="4084200"/>
            <a:chExt cx="311125" cy="315875"/>
          </a:xfrm>
        </p:grpSpPr>
        <p:sp>
          <p:nvSpPr>
            <p:cNvPr id="6701" name="Google Shape;6701;p4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2" name="Google Shape;6702;p4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3" name="Google Shape;6703;p4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4" name="Google Shape;6704;p4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5" name="Google Shape;6705;p4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6" name="Google Shape;6706;p4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07" name="Google Shape;6707;p41"/>
          <p:cNvGrpSpPr/>
          <p:nvPr/>
        </p:nvGrpSpPr>
        <p:grpSpPr>
          <a:xfrm>
            <a:off x="4971830" y="5005471"/>
            <a:ext cx="956994" cy="1010367"/>
            <a:chOff x="-64044600" y="3360375"/>
            <a:chExt cx="315850" cy="316650"/>
          </a:xfrm>
        </p:grpSpPr>
        <p:sp>
          <p:nvSpPr>
            <p:cNvPr id="6708" name="Google Shape;6708;p4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9" name="Google Shape;6709;p4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0" name="Google Shape;6710;p4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11" name="Google Shape;6711;p41"/>
          <p:cNvGrpSpPr/>
          <p:nvPr/>
        </p:nvGrpSpPr>
        <p:grpSpPr>
          <a:xfrm>
            <a:off x="5041025" y="6225995"/>
            <a:ext cx="818603" cy="1012840"/>
            <a:chOff x="-64022550" y="3727425"/>
            <a:chExt cx="270175" cy="317425"/>
          </a:xfrm>
        </p:grpSpPr>
        <p:sp>
          <p:nvSpPr>
            <p:cNvPr id="6712" name="Google Shape;6712;p4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3" name="Google Shape;6713;p4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4" name="Google Shape;6714;p4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15" name="Google Shape;6715;p41"/>
          <p:cNvGrpSpPr/>
          <p:nvPr/>
        </p:nvGrpSpPr>
        <p:grpSpPr>
          <a:xfrm>
            <a:off x="5104237" y="7408836"/>
            <a:ext cx="692181" cy="1012919"/>
            <a:chOff x="-64001300" y="4093650"/>
            <a:chExt cx="228450" cy="317450"/>
          </a:xfrm>
        </p:grpSpPr>
        <p:sp>
          <p:nvSpPr>
            <p:cNvPr id="6716" name="Google Shape;6716;p4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7" name="Google Shape;6717;p4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8" name="Google Shape;6718;p4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9" name="Google Shape;6719;p4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20" name="Google Shape;6720;p41"/>
          <p:cNvGrpSpPr/>
          <p:nvPr/>
        </p:nvGrpSpPr>
        <p:grpSpPr>
          <a:xfrm>
            <a:off x="1498110" y="8772395"/>
            <a:ext cx="942678" cy="1010686"/>
            <a:chOff x="-62148800" y="3377700"/>
            <a:chExt cx="311125" cy="316750"/>
          </a:xfrm>
        </p:grpSpPr>
        <p:sp>
          <p:nvSpPr>
            <p:cNvPr id="6721" name="Google Shape;6721;p4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2" name="Google Shape;6722;p4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23" name="Google Shape;6723;p41"/>
          <p:cNvGrpSpPr/>
          <p:nvPr/>
        </p:nvGrpSpPr>
        <p:grpSpPr>
          <a:xfrm>
            <a:off x="1487375" y="10013468"/>
            <a:ext cx="964114" cy="1012919"/>
            <a:chOff x="-62154300" y="3743950"/>
            <a:chExt cx="318200" cy="317450"/>
          </a:xfrm>
        </p:grpSpPr>
        <p:sp>
          <p:nvSpPr>
            <p:cNvPr id="6724" name="Google Shape;6724;p4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5" name="Google Shape;6725;p4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26" name="Google Shape;6726;p41"/>
          <p:cNvGrpSpPr/>
          <p:nvPr/>
        </p:nvGrpSpPr>
        <p:grpSpPr>
          <a:xfrm>
            <a:off x="1487357" y="11279333"/>
            <a:ext cx="964190" cy="1010367"/>
            <a:chOff x="-62151950" y="4111775"/>
            <a:chExt cx="318225" cy="316650"/>
          </a:xfrm>
        </p:grpSpPr>
        <p:sp>
          <p:nvSpPr>
            <p:cNvPr id="6727" name="Google Shape;6727;p4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8" name="Google Shape;6728;p4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9" name="Google Shape;6729;p4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0" name="Google Shape;6730;p4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31" name="Google Shape;6731;p41"/>
          <p:cNvGrpSpPr/>
          <p:nvPr/>
        </p:nvGrpSpPr>
        <p:grpSpPr>
          <a:xfrm>
            <a:off x="7523419" y="8771106"/>
            <a:ext cx="964114" cy="1013318"/>
            <a:chOff x="-60254550" y="3367325"/>
            <a:chExt cx="318200" cy="317575"/>
          </a:xfrm>
        </p:grpSpPr>
        <p:sp>
          <p:nvSpPr>
            <p:cNvPr id="6732" name="Google Shape;6732;p4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3" name="Google Shape;6733;p4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4" name="Google Shape;6734;p4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5" name="Google Shape;6735;p4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36" name="Google Shape;6736;p41"/>
          <p:cNvGrpSpPr/>
          <p:nvPr/>
        </p:nvGrpSpPr>
        <p:grpSpPr>
          <a:xfrm>
            <a:off x="7525767" y="10014933"/>
            <a:ext cx="959418" cy="1010048"/>
            <a:chOff x="-60255350" y="3733825"/>
            <a:chExt cx="316650" cy="316550"/>
          </a:xfrm>
        </p:grpSpPr>
        <p:sp>
          <p:nvSpPr>
            <p:cNvPr id="6737" name="Google Shape;6737;p4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8" name="Google Shape;6738;p4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9" name="Google Shape;6739;p4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0" name="Google Shape;6740;p4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1" name="Google Shape;6741;p4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2" name="Google Shape;6742;p4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3" name="Google Shape;6743;p4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44" name="Google Shape;6744;p41"/>
          <p:cNvGrpSpPr/>
          <p:nvPr/>
        </p:nvGrpSpPr>
        <p:grpSpPr>
          <a:xfrm>
            <a:off x="7598560" y="11280598"/>
            <a:ext cx="813831" cy="1007894"/>
            <a:chOff x="-60232500" y="4101525"/>
            <a:chExt cx="268600" cy="315875"/>
          </a:xfrm>
        </p:grpSpPr>
        <p:sp>
          <p:nvSpPr>
            <p:cNvPr id="6745" name="Google Shape;6745;p4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6" name="Google Shape;6746;p4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747" name="Google Shape;6747;p41"/>
          <p:cNvSpPr/>
          <p:nvPr/>
        </p:nvSpPr>
        <p:spPr>
          <a:xfrm>
            <a:off x="4978055" y="12553963"/>
            <a:ext cx="959342" cy="101291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748" name="Google Shape;6748;p41"/>
          <p:cNvGrpSpPr/>
          <p:nvPr/>
        </p:nvGrpSpPr>
        <p:grpSpPr>
          <a:xfrm>
            <a:off x="6225453" y="5005471"/>
            <a:ext cx="964190" cy="1010367"/>
            <a:chOff x="-63679950" y="3360375"/>
            <a:chExt cx="318225" cy="316650"/>
          </a:xfrm>
        </p:grpSpPr>
        <p:sp>
          <p:nvSpPr>
            <p:cNvPr id="6749" name="Google Shape;6749;p4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0" name="Google Shape;6750;p4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1" name="Google Shape;6751;p4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2" name="Google Shape;6752;p4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753" name="Google Shape;6753;p41"/>
          <p:cNvSpPr/>
          <p:nvPr/>
        </p:nvSpPr>
        <p:spPr>
          <a:xfrm>
            <a:off x="6230424" y="6235577"/>
            <a:ext cx="968962" cy="1014116"/>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754" name="Google Shape;6754;p41"/>
          <p:cNvGrpSpPr/>
          <p:nvPr/>
        </p:nvGrpSpPr>
        <p:grpSpPr>
          <a:xfrm>
            <a:off x="6221855" y="7408518"/>
            <a:ext cx="971386" cy="1013558"/>
            <a:chOff x="-63679950" y="4093450"/>
            <a:chExt cx="320600" cy="317650"/>
          </a:xfrm>
        </p:grpSpPr>
        <p:sp>
          <p:nvSpPr>
            <p:cNvPr id="6755" name="Google Shape;6755;p4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6" name="Google Shape;6756;p4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7" name="Google Shape;6757;p4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58" name="Google Shape;6758;p41"/>
          <p:cNvGrpSpPr/>
          <p:nvPr/>
        </p:nvGrpSpPr>
        <p:grpSpPr>
          <a:xfrm>
            <a:off x="2693956" y="8771277"/>
            <a:ext cx="959418" cy="1012919"/>
            <a:chOff x="-61784125" y="3377700"/>
            <a:chExt cx="316650" cy="317450"/>
          </a:xfrm>
        </p:grpSpPr>
        <p:sp>
          <p:nvSpPr>
            <p:cNvPr id="6759" name="Google Shape;6759;p4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0" name="Google Shape;6760;p4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1" name="Google Shape;6761;p4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2" name="Google Shape;6762;p4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3" name="Google Shape;6763;p4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4" name="Google Shape;6764;p4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5" name="Google Shape;6765;p4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66" name="Google Shape;6766;p41"/>
          <p:cNvGrpSpPr/>
          <p:nvPr/>
        </p:nvGrpSpPr>
        <p:grpSpPr>
          <a:xfrm>
            <a:off x="2693956" y="10013468"/>
            <a:ext cx="959418" cy="1012919"/>
            <a:chOff x="-61783350" y="3743950"/>
            <a:chExt cx="316650" cy="317450"/>
          </a:xfrm>
        </p:grpSpPr>
        <p:sp>
          <p:nvSpPr>
            <p:cNvPr id="6767" name="Google Shape;6767;p4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8" name="Google Shape;6768;p4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769" name="Google Shape;6769;p41"/>
          <p:cNvSpPr/>
          <p:nvPr/>
        </p:nvSpPr>
        <p:spPr>
          <a:xfrm>
            <a:off x="2701094" y="11290169"/>
            <a:ext cx="959418" cy="101124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0" name="Google Shape;6770;p41"/>
          <p:cNvSpPr/>
          <p:nvPr/>
        </p:nvSpPr>
        <p:spPr>
          <a:xfrm>
            <a:off x="8698145" y="8807765"/>
            <a:ext cx="959418" cy="95851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1" name="Google Shape;6771;p41"/>
          <p:cNvSpPr/>
          <p:nvPr/>
        </p:nvSpPr>
        <p:spPr>
          <a:xfrm>
            <a:off x="8695759" y="10134431"/>
            <a:ext cx="964190" cy="791717"/>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772" name="Google Shape;6772;p41"/>
          <p:cNvGrpSpPr/>
          <p:nvPr/>
        </p:nvGrpSpPr>
        <p:grpSpPr>
          <a:xfrm>
            <a:off x="8687630" y="11281714"/>
            <a:ext cx="966614" cy="1005660"/>
            <a:chOff x="-59869425" y="4102225"/>
            <a:chExt cx="319025" cy="315175"/>
          </a:xfrm>
        </p:grpSpPr>
        <p:sp>
          <p:nvSpPr>
            <p:cNvPr id="6773" name="Google Shape;6773;p4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4" name="Google Shape;6774;p4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5" name="Google Shape;6775;p4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6" name="Google Shape;6776;p4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77" name="Google Shape;6777;p41"/>
          <p:cNvGrpSpPr/>
          <p:nvPr/>
        </p:nvGrpSpPr>
        <p:grpSpPr>
          <a:xfrm>
            <a:off x="6228376" y="12576835"/>
            <a:ext cx="959418" cy="1007894"/>
            <a:chOff x="-59029025" y="3711650"/>
            <a:chExt cx="316650" cy="315875"/>
          </a:xfrm>
        </p:grpSpPr>
        <p:sp>
          <p:nvSpPr>
            <p:cNvPr id="6778" name="Google Shape;6778;p4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9" name="Google Shape;6779;p4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0" name="Google Shape;6780;p4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1" name="Google Shape;6781;p4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2" name="Google Shape;6782;p4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3" name="Google Shape;6783;p4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4" name="Google Shape;6784;p4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85" name="Google Shape;6785;p41"/>
          <p:cNvGrpSpPr/>
          <p:nvPr/>
        </p:nvGrpSpPr>
        <p:grpSpPr>
          <a:xfrm>
            <a:off x="12496506" y="5055332"/>
            <a:ext cx="917368" cy="964880"/>
            <a:chOff x="581525" y="3254850"/>
            <a:chExt cx="297750" cy="294575"/>
          </a:xfrm>
        </p:grpSpPr>
        <p:sp>
          <p:nvSpPr>
            <p:cNvPr id="6786" name="Google Shape;6786;p4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7" name="Google Shape;6787;p4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8" name="Google Shape;6788;p4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89" name="Google Shape;6789;p41"/>
          <p:cNvGrpSpPr/>
          <p:nvPr/>
        </p:nvGrpSpPr>
        <p:grpSpPr>
          <a:xfrm>
            <a:off x="12494080" y="6271583"/>
            <a:ext cx="922220" cy="974052"/>
            <a:chOff x="580725" y="3617925"/>
            <a:chExt cx="299325" cy="297375"/>
          </a:xfrm>
        </p:grpSpPr>
        <p:sp>
          <p:nvSpPr>
            <p:cNvPr id="6790" name="Google Shape;6790;p4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1" name="Google Shape;6791;p4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2" name="Google Shape;6792;p4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3" name="Google Shape;6793;p4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4" name="Google Shape;6794;p4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95" name="Google Shape;6795;p41"/>
          <p:cNvGrpSpPr/>
          <p:nvPr/>
        </p:nvGrpSpPr>
        <p:grpSpPr>
          <a:xfrm>
            <a:off x="12498928" y="7510637"/>
            <a:ext cx="912515" cy="970121"/>
            <a:chOff x="583100" y="3982600"/>
            <a:chExt cx="296175" cy="296175"/>
          </a:xfrm>
        </p:grpSpPr>
        <p:sp>
          <p:nvSpPr>
            <p:cNvPr id="6796" name="Google Shape;6796;p4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7" name="Google Shape;6797;p4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8" name="Google Shape;6798;p4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9" name="Google Shape;6799;p4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0" name="Google Shape;6800;p4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1" name="Google Shape;6801;p4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2" name="Google Shape;6802;p4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03" name="Google Shape;6803;p41"/>
          <p:cNvGrpSpPr/>
          <p:nvPr/>
        </p:nvGrpSpPr>
        <p:grpSpPr>
          <a:xfrm>
            <a:off x="18318733" y="5054279"/>
            <a:ext cx="800829" cy="966272"/>
            <a:chOff x="2423775" y="3226875"/>
            <a:chExt cx="259925" cy="295000"/>
          </a:xfrm>
        </p:grpSpPr>
        <p:sp>
          <p:nvSpPr>
            <p:cNvPr id="6804" name="Google Shape;6804;p4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5" name="Google Shape;6805;p4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6" name="Google Shape;6806;p4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07" name="Google Shape;6807;p41"/>
          <p:cNvGrpSpPr/>
          <p:nvPr/>
        </p:nvGrpSpPr>
        <p:grpSpPr>
          <a:xfrm>
            <a:off x="18259267" y="6277050"/>
            <a:ext cx="919756" cy="962424"/>
            <a:chOff x="2404875" y="3592725"/>
            <a:chExt cx="298525" cy="293825"/>
          </a:xfrm>
        </p:grpSpPr>
        <p:sp>
          <p:nvSpPr>
            <p:cNvPr id="6808" name="Google Shape;6808;p4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9" name="Google Shape;6809;p4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0" name="Google Shape;6810;p4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11" name="Google Shape;6811;p41"/>
          <p:cNvGrpSpPr/>
          <p:nvPr/>
        </p:nvGrpSpPr>
        <p:grpSpPr>
          <a:xfrm>
            <a:off x="18261698" y="7511598"/>
            <a:ext cx="914903" cy="967501"/>
            <a:chOff x="2404875" y="3955825"/>
            <a:chExt cx="296950" cy="295375"/>
          </a:xfrm>
        </p:grpSpPr>
        <p:sp>
          <p:nvSpPr>
            <p:cNvPr id="6812" name="Google Shape;6812;p4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3" name="Google Shape;6813;p4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4" name="Google Shape;6814;p4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5" name="Google Shape;6815;p4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16" name="Google Shape;6816;p41"/>
          <p:cNvGrpSpPr/>
          <p:nvPr/>
        </p:nvGrpSpPr>
        <p:grpSpPr>
          <a:xfrm>
            <a:off x="14840496" y="8783542"/>
            <a:ext cx="910127" cy="970121"/>
            <a:chOff x="4263650" y="3235150"/>
            <a:chExt cx="295400" cy="296175"/>
          </a:xfrm>
        </p:grpSpPr>
        <p:sp>
          <p:nvSpPr>
            <p:cNvPr id="6817" name="Google Shape;6817;p4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8" name="Google Shape;6818;p4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9" name="Google Shape;6819;p4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0" name="Google Shape;6820;p4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1" name="Google Shape;6821;p4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22" name="Google Shape;6822;p41"/>
          <p:cNvGrpSpPr/>
          <p:nvPr/>
        </p:nvGrpSpPr>
        <p:grpSpPr>
          <a:xfrm>
            <a:off x="14834424" y="10055762"/>
            <a:ext cx="922220" cy="908214"/>
            <a:chOff x="4266025" y="3609275"/>
            <a:chExt cx="299325" cy="277275"/>
          </a:xfrm>
        </p:grpSpPr>
        <p:sp>
          <p:nvSpPr>
            <p:cNvPr id="6823" name="Google Shape;6823;p4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4" name="Google Shape;6824;p4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25" name="Google Shape;6825;p41"/>
          <p:cNvGrpSpPr/>
          <p:nvPr/>
        </p:nvGrpSpPr>
        <p:grpSpPr>
          <a:xfrm>
            <a:off x="14835634" y="11344910"/>
            <a:ext cx="919833" cy="967501"/>
            <a:chOff x="4263650" y="3963700"/>
            <a:chExt cx="298550" cy="295375"/>
          </a:xfrm>
        </p:grpSpPr>
        <p:sp>
          <p:nvSpPr>
            <p:cNvPr id="6826" name="Google Shape;6826;p4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7" name="Google Shape;6827;p4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8" name="Google Shape;6828;p4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9" name="Google Shape;6829;p4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0" name="Google Shape;6830;p4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1" name="Google Shape;6831;p4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2" name="Google Shape;6832;p4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33" name="Google Shape;6833;p41"/>
          <p:cNvGrpSpPr/>
          <p:nvPr/>
        </p:nvGrpSpPr>
        <p:grpSpPr>
          <a:xfrm>
            <a:off x="20774494" y="8783239"/>
            <a:ext cx="589780" cy="970121"/>
            <a:chOff x="6164975" y="3211525"/>
            <a:chExt cx="191425" cy="296175"/>
          </a:xfrm>
        </p:grpSpPr>
        <p:sp>
          <p:nvSpPr>
            <p:cNvPr id="6834" name="Google Shape;6834;p4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5" name="Google Shape;6835;p4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6" name="Google Shape;6836;p4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7" name="Google Shape;6837;p4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8" name="Google Shape;6838;p4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9" name="Google Shape;6839;p4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0" name="Google Shape;6840;p4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41" name="Google Shape;6841;p41"/>
          <p:cNvGrpSpPr/>
          <p:nvPr/>
        </p:nvGrpSpPr>
        <p:grpSpPr>
          <a:xfrm>
            <a:off x="13654304" y="5052742"/>
            <a:ext cx="919833" cy="970039"/>
            <a:chOff x="946175" y="3253275"/>
            <a:chExt cx="298550" cy="296150"/>
          </a:xfrm>
        </p:grpSpPr>
        <p:sp>
          <p:nvSpPr>
            <p:cNvPr id="6842" name="Google Shape;6842;p4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3" name="Google Shape;6843;p4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4" name="Google Shape;6844;p4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5" name="Google Shape;6845;p4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6" name="Google Shape;6846;p4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47" name="Google Shape;6847;p41"/>
          <p:cNvGrpSpPr/>
          <p:nvPr/>
        </p:nvGrpSpPr>
        <p:grpSpPr>
          <a:xfrm>
            <a:off x="13656735" y="6277394"/>
            <a:ext cx="914980" cy="962424"/>
            <a:chOff x="946175" y="3619500"/>
            <a:chExt cx="296975" cy="293825"/>
          </a:xfrm>
        </p:grpSpPr>
        <p:sp>
          <p:nvSpPr>
            <p:cNvPr id="6848" name="Google Shape;6848;p4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9" name="Google Shape;6849;p4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0" name="Google Shape;6850;p4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1" name="Google Shape;6851;p4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2" name="Google Shape;6852;p4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3" name="Google Shape;6853;p4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54" name="Google Shape;6854;p41"/>
          <p:cNvGrpSpPr/>
          <p:nvPr/>
        </p:nvGrpSpPr>
        <p:grpSpPr>
          <a:xfrm>
            <a:off x="13655548" y="7509363"/>
            <a:ext cx="917368" cy="972660"/>
            <a:chOff x="944600" y="3981825"/>
            <a:chExt cx="297750" cy="296950"/>
          </a:xfrm>
        </p:grpSpPr>
        <p:sp>
          <p:nvSpPr>
            <p:cNvPr id="6855" name="Google Shape;6855;p4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6" name="Google Shape;6856;p4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7" name="Google Shape;6857;p4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8" name="Google Shape;6858;p4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59" name="Google Shape;6859;p41"/>
          <p:cNvGrpSpPr/>
          <p:nvPr/>
        </p:nvGrpSpPr>
        <p:grpSpPr>
          <a:xfrm>
            <a:off x="19434505" y="5053672"/>
            <a:ext cx="912515" cy="967501"/>
            <a:chOff x="2768750" y="3227275"/>
            <a:chExt cx="296175" cy="295375"/>
          </a:xfrm>
        </p:grpSpPr>
        <p:sp>
          <p:nvSpPr>
            <p:cNvPr id="6860" name="Google Shape;6860;p4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1" name="Google Shape;6861;p4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2" name="Google Shape;6862;p4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3" name="Google Shape;6863;p4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4" name="Google Shape;6864;p4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5" name="Google Shape;6865;p4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6" name="Google Shape;6866;p4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7" name="Google Shape;6867;p4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68" name="Google Shape;6868;p41"/>
          <p:cNvGrpSpPr/>
          <p:nvPr/>
        </p:nvGrpSpPr>
        <p:grpSpPr>
          <a:xfrm>
            <a:off x="19489118" y="6275284"/>
            <a:ext cx="803294" cy="965945"/>
            <a:chOff x="2786075" y="3591800"/>
            <a:chExt cx="260725" cy="294900"/>
          </a:xfrm>
        </p:grpSpPr>
        <p:sp>
          <p:nvSpPr>
            <p:cNvPr id="6869" name="Google Shape;6869;p4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0" name="Google Shape;6870;p4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1" name="Google Shape;6871;p4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2" name="Google Shape;6872;p4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3" name="Google Shape;6873;p4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74" name="Google Shape;6874;p41"/>
          <p:cNvGrpSpPr/>
          <p:nvPr/>
        </p:nvGrpSpPr>
        <p:grpSpPr>
          <a:xfrm>
            <a:off x="19594688" y="7510282"/>
            <a:ext cx="592168" cy="970121"/>
            <a:chOff x="2819150" y="3955025"/>
            <a:chExt cx="192200" cy="296175"/>
          </a:xfrm>
        </p:grpSpPr>
        <p:sp>
          <p:nvSpPr>
            <p:cNvPr id="6875" name="Google Shape;6875;p4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6" name="Google Shape;6876;p4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7" name="Google Shape;6877;p4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8" name="Google Shape;6878;p4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79" name="Google Shape;6879;p41"/>
          <p:cNvGrpSpPr/>
          <p:nvPr/>
        </p:nvGrpSpPr>
        <p:grpSpPr>
          <a:xfrm>
            <a:off x="15990424" y="8786112"/>
            <a:ext cx="910050" cy="964962"/>
            <a:chOff x="4629125" y="3235150"/>
            <a:chExt cx="295375" cy="294600"/>
          </a:xfrm>
        </p:grpSpPr>
        <p:sp>
          <p:nvSpPr>
            <p:cNvPr id="6880" name="Google Shape;6880;p4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1" name="Google Shape;6881;p4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2" name="Google Shape;6882;p4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3" name="Google Shape;6883;p4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4" name="Google Shape;6884;p4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85" name="Google Shape;6885;p41"/>
          <p:cNvGrpSpPr/>
          <p:nvPr/>
        </p:nvGrpSpPr>
        <p:grpSpPr>
          <a:xfrm>
            <a:off x="15990390" y="10026113"/>
            <a:ext cx="910127" cy="967501"/>
            <a:chOff x="4628325" y="3599825"/>
            <a:chExt cx="295400" cy="295375"/>
          </a:xfrm>
        </p:grpSpPr>
        <p:sp>
          <p:nvSpPr>
            <p:cNvPr id="6886" name="Google Shape;6886;p4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7" name="Google Shape;6887;p4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8" name="Google Shape;6888;p4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9" name="Google Shape;6889;p4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0" name="Google Shape;6890;p4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1" name="Google Shape;6891;p4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2" name="Google Shape;6892;p4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3" name="Google Shape;6893;p4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4" name="Google Shape;6894;p4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5" name="Google Shape;6895;p4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6" name="Google Shape;6896;p4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7" name="Google Shape;6897;p4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98" name="Google Shape;6898;p41"/>
          <p:cNvGrpSpPr/>
          <p:nvPr/>
        </p:nvGrpSpPr>
        <p:grpSpPr>
          <a:xfrm>
            <a:off x="16045003" y="11343595"/>
            <a:ext cx="800906" cy="970121"/>
            <a:chOff x="4645650" y="3962900"/>
            <a:chExt cx="259950" cy="296175"/>
          </a:xfrm>
        </p:grpSpPr>
        <p:sp>
          <p:nvSpPr>
            <p:cNvPr id="6899" name="Google Shape;6899;p4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0" name="Google Shape;6900;p4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1" name="Google Shape;6901;p4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2" name="Google Shape;6902;p4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3" name="Google Shape;6903;p4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4" name="Google Shape;6904;p4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05" name="Google Shape;6905;p41"/>
          <p:cNvGrpSpPr/>
          <p:nvPr/>
        </p:nvGrpSpPr>
        <p:grpSpPr>
          <a:xfrm>
            <a:off x="20614182" y="10027196"/>
            <a:ext cx="910050" cy="964880"/>
            <a:chOff x="6143725" y="3582500"/>
            <a:chExt cx="295375" cy="294575"/>
          </a:xfrm>
        </p:grpSpPr>
        <p:sp>
          <p:nvSpPr>
            <p:cNvPr id="6906" name="Google Shape;6906;p4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7" name="Google Shape;6907;p4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8" name="Google Shape;6908;p4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9" name="Google Shape;6909;p4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0" name="Google Shape;6910;p4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1" name="Google Shape;6911;p4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2" name="Google Shape;6912;p4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13" name="Google Shape;6913;p41"/>
          <p:cNvGrpSpPr/>
          <p:nvPr/>
        </p:nvGrpSpPr>
        <p:grpSpPr>
          <a:xfrm>
            <a:off x="14815238" y="5052742"/>
            <a:ext cx="914903" cy="970039"/>
            <a:chOff x="1310075" y="3253275"/>
            <a:chExt cx="296950" cy="296150"/>
          </a:xfrm>
        </p:grpSpPr>
        <p:sp>
          <p:nvSpPr>
            <p:cNvPr id="6914" name="Google Shape;6914;p4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5" name="Google Shape;6915;p4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6" name="Google Shape;6916;p4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917" name="Google Shape;6917;p41"/>
          <p:cNvSpPr/>
          <p:nvPr/>
        </p:nvSpPr>
        <p:spPr>
          <a:xfrm>
            <a:off x="14826432" y="6230902"/>
            <a:ext cx="907663" cy="96234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918" name="Google Shape;6918;p41"/>
          <p:cNvGrpSpPr/>
          <p:nvPr/>
        </p:nvGrpSpPr>
        <p:grpSpPr>
          <a:xfrm>
            <a:off x="14814003" y="7508405"/>
            <a:ext cx="917368" cy="974543"/>
            <a:chOff x="1310075" y="3980250"/>
            <a:chExt cx="297750" cy="297525"/>
          </a:xfrm>
        </p:grpSpPr>
        <p:sp>
          <p:nvSpPr>
            <p:cNvPr id="6919" name="Google Shape;6919;p4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0" name="Google Shape;6920;p4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1" name="Google Shape;6921;p4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2" name="Google Shape;6922;p4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23" name="Google Shape;6923;p41"/>
          <p:cNvGrpSpPr/>
          <p:nvPr/>
        </p:nvGrpSpPr>
        <p:grpSpPr>
          <a:xfrm>
            <a:off x="20717734" y="5053672"/>
            <a:ext cx="694149" cy="967501"/>
            <a:chOff x="3167275" y="3227275"/>
            <a:chExt cx="225300" cy="295375"/>
          </a:xfrm>
        </p:grpSpPr>
        <p:sp>
          <p:nvSpPr>
            <p:cNvPr id="6924" name="Google Shape;6924;p4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5" name="Google Shape;6925;p4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6" name="Google Shape;6926;p4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7" name="Google Shape;6927;p4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8" name="Google Shape;6928;p4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929" name="Google Shape;6929;p41"/>
          <p:cNvSpPr/>
          <p:nvPr/>
        </p:nvSpPr>
        <p:spPr>
          <a:xfrm>
            <a:off x="20603529" y="6226089"/>
            <a:ext cx="958653" cy="972005"/>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930" name="Google Shape;6930;p41"/>
          <p:cNvGrpSpPr/>
          <p:nvPr/>
        </p:nvGrpSpPr>
        <p:grpSpPr>
          <a:xfrm>
            <a:off x="20606111" y="7511547"/>
            <a:ext cx="917368" cy="967583"/>
            <a:chOff x="3133425" y="3955025"/>
            <a:chExt cx="297750" cy="295400"/>
          </a:xfrm>
        </p:grpSpPr>
        <p:sp>
          <p:nvSpPr>
            <p:cNvPr id="6931" name="Google Shape;6931;p4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2" name="Google Shape;6932;p4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3" name="Google Shape;6933;p4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34" name="Google Shape;6934;p41"/>
          <p:cNvGrpSpPr/>
          <p:nvPr/>
        </p:nvGrpSpPr>
        <p:grpSpPr>
          <a:xfrm>
            <a:off x="17148859" y="8781824"/>
            <a:ext cx="912515" cy="973560"/>
            <a:chOff x="4991425" y="3234750"/>
            <a:chExt cx="296175" cy="297225"/>
          </a:xfrm>
        </p:grpSpPr>
        <p:sp>
          <p:nvSpPr>
            <p:cNvPr id="6935" name="Google Shape;6935;p4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6" name="Google Shape;6936;p4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7" name="Google Shape;6937;p4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8" name="Google Shape;6938;p4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9" name="Google Shape;6939;p4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0" name="Google Shape;6940;p4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41" name="Google Shape;6941;p41"/>
          <p:cNvGrpSpPr/>
          <p:nvPr/>
        </p:nvGrpSpPr>
        <p:grpSpPr>
          <a:xfrm>
            <a:off x="17148859" y="10082861"/>
            <a:ext cx="912515" cy="854005"/>
            <a:chOff x="4991425" y="3617150"/>
            <a:chExt cx="296175" cy="260725"/>
          </a:xfrm>
        </p:grpSpPr>
        <p:sp>
          <p:nvSpPr>
            <p:cNvPr id="6942" name="Google Shape;6942;p4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3" name="Google Shape;6943;p4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4" name="Google Shape;6944;p4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5" name="Google Shape;6945;p4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6" name="Google Shape;6946;p4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7" name="Google Shape;6947;p4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8" name="Google Shape;6948;p4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49" name="Google Shape;6949;p41"/>
          <p:cNvGrpSpPr/>
          <p:nvPr/>
        </p:nvGrpSpPr>
        <p:grpSpPr>
          <a:xfrm>
            <a:off x="17350280" y="11344859"/>
            <a:ext cx="509674" cy="967583"/>
            <a:chOff x="5056800" y="3962900"/>
            <a:chExt cx="165425" cy="295400"/>
          </a:xfrm>
        </p:grpSpPr>
        <p:sp>
          <p:nvSpPr>
            <p:cNvPr id="6950" name="Google Shape;6950;p4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1" name="Google Shape;6951;p4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2" name="Google Shape;6952;p4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53" name="Google Shape;6953;p41"/>
          <p:cNvGrpSpPr/>
          <p:nvPr/>
        </p:nvGrpSpPr>
        <p:grpSpPr>
          <a:xfrm>
            <a:off x="20611605" y="11344566"/>
            <a:ext cx="914903" cy="967501"/>
            <a:chOff x="6168925" y="3936925"/>
            <a:chExt cx="296950" cy="295375"/>
          </a:xfrm>
        </p:grpSpPr>
        <p:sp>
          <p:nvSpPr>
            <p:cNvPr id="6954" name="Google Shape;6954;p4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5" name="Google Shape;6955;p4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6" name="Google Shape;6956;p4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7" name="Google Shape;6957;p4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8" name="Google Shape;6958;p4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9" name="Google Shape;6959;p4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60" name="Google Shape;6960;p41"/>
          <p:cNvGrpSpPr/>
          <p:nvPr/>
        </p:nvGrpSpPr>
        <p:grpSpPr>
          <a:xfrm>
            <a:off x="15972463" y="5054017"/>
            <a:ext cx="907586" cy="967501"/>
            <a:chOff x="1674750" y="3254050"/>
            <a:chExt cx="294575" cy="295375"/>
          </a:xfrm>
        </p:grpSpPr>
        <p:sp>
          <p:nvSpPr>
            <p:cNvPr id="6961" name="Google Shape;6961;p4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2" name="Google Shape;6962;p4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3" name="Google Shape;6963;p4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64" name="Google Shape;6964;p41"/>
          <p:cNvGrpSpPr/>
          <p:nvPr/>
        </p:nvGrpSpPr>
        <p:grpSpPr>
          <a:xfrm>
            <a:off x="16010049" y="6274855"/>
            <a:ext cx="832409" cy="967501"/>
            <a:chOff x="1687350" y="3618725"/>
            <a:chExt cx="270175" cy="295375"/>
          </a:xfrm>
        </p:grpSpPr>
        <p:sp>
          <p:nvSpPr>
            <p:cNvPr id="6965" name="Google Shape;6965;p4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6" name="Google Shape;6966;p4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7" name="Google Shape;6967;p4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68" name="Google Shape;6968;p41"/>
          <p:cNvGrpSpPr/>
          <p:nvPr/>
        </p:nvGrpSpPr>
        <p:grpSpPr>
          <a:xfrm>
            <a:off x="15967577" y="7511942"/>
            <a:ext cx="917368" cy="967501"/>
            <a:chOff x="1672375" y="3982600"/>
            <a:chExt cx="297750" cy="295375"/>
          </a:xfrm>
        </p:grpSpPr>
        <p:sp>
          <p:nvSpPr>
            <p:cNvPr id="6969" name="Google Shape;6969;p4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0" name="Google Shape;6970;p4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1" name="Google Shape;6971;p4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72" name="Google Shape;6972;p41"/>
          <p:cNvGrpSpPr/>
          <p:nvPr/>
        </p:nvGrpSpPr>
        <p:grpSpPr>
          <a:xfrm>
            <a:off x="12541377" y="8783441"/>
            <a:ext cx="912515" cy="970121"/>
            <a:chOff x="3497300" y="3227275"/>
            <a:chExt cx="296175" cy="296175"/>
          </a:xfrm>
        </p:grpSpPr>
        <p:sp>
          <p:nvSpPr>
            <p:cNvPr id="6973" name="Google Shape;6973;p4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4" name="Google Shape;6974;p4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5" name="Google Shape;6975;p4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6" name="Google Shape;6976;p4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7" name="Google Shape;6977;p4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8" name="Google Shape;6978;p4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9" name="Google Shape;6979;p4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0" name="Google Shape;6980;p4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81" name="Google Shape;6981;p41"/>
          <p:cNvGrpSpPr/>
          <p:nvPr/>
        </p:nvGrpSpPr>
        <p:grpSpPr>
          <a:xfrm>
            <a:off x="12542612" y="10028582"/>
            <a:ext cx="910050" cy="962342"/>
            <a:chOff x="3497300" y="3591950"/>
            <a:chExt cx="295375" cy="293800"/>
          </a:xfrm>
        </p:grpSpPr>
        <p:sp>
          <p:nvSpPr>
            <p:cNvPr id="6982" name="Google Shape;6982;p4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3" name="Google Shape;6983;p4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4" name="Google Shape;6984;p4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5" name="Google Shape;6985;p4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6" name="Google Shape;6986;p4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7" name="Google Shape;6987;p4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8" name="Google Shape;6988;p4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9" name="Google Shape;6989;p4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90" name="Google Shape;6990;p41"/>
          <p:cNvGrpSpPr/>
          <p:nvPr/>
        </p:nvGrpSpPr>
        <p:grpSpPr>
          <a:xfrm>
            <a:off x="12542612" y="11344758"/>
            <a:ext cx="910050" cy="967583"/>
            <a:chOff x="3497300" y="3955025"/>
            <a:chExt cx="295375" cy="295400"/>
          </a:xfrm>
        </p:grpSpPr>
        <p:sp>
          <p:nvSpPr>
            <p:cNvPr id="6991" name="Google Shape;6991;p4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2" name="Google Shape;6992;p4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3" name="Google Shape;6993;p4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94" name="Google Shape;6994;p41"/>
          <p:cNvGrpSpPr/>
          <p:nvPr/>
        </p:nvGrpSpPr>
        <p:grpSpPr>
          <a:xfrm>
            <a:off x="18341263" y="8785541"/>
            <a:ext cx="854284" cy="966109"/>
            <a:chOff x="5364750" y="3235150"/>
            <a:chExt cx="277275" cy="294950"/>
          </a:xfrm>
        </p:grpSpPr>
        <p:sp>
          <p:nvSpPr>
            <p:cNvPr id="6995" name="Google Shape;6995;p4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6" name="Google Shape;6996;p4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7" name="Google Shape;6997;p4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8" name="Google Shape;6998;p4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9" name="Google Shape;6999;p4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0" name="Google Shape;7000;p4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1" name="Google Shape;7001;p4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2" name="Google Shape;7002;p4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03" name="Google Shape;7003;p41"/>
          <p:cNvGrpSpPr/>
          <p:nvPr/>
        </p:nvGrpSpPr>
        <p:grpSpPr>
          <a:xfrm>
            <a:off x="18310913" y="10022219"/>
            <a:ext cx="914980" cy="975280"/>
            <a:chOff x="5355300" y="3598250"/>
            <a:chExt cx="296975" cy="297750"/>
          </a:xfrm>
        </p:grpSpPr>
        <p:sp>
          <p:nvSpPr>
            <p:cNvPr id="7004" name="Google Shape;7004;p4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5" name="Google Shape;7005;p4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6" name="Google Shape;7006;p4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7" name="Google Shape;7007;p4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8" name="Google Shape;7008;p4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9" name="Google Shape;7009;p4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0" name="Google Shape;7010;p4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1" name="Google Shape;7011;p4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12" name="Google Shape;7012;p41"/>
          <p:cNvGrpSpPr/>
          <p:nvPr/>
        </p:nvGrpSpPr>
        <p:grpSpPr>
          <a:xfrm>
            <a:off x="18321852" y="11515154"/>
            <a:ext cx="893105" cy="627013"/>
            <a:chOff x="5358450" y="4015675"/>
            <a:chExt cx="289875" cy="191425"/>
          </a:xfrm>
        </p:grpSpPr>
        <p:sp>
          <p:nvSpPr>
            <p:cNvPr id="7013" name="Google Shape;7013;p4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4" name="Google Shape;7014;p4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5" name="Google Shape;7015;p4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6" name="Google Shape;7016;p4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17" name="Google Shape;7017;p41"/>
          <p:cNvGrpSpPr/>
          <p:nvPr/>
        </p:nvGrpSpPr>
        <p:grpSpPr>
          <a:xfrm>
            <a:off x="16033949" y="12560491"/>
            <a:ext cx="914980" cy="901909"/>
            <a:chOff x="6543825" y="3202075"/>
            <a:chExt cx="296975" cy="275350"/>
          </a:xfrm>
        </p:grpSpPr>
        <p:sp>
          <p:nvSpPr>
            <p:cNvPr id="7018" name="Google Shape;7018;p4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9" name="Google Shape;7019;p4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0" name="Google Shape;7020;p4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1" name="Google Shape;7021;p4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2" name="Google Shape;7022;p4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3" name="Google Shape;7023;p4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4" name="Google Shape;7024;p4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25" name="Google Shape;7025;p41"/>
          <p:cNvGrpSpPr/>
          <p:nvPr/>
        </p:nvGrpSpPr>
        <p:grpSpPr>
          <a:xfrm>
            <a:off x="17122494" y="5052711"/>
            <a:ext cx="912515" cy="970121"/>
            <a:chOff x="2037825" y="3254050"/>
            <a:chExt cx="296175" cy="296175"/>
          </a:xfrm>
        </p:grpSpPr>
        <p:sp>
          <p:nvSpPr>
            <p:cNvPr id="7026" name="Google Shape;7026;p4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7" name="Google Shape;7027;p4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8" name="Google Shape;7028;p4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9" name="Google Shape;7029;p4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0" name="Google Shape;7030;p4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1" name="Google Shape;7031;p4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32" name="Google Shape;7032;p41"/>
          <p:cNvGrpSpPr/>
          <p:nvPr/>
        </p:nvGrpSpPr>
        <p:grpSpPr>
          <a:xfrm>
            <a:off x="17117651" y="6275130"/>
            <a:ext cx="922220" cy="966928"/>
            <a:chOff x="2034675" y="3617925"/>
            <a:chExt cx="299325" cy="295200"/>
          </a:xfrm>
        </p:grpSpPr>
        <p:sp>
          <p:nvSpPr>
            <p:cNvPr id="7033" name="Google Shape;7033;p4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4" name="Google Shape;7034;p4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5" name="Google Shape;7035;p4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6" name="Google Shape;7036;p4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7" name="Google Shape;7037;p4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38" name="Google Shape;7038;p41"/>
          <p:cNvGrpSpPr/>
          <p:nvPr/>
        </p:nvGrpSpPr>
        <p:grpSpPr>
          <a:xfrm>
            <a:off x="17122494" y="7511932"/>
            <a:ext cx="912515" cy="967501"/>
            <a:chOff x="2037825" y="3981825"/>
            <a:chExt cx="296175" cy="295375"/>
          </a:xfrm>
        </p:grpSpPr>
        <p:sp>
          <p:nvSpPr>
            <p:cNvPr id="7039" name="Google Shape;7039;p4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0" name="Google Shape;7040;p4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1" name="Google Shape;7041;p4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42" name="Google Shape;7042;p41"/>
          <p:cNvGrpSpPr/>
          <p:nvPr/>
        </p:nvGrpSpPr>
        <p:grpSpPr>
          <a:xfrm>
            <a:off x="13678096" y="8872447"/>
            <a:ext cx="912515" cy="792098"/>
            <a:chOff x="3860400" y="3254050"/>
            <a:chExt cx="296175" cy="241825"/>
          </a:xfrm>
        </p:grpSpPr>
        <p:sp>
          <p:nvSpPr>
            <p:cNvPr id="7043" name="Google Shape;7043;p4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4" name="Google Shape;7044;p4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5" name="Google Shape;7045;p4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6" name="Google Shape;7046;p4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7" name="Google Shape;7047;p4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8" name="Google Shape;7048;p4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9" name="Google Shape;7049;p4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50" name="Google Shape;7050;p41"/>
          <p:cNvGrpSpPr/>
          <p:nvPr/>
        </p:nvGrpSpPr>
        <p:grpSpPr>
          <a:xfrm>
            <a:off x="13676866" y="10024707"/>
            <a:ext cx="914980" cy="970121"/>
            <a:chOff x="3859600" y="3591950"/>
            <a:chExt cx="296975" cy="296175"/>
          </a:xfrm>
        </p:grpSpPr>
        <p:sp>
          <p:nvSpPr>
            <p:cNvPr id="7051" name="Google Shape;7051;p4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2" name="Google Shape;7052;p4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3" name="Google Shape;7053;p4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54" name="Google Shape;7054;p41"/>
          <p:cNvGrpSpPr/>
          <p:nvPr/>
        </p:nvGrpSpPr>
        <p:grpSpPr>
          <a:xfrm>
            <a:off x="13678096" y="11343494"/>
            <a:ext cx="912515" cy="970121"/>
            <a:chOff x="3860400" y="3955025"/>
            <a:chExt cx="296175" cy="296175"/>
          </a:xfrm>
        </p:grpSpPr>
        <p:sp>
          <p:nvSpPr>
            <p:cNvPr id="7055" name="Google Shape;7055;p4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6" name="Google Shape;7056;p4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7" name="Google Shape;7057;p4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8" name="Google Shape;7058;p4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9" name="Google Shape;7059;p4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60" name="Google Shape;7060;p41"/>
          <p:cNvGrpSpPr/>
          <p:nvPr/>
        </p:nvGrpSpPr>
        <p:grpSpPr>
          <a:xfrm>
            <a:off x="19452375" y="8784858"/>
            <a:ext cx="927073" cy="967501"/>
            <a:chOff x="5716825" y="3235950"/>
            <a:chExt cx="300900" cy="295375"/>
          </a:xfrm>
        </p:grpSpPr>
        <p:sp>
          <p:nvSpPr>
            <p:cNvPr id="7061" name="Google Shape;7061;p4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2" name="Google Shape;7062;p4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3" name="Google Shape;7063;p4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4" name="Google Shape;7064;p4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65" name="Google Shape;7065;p41"/>
          <p:cNvGrpSpPr/>
          <p:nvPr/>
        </p:nvGrpSpPr>
        <p:grpSpPr>
          <a:xfrm>
            <a:off x="19486343" y="10055762"/>
            <a:ext cx="859137" cy="908214"/>
            <a:chOff x="5727850" y="3609275"/>
            <a:chExt cx="278850" cy="277275"/>
          </a:xfrm>
        </p:grpSpPr>
        <p:sp>
          <p:nvSpPr>
            <p:cNvPr id="7066" name="Google Shape;7066;p4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7" name="Google Shape;7067;p4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8" name="Google Shape;7068;p4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9" name="Google Shape;7069;p4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0" name="Google Shape;7070;p4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71" name="Google Shape;7071;p41"/>
          <p:cNvGrpSpPr/>
          <p:nvPr/>
        </p:nvGrpSpPr>
        <p:grpSpPr>
          <a:xfrm>
            <a:off x="19515502" y="11344910"/>
            <a:ext cx="800829" cy="967501"/>
            <a:chOff x="5736525" y="3963700"/>
            <a:chExt cx="259925" cy="295375"/>
          </a:xfrm>
        </p:grpSpPr>
        <p:sp>
          <p:nvSpPr>
            <p:cNvPr id="7072" name="Google Shape;7072;p4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3" name="Google Shape;7073;p4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4" name="Google Shape;7074;p4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5" name="Google Shape;7075;p4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6" name="Google Shape;7076;p4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7" name="Google Shape;7077;p4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8" name="Google Shape;7078;p4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79" name="Google Shape;7079;p41"/>
          <p:cNvGrpSpPr/>
          <p:nvPr/>
        </p:nvGrpSpPr>
        <p:grpSpPr>
          <a:xfrm>
            <a:off x="17138558" y="12580497"/>
            <a:ext cx="914980" cy="970121"/>
            <a:chOff x="6553275" y="3604550"/>
            <a:chExt cx="296975" cy="296175"/>
          </a:xfrm>
        </p:grpSpPr>
        <p:sp>
          <p:nvSpPr>
            <p:cNvPr id="7080" name="Google Shape;7080;p4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1" name="Google Shape;7081;p4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2" name="Google Shape;7082;p4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3" name="Google Shape;7083;p4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4" name="Google Shape;7084;p4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5" name="Google Shape;7085;p4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89" name="Shape 7089"/>
        <p:cNvGrpSpPr/>
        <p:nvPr/>
      </p:nvGrpSpPr>
      <p:grpSpPr>
        <a:xfrm>
          <a:off x="0" y="0"/>
          <a:ext cx="0" cy="0"/>
          <a:chOff x="0" y="0"/>
          <a:chExt cx="0" cy="0"/>
        </a:xfrm>
      </p:grpSpPr>
      <p:sp>
        <p:nvSpPr>
          <p:cNvPr id="7090" name="Google Shape;7090;p42"/>
          <p:cNvSpPr txBox="1"/>
          <p:nvPr>
            <p:ph idx="4294967295" type="title"/>
          </p:nvPr>
        </p:nvSpPr>
        <p:spPr>
          <a:xfrm>
            <a:off x="814625" y="1600200"/>
            <a:ext cx="107352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Help &amp; Support Icons</a:t>
            </a:r>
            <a:endParaRPr sz="7500">
              <a:latin typeface="Arial"/>
              <a:ea typeface="Arial"/>
              <a:cs typeface="Arial"/>
              <a:sym typeface="Arial"/>
            </a:endParaRPr>
          </a:p>
        </p:txBody>
      </p:sp>
      <p:sp>
        <p:nvSpPr>
          <p:cNvPr id="7091" name="Google Shape;7091;p42"/>
          <p:cNvSpPr txBox="1"/>
          <p:nvPr>
            <p:ph idx="4294967295" type="title"/>
          </p:nvPr>
        </p:nvSpPr>
        <p:spPr>
          <a:xfrm>
            <a:off x="11592651" y="1600200"/>
            <a:ext cx="107352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Avatar Icons</a:t>
            </a:r>
            <a:endParaRPr sz="7500">
              <a:latin typeface="Arial"/>
              <a:ea typeface="Arial"/>
              <a:cs typeface="Arial"/>
              <a:sym typeface="Arial"/>
            </a:endParaRPr>
          </a:p>
        </p:txBody>
      </p:sp>
      <p:grpSp>
        <p:nvGrpSpPr>
          <p:cNvPr id="7092" name="Google Shape;7092;p42"/>
          <p:cNvGrpSpPr/>
          <p:nvPr/>
        </p:nvGrpSpPr>
        <p:grpSpPr>
          <a:xfrm>
            <a:off x="1570322" y="5008963"/>
            <a:ext cx="792996" cy="951526"/>
            <a:chOff x="-35814600" y="3202075"/>
            <a:chExt cx="242625" cy="291450"/>
          </a:xfrm>
        </p:grpSpPr>
        <p:sp>
          <p:nvSpPr>
            <p:cNvPr id="7093" name="Google Shape;7093;p4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4" name="Google Shape;7094;p4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5" name="Google Shape;7095;p4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6" name="Google Shape;7096;p4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7" name="Google Shape;7097;p4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8" name="Google Shape;7098;p4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9" name="Google Shape;7099;p4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00" name="Google Shape;7100;p42"/>
          <p:cNvGrpSpPr/>
          <p:nvPr/>
        </p:nvGrpSpPr>
        <p:grpSpPr>
          <a:xfrm>
            <a:off x="1490533" y="6195307"/>
            <a:ext cx="952575" cy="952179"/>
            <a:chOff x="-35839800" y="3561025"/>
            <a:chExt cx="291450" cy="291650"/>
          </a:xfrm>
        </p:grpSpPr>
        <p:sp>
          <p:nvSpPr>
            <p:cNvPr id="7101" name="Google Shape;7101;p4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2" name="Google Shape;7102;p4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3" name="Google Shape;7103;p4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4" name="Google Shape;7104;p4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5" name="Google Shape;7105;p4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6" name="Google Shape;7106;p4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7" name="Google Shape;7107;p4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108" name="Google Shape;7108;p42"/>
          <p:cNvSpPr/>
          <p:nvPr/>
        </p:nvSpPr>
        <p:spPr>
          <a:xfrm>
            <a:off x="1452724" y="7364611"/>
            <a:ext cx="957723" cy="951526"/>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109" name="Google Shape;7109;p42"/>
          <p:cNvGrpSpPr/>
          <p:nvPr/>
        </p:nvGrpSpPr>
        <p:grpSpPr>
          <a:xfrm>
            <a:off x="7517566" y="5008978"/>
            <a:ext cx="952575" cy="951526"/>
            <a:chOff x="-34003850" y="3227275"/>
            <a:chExt cx="291450" cy="291450"/>
          </a:xfrm>
        </p:grpSpPr>
        <p:sp>
          <p:nvSpPr>
            <p:cNvPr id="7110" name="Google Shape;7110;p4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1" name="Google Shape;7111;p4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2" name="Google Shape;7112;p4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3" name="Google Shape;7113;p4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4" name="Google Shape;7114;p4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15" name="Google Shape;7115;p42"/>
          <p:cNvGrpSpPr/>
          <p:nvPr/>
        </p:nvGrpSpPr>
        <p:grpSpPr>
          <a:xfrm>
            <a:off x="7516300" y="6194710"/>
            <a:ext cx="955108" cy="953403"/>
            <a:chOff x="-34004625" y="3585850"/>
            <a:chExt cx="292225" cy="292025"/>
          </a:xfrm>
        </p:grpSpPr>
        <p:sp>
          <p:nvSpPr>
            <p:cNvPr id="7116" name="Google Shape;7116;p4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7" name="Google Shape;7117;p4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8" name="Google Shape;7118;p4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9" name="Google Shape;7119;p4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0" name="Google Shape;7120;p4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21" name="Google Shape;7121;p42"/>
          <p:cNvGrpSpPr/>
          <p:nvPr/>
        </p:nvGrpSpPr>
        <p:grpSpPr>
          <a:xfrm>
            <a:off x="7514993" y="7365672"/>
            <a:ext cx="957723" cy="954138"/>
            <a:chOff x="-34005425" y="3945575"/>
            <a:chExt cx="293025" cy="292250"/>
          </a:xfrm>
        </p:grpSpPr>
        <p:sp>
          <p:nvSpPr>
            <p:cNvPr id="7122" name="Google Shape;7122;p4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3" name="Google Shape;7123;p4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4" name="Google Shape;7124;p4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25" name="Google Shape;7125;p42"/>
          <p:cNvGrpSpPr/>
          <p:nvPr/>
        </p:nvGrpSpPr>
        <p:grpSpPr>
          <a:xfrm>
            <a:off x="3868077" y="8638061"/>
            <a:ext cx="965404" cy="956668"/>
            <a:chOff x="-32174975" y="3192625"/>
            <a:chExt cx="295375" cy="293025"/>
          </a:xfrm>
        </p:grpSpPr>
        <p:sp>
          <p:nvSpPr>
            <p:cNvPr id="7126" name="Google Shape;7126;p4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7" name="Google Shape;7127;p4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8" name="Google Shape;7128;p4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9" name="Google Shape;7129;p4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130" name="Google Shape;7130;p42"/>
          <p:cNvSpPr/>
          <p:nvPr/>
        </p:nvSpPr>
        <p:spPr>
          <a:xfrm>
            <a:off x="3829988" y="9903174"/>
            <a:ext cx="978314" cy="954791"/>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1" name="Google Shape;7131;p42"/>
          <p:cNvSpPr/>
          <p:nvPr/>
        </p:nvSpPr>
        <p:spPr>
          <a:xfrm>
            <a:off x="3842862" y="11154289"/>
            <a:ext cx="952575" cy="95405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132" name="Google Shape;7132;p42"/>
          <p:cNvGrpSpPr/>
          <p:nvPr/>
        </p:nvGrpSpPr>
        <p:grpSpPr>
          <a:xfrm>
            <a:off x="9899440" y="8640627"/>
            <a:ext cx="955108" cy="951526"/>
            <a:chOff x="-30345325" y="3184750"/>
            <a:chExt cx="292225" cy="291450"/>
          </a:xfrm>
        </p:grpSpPr>
        <p:sp>
          <p:nvSpPr>
            <p:cNvPr id="7133" name="Google Shape;7133;p4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4" name="Google Shape;7134;p4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5" name="Google Shape;7135;p4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6" name="Google Shape;7136;p4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7" name="Google Shape;7137;p4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38" name="Google Shape;7138;p42"/>
          <p:cNvGrpSpPr/>
          <p:nvPr/>
        </p:nvGrpSpPr>
        <p:grpSpPr>
          <a:xfrm>
            <a:off x="2696170" y="5008963"/>
            <a:ext cx="952575" cy="951526"/>
            <a:chOff x="-35481425" y="3202075"/>
            <a:chExt cx="291450" cy="291450"/>
          </a:xfrm>
        </p:grpSpPr>
        <p:sp>
          <p:nvSpPr>
            <p:cNvPr id="7139" name="Google Shape;7139;p4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0" name="Google Shape;7140;p4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1" name="Google Shape;7141;p4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2" name="Google Shape;7142;p4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3" name="Google Shape;7143;p4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4" name="Google Shape;7144;p4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5" name="Google Shape;7145;p4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46" name="Google Shape;7146;p42"/>
          <p:cNvGrpSpPr/>
          <p:nvPr/>
        </p:nvGrpSpPr>
        <p:grpSpPr>
          <a:xfrm>
            <a:off x="2694904" y="6196939"/>
            <a:ext cx="955108" cy="948914"/>
            <a:chOff x="-35482200" y="3561225"/>
            <a:chExt cx="292225" cy="290650"/>
          </a:xfrm>
        </p:grpSpPr>
        <p:sp>
          <p:nvSpPr>
            <p:cNvPr id="7147" name="Google Shape;7147;p4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8" name="Google Shape;7148;p4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9" name="Google Shape;7149;p4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50" name="Google Shape;7150;p42"/>
          <p:cNvGrpSpPr/>
          <p:nvPr/>
        </p:nvGrpSpPr>
        <p:grpSpPr>
          <a:xfrm>
            <a:off x="2696170" y="7367003"/>
            <a:ext cx="952575" cy="951444"/>
            <a:chOff x="-35481425" y="3919600"/>
            <a:chExt cx="291450" cy="291425"/>
          </a:xfrm>
        </p:grpSpPr>
        <p:sp>
          <p:nvSpPr>
            <p:cNvPr id="7151" name="Google Shape;7151;p4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2" name="Google Shape;7152;p4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3" name="Google Shape;7153;p4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4" name="Google Shape;7154;p4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5" name="Google Shape;7155;p4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6" name="Google Shape;7156;p4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7" name="Google Shape;7157;p4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8" name="Google Shape;7158;p4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59" name="Google Shape;7159;p42"/>
          <p:cNvGrpSpPr/>
          <p:nvPr/>
        </p:nvGrpSpPr>
        <p:grpSpPr>
          <a:xfrm>
            <a:off x="8718054" y="5010284"/>
            <a:ext cx="962871" cy="948914"/>
            <a:chOff x="-33645475" y="3228075"/>
            <a:chExt cx="294600" cy="290650"/>
          </a:xfrm>
        </p:grpSpPr>
        <p:sp>
          <p:nvSpPr>
            <p:cNvPr id="7160" name="Google Shape;7160;p4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1" name="Google Shape;7161;p4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2" name="Google Shape;7162;p4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3" name="Google Shape;7163;p4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4" name="Google Shape;7164;p4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5" name="Google Shape;7165;p4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6" name="Google Shape;7166;p4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67" name="Google Shape;7167;p42"/>
          <p:cNvGrpSpPr/>
          <p:nvPr/>
        </p:nvGrpSpPr>
        <p:grpSpPr>
          <a:xfrm>
            <a:off x="8720670" y="6194384"/>
            <a:ext cx="957641" cy="954056"/>
            <a:chOff x="-33646250" y="3586425"/>
            <a:chExt cx="293000" cy="292225"/>
          </a:xfrm>
        </p:grpSpPr>
        <p:sp>
          <p:nvSpPr>
            <p:cNvPr id="7168" name="Google Shape;7168;p4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9" name="Google Shape;7169;p4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70" name="Google Shape;7170;p42"/>
          <p:cNvGrpSpPr/>
          <p:nvPr/>
        </p:nvGrpSpPr>
        <p:grpSpPr>
          <a:xfrm>
            <a:off x="8721936" y="7364407"/>
            <a:ext cx="955108" cy="956668"/>
            <a:chOff x="-33645475" y="3944800"/>
            <a:chExt cx="292225" cy="293025"/>
          </a:xfrm>
        </p:grpSpPr>
        <p:sp>
          <p:nvSpPr>
            <p:cNvPr id="7171" name="Google Shape;7171;p4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2" name="Google Shape;7172;p4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3" name="Google Shape;7173;p4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4" name="Google Shape;7174;p4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5" name="Google Shape;7175;p4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6" name="Google Shape;7176;p4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7" name="Google Shape;7177;p4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8" name="Google Shape;7178;p4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9" name="Google Shape;7179;p4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0" name="Google Shape;7180;p4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81" name="Google Shape;7181;p42"/>
          <p:cNvGrpSpPr/>
          <p:nvPr/>
        </p:nvGrpSpPr>
        <p:grpSpPr>
          <a:xfrm>
            <a:off x="5091503" y="8638306"/>
            <a:ext cx="949960" cy="956178"/>
            <a:chOff x="-31809525" y="3192625"/>
            <a:chExt cx="290650" cy="292875"/>
          </a:xfrm>
        </p:grpSpPr>
        <p:sp>
          <p:nvSpPr>
            <p:cNvPr id="7182" name="Google Shape;7182;p4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3" name="Google Shape;7183;p4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4" name="Google Shape;7184;p4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5" name="Google Shape;7185;p4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86" name="Google Shape;7186;p42"/>
          <p:cNvGrpSpPr/>
          <p:nvPr/>
        </p:nvGrpSpPr>
        <p:grpSpPr>
          <a:xfrm>
            <a:off x="5090196" y="9904366"/>
            <a:ext cx="952575" cy="956668"/>
            <a:chOff x="-31811100" y="3550975"/>
            <a:chExt cx="291450" cy="293025"/>
          </a:xfrm>
        </p:grpSpPr>
        <p:sp>
          <p:nvSpPr>
            <p:cNvPr id="7187" name="Google Shape;7187;p4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8" name="Google Shape;7188;p4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9" name="Google Shape;7189;p4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0" name="Google Shape;7190;p4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1" name="Google Shape;7191;p4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2" name="Google Shape;7192;p4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3" name="Google Shape;7193;p4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94" name="Google Shape;7194;p42"/>
          <p:cNvGrpSpPr/>
          <p:nvPr/>
        </p:nvGrpSpPr>
        <p:grpSpPr>
          <a:xfrm>
            <a:off x="5073488" y="11153615"/>
            <a:ext cx="985995" cy="960096"/>
            <a:chOff x="-31817400" y="3910025"/>
            <a:chExt cx="301675" cy="294075"/>
          </a:xfrm>
        </p:grpSpPr>
        <p:sp>
          <p:nvSpPr>
            <p:cNvPr id="7195" name="Google Shape;7195;p4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6" name="Google Shape;7196;p4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7" name="Google Shape;7197;p4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98" name="Google Shape;7198;p42"/>
          <p:cNvGrpSpPr/>
          <p:nvPr/>
        </p:nvGrpSpPr>
        <p:grpSpPr>
          <a:xfrm>
            <a:off x="9899407" y="9905682"/>
            <a:ext cx="955190" cy="954056"/>
            <a:chOff x="-30354000" y="3569100"/>
            <a:chExt cx="292250" cy="292225"/>
          </a:xfrm>
        </p:grpSpPr>
        <p:sp>
          <p:nvSpPr>
            <p:cNvPr id="7199" name="Google Shape;7199;p4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0" name="Google Shape;7200;p4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1" name="Google Shape;7201;p4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2" name="Google Shape;7202;p4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3" name="Google Shape;7203;p4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4" name="Google Shape;7204;p4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05" name="Google Shape;7205;p42"/>
          <p:cNvGrpSpPr/>
          <p:nvPr/>
        </p:nvGrpSpPr>
        <p:grpSpPr>
          <a:xfrm>
            <a:off x="3918558" y="5008963"/>
            <a:ext cx="921607" cy="951526"/>
            <a:chOff x="-35118325" y="3202075"/>
            <a:chExt cx="281975" cy="291450"/>
          </a:xfrm>
        </p:grpSpPr>
        <p:sp>
          <p:nvSpPr>
            <p:cNvPr id="7206" name="Google Shape;7206;p4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7" name="Google Shape;7207;p4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8" name="Google Shape;7208;p4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9" name="Google Shape;7209;p4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10" name="Google Shape;7210;p42"/>
          <p:cNvGrpSpPr/>
          <p:nvPr/>
        </p:nvGrpSpPr>
        <p:grpSpPr>
          <a:xfrm>
            <a:off x="3901807" y="6196205"/>
            <a:ext cx="955108" cy="950383"/>
            <a:chOff x="-35123050" y="3561225"/>
            <a:chExt cx="292225" cy="291100"/>
          </a:xfrm>
        </p:grpSpPr>
        <p:sp>
          <p:nvSpPr>
            <p:cNvPr id="7211" name="Google Shape;7211;p4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2" name="Google Shape;7212;p4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13" name="Google Shape;7213;p42"/>
          <p:cNvGrpSpPr/>
          <p:nvPr/>
        </p:nvGrpSpPr>
        <p:grpSpPr>
          <a:xfrm>
            <a:off x="4015099" y="7367003"/>
            <a:ext cx="728526" cy="951444"/>
            <a:chOff x="-35089175" y="3919600"/>
            <a:chExt cx="222900" cy="291425"/>
          </a:xfrm>
        </p:grpSpPr>
        <p:sp>
          <p:nvSpPr>
            <p:cNvPr id="7214" name="Google Shape;7214;p4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5" name="Google Shape;7215;p4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16" name="Google Shape;7216;p42"/>
          <p:cNvGrpSpPr/>
          <p:nvPr/>
        </p:nvGrpSpPr>
        <p:grpSpPr>
          <a:xfrm>
            <a:off x="9932899" y="5008325"/>
            <a:ext cx="906246" cy="952832"/>
            <a:chOff x="-33277650" y="3226875"/>
            <a:chExt cx="277275" cy="291850"/>
          </a:xfrm>
        </p:grpSpPr>
        <p:sp>
          <p:nvSpPr>
            <p:cNvPr id="7217" name="Google Shape;7217;p4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8" name="Google Shape;7218;p4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9" name="Google Shape;7219;p4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0" name="Google Shape;7220;p4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1" name="Google Shape;7221;p4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2" name="Google Shape;7222;p4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3" name="Google Shape;7223;p4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24" name="Google Shape;7224;p42"/>
          <p:cNvGrpSpPr/>
          <p:nvPr/>
        </p:nvGrpSpPr>
        <p:grpSpPr>
          <a:xfrm>
            <a:off x="9909736" y="6195649"/>
            <a:ext cx="952575" cy="951526"/>
            <a:chOff x="-33286325" y="3586425"/>
            <a:chExt cx="291450" cy="291450"/>
          </a:xfrm>
        </p:grpSpPr>
        <p:sp>
          <p:nvSpPr>
            <p:cNvPr id="7225" name="Google Shape;7225;p4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6" name="Google Shape;7226;p4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7" name="Google Shape;7227;p4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8" name="Google Shape;7228;p4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9" name="Google Shape;7229;p4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30" name="Google Shape;7230;p42"/>
          <p:cNvGrpSpPr/>
          <p:nvPr/>
        </p:nvGrpSpPr>
        <p:grpSpPr>
          <a:xfrm>
            <a:off x="9909736" y="7364407"/>
            <a:ext cx="952575" cy="956668"/>
            <a:chOff x="-33286325" y="3944800"/>
            <a:chExt cx="291450" cy="293025"/>
          </a:xfrm>
        </p:grpSpPr>
        <p:sp>
          <p:nvSpPr>
            <p:cNvPr id="7231" name="Google Shape;7231;p4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2" name="Google Shape;7232;p4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3" name="Google Shape;7233;p4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4" name="Google Shape;7234;p4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35" name="Google Shape;7235;p42"/>
          <p:cNvGrpSpPr/>
          <p:nvPr/>
        </p:nvGrpSpPr>
        <p:grpSpPr>
          <a:xfrm>
            <a:off x="6293259" y="8636755"/>
            <a:ext cx="952575" cy="959280"/>
            <a:chOff x="-31452725" y="3191825"/>
            <a:chExt cx="291450" cy="293825"/>
          </a:xfrm>
        </p:grpSpPr>
        <p:sp>
          <p:nvSpPr>
            <p:cNvPr id="7236" name="Google Shape;7236;p4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7" name="Google Shape;7237;p4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8" name="Google Shape;7238;p4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9" name="Google Shape;7239;p4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40" name="Google Shape;7240;p42"/>
          <p:cNvGrpSpPr/>
          <p:nvPr/>
        </p:nvGrpSpPr>
        <p:grpSpPr>
          <a:xfrm>
            <a:off x="6291992" y="9905672"/>
            <a:ext cx="955108" cy="954056"/>
            <a:chOff x="-31452725" y="3551775"/>
            <a:chExt cx="292225" cy="292225"/>
          </a:xfrm>
        </p:grpSpPr>
        <p:sp>
          <p:nvSpPr>
            <p:cNvPr id="7241" name="Google Shape;7241;p4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2" name="Google Shape;7242;p4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3" name="Google Shape;7243;p4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4" name="Google Shape;7244;p4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45" name="Google Shape;7245;p42"/>
          <p:cNvGrpSpPr/>
          <p:nvPr/>
        </p:nvGrpSpPr>
        <p:grpSpPr>
          <a:xfrm>
            <a:off x="6288112" y="11154063"/>
            <a:ext cx="962871" cy="959198"/>
            <a:chOff x="-31455100" y="3909350"/>
            <a:chExt cx="294600" cy="293800"/>
          </a:xfrm>
        </p:grpSpPr>
        <p:sp>
          <p:nvSpPr>
            <p:cNvPr id="7246" name="Google Shape;7246;p4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7" name="Google Shape;7247;p4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48" name="Google Shape;7248;p42"/>
          <p:cNvGrpSpPr/>
          <p:nvPr/>
        </p:nvGrpSpPr>
        <p:grpSpPr>
          <a:xfrm>
            <a:off x="9900706" y="11156640"/>
            <a:ext cx="952575" cy="954056"/>
            <a:chOff x="-30345325" y="3918800"/>
            <a:chExt cx="291450" cy="292225"/>
          </a:xfrm>
        </p:grpSpPr>
        <p:sp>
          <p:nvSpPr>
            <p:cNvPr id="7249" name="Google Shape;7249;p4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0" name="Google Shape;7250;p4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1" name="Google Shape;7251;p4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2" name="Google Shape;7252;p4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3" name="Google Shape;7253;p4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54" name="Google Shape;7254;p42"/>
          <p:cNvGrpSpPr/>
          <p:nvPr/>
        </p:nvGrpSpPr>
        <p:grpSpPr>
          <a:xfrm>
            <a:off x="5135797" y="5008963"/>
            <a:ext cx="895868" cy="951526"/>
            <a:chOff x="-34755225" y="3202075"/>
            <a:chExt cx="274100" cy="291450"/>
          </a:xfrm>
        </p:grpSpPr>
        <p:sp>
          <p:nvSpPr>
            <p:cNvPr id="7255" name="Google Shape;7255;p4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6" name="Google Shape;7256;p4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7" name="Google Shape;7257;p4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8" name="Google Shape;7258;p4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9" name="Google Shape;7259;p4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0" name="Google Shape;7260;p4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1" name="Google Shape;7261;p4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62" name="Google Shape;7262;p42"/>
          <p:cNvGrpSpPr/>
          <p:nvPr/>
        </p:nvGrpSpPr>
        <p:grpSpPr>
          <a:xfrm>
            <a:off x="5107443" y="6195634"/>
            <a:ext cx="952575" cy="951526"/>
            <a:chOff x="-34763900" y="3561225"/>
            <a:chExt cx="291450" cy="291450"/>
          </a:xfrm>
        </p:grpSpPr>
        <p:sp>
          <p:nvSpPr>
            <p:cNvPr id="7263" name="Google Shape;7263;p4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4" name="Google Shape;7264;p4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5" name="Google Shape;7265;p4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266" name="Google Shape;7266;p42"/>
          <p:cNvSpPr/>
          <p:nvPr/>
        </p:nvSpPr>
        <p:spPr>
          <a:xfrm>
            <a:off x="5073266" y="7364652"/>
            <a:ext cx="952575" cy="951444"/>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267" name="Google Shape;7267;p42"/>
          <p:cNvGrpSpPr/>
          <p:nvPr/>
        </p:nvGrpSpPr>
        <p:grpSpPr>
          <a:xfrm>
            <a:off x="1481532" y="8639388"/>
            <a:ext cx="955108" cy="954056"/>
            <a:chOff x="-32927950" y="3227275"/>
            <a:chExt cx="292225" cy="292225"/>
          </a:xfrm>
        </p:grpSpPr>
        <p:sp>
          <p:nvSpPr>
            <p:cNvPr id="7268" name="Google Shape;7268;p4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9" name="Google Shape;7269;p4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0" name="Google Shape;7270;p4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1" name="Google Shape;7271;p4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2" name="Google Shape;7272;p4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73" name="Google Shape;7273;p42"/>
          <p:cNvGrpSpPr/>
          <p:nvPr/>
        </p:nvGrpSpPr>
        <p:grpSpPr>
          <a:xfrm>
            <a:off x="1480224" y="9906958"/>
            <a:ext cx="957723" cy="951526"/>
            <a:chOff x="-32927950" y="3586425"/>
            <a:chExt cx="293025" cy="291450"/>
          </a:xfrm>
        </p:grpSpPr>
        <p:sp>
          <p:nvSpPr>
            <p:cNvPr id="7274" name="Google Shape;7274;p4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5" name="Google Shape;7275;p4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6" name="Google Shape;7276;p4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7" name="Google Shape;7277;p4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8" name="Google Shape;7278;p4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79" name="Google Shape;7279;p42"/>
          <p:cNvGrpSpPr/>
          <p:nvPr/>
        </p:nvGrpSpPr>
        <p:grpSpPr>
          <a:xfrm>
            <a:off x="1481532" y="11155350"/>
            <a:ext cx="955108" cy="956668"/>
            <a:chOff x="-32927950" y="3944800"/>
            <a:chExt cx="292225" cy="293025"/>
          </a:xfrm>
        </p:grpSpPr>
        <p:sp>
          <p:nvSpPr>
            <p:cNvPr id="7280" name="Google Shape;7280;p4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1" name="Google Shape;7281;p4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2" name="Google Shape;7282;p4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3" name="Google Shape;7283;p4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4" name="Google Shape;7284;p4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5" name="Google Shape;7285;p4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6" name="Google Shape;7286;p4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7" name="Google Shape;7287;p4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8" name="Google Shape;7288;p4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89" name="Google Shape;7289;p42"/>
          <p:cNvGrpSpPr/>
          <p:nvPr/>
        </p:nvGrpSpPr>
        <p:grpSpPr>
          <a:xfrm>
            <a:off x="7484983" y="8640306"/>
            <a:ext cx="955108" cy="952179"/>
            <a:chOff x="-31094350" y="3194000"/>
            <a:chExt cx="292225" cy="291650"/>
          </a:xfrm>
        </p:grpSpPr>
        <p:sp>
          <p:nvSpPr>
            <p:cNvPr id="7290" name="Google Shape;7290;p4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1" name="Google Shape;7291;p4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2" name="Google Shape;7292;p4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3" name="Google Shape;7293;p4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4" name="Google Shape;7294;p4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5" name="Google Shape;7295;p4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6" name="Google Shape;7296;p4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7" name="Google Shape;7297;p4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98" name="Google Shape;7298;p42"/>
          <p:cNvGrpSpPr/>
          <p:nvPr/>
        </p:nvGrpSpPr>
        <p:grpSpPr>
          <a:xfrm>
            <a:off x="7486249" y="9906203"/>
            <a:ext cx="952575" cy="952995"/>
            <a:chOff x="-31093575" y="3552550"/>
            <a:chExt cx="291450" cy="291900"/>
          </a:xfrm>
        </p:grpSpPr>
        <p:sp>
          <p:nvSpPr>
            <p:cNvPr id="7299" name="Google Shape;7299;p4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0" name="Google Shape;7300;p4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1" name="Google Shape;7301;p4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2" name="Google Shape;7302;p4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03" name="Google Shape;7303;p42"/>
          <p:cNvGrpSpPr/>
          <p:nvPr/>
        </p:nvGrpSpPr>
        <p:grpSpPr>
          <a:xfrm>
            <a:off x="7486249" y="11157941"/>
            <a:ext cx="952575" cy="951444"/>
            <a:chOff x="-31093575" y="3911725"/>
            <a:chExt cx="291450" cy="291425"/>
          </a:xfrm>
        </p:grpSpPr>
        <p:sp>
          <p:nvSpPr>
            <p:cNvPr id="7304" name="Google Shape;7304;p4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5" name="Google Shape;7305;p4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06" name="Google Shape;7306;p42"/>
          <p:cNvGrpSpPr/>
          <p:nvPr/>
        </p:nvGrpSpPr>
        <p:grpSpPr>
          <a:xfrm>
            <a:off x="5085658" y="12386741"/>
            <a:ext cx="960256" cy="954056"/>
            <a:chOff x="-29946000" y="3183175"/>
            <a:chExt cx="293800" cy="292225"/>
          </a:xfrm>
        </p:grpSpPr>
        <p:sp>
          <p:nvSpPr>
            <p:cNvPr id="7307" name="Google Shape;7307;p4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8" name="Google Shape;7308;p4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9" name="Google Shape;7309;p4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0" name="Google Shape;7310;p4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1" name="Google Shape;7311;p4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2" name="Google Shape;7312;p4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13" name="Google Shape;7313;p42"/>
          <p:cNvGrpSpPr/>
          <p:nvPr/>
        </p:nvGrpSpPr>
        <p:grpSpPr>
          <a:xfrm>
            <a:off x="6287564" y="5008269"/>
            <a:ext cx="965404" cy="952913"/>
            <a:chOff x="-34408675" y="3202075"/>
            <a:chExt cx="295375" cy="291875"/>
          </a:xfrm>
        </p:grpSpPr>
        <p:sp>
          <p:nvSpPr>
            <p:cNvPr id="7314" name="Google Shape;7314;p4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5" name="Google Shape;7315;p4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6" name="Google Shape;7316;p4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7" name="Google Shape;7317;p4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18" name="Google Shape;7318;p42"/>
          <p:cNvGrpSpPr/>
          <p:nvPr/>
        </p:nvGrpSpPr>
        <p:grpSpPr>
          <a:xfrm>
            <a:off x="6292710" y="6192123"/>
            <a:ext cx="955108" cy="958545"/>
            <a:chOff x="-34405525" y="3558075"/>
            <a:chExt cx="292225" cy="293600"/>
          </a:xfrm>
        </p:grpSpPr>
        <p:sp>
          <p:nvSpPr>
            <p:cNvPr id="7319" name="Google Shape;7319;p4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0" name="Google Shape;7320;p4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1" name="Google Shape;7321;p4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22" name="Google Shape;7322;p42"/>
          <p:cNvGrpSpPr/>
          <p:nvPr/>
        </p:nvGrpSpPr>
        <p:grpSpPr>
          <a:xfrm>
            <a:off x="6291403" y="7367003"/>
            <a:ext cx="957723" cy="951444"/>
            <a:chOff x="-34406325" y="3919600"/>
            <a:chExt cx="293025" cy="291425"/>
          </a:xfrm>
        </p:grpSpPr>
        <p:sp>
          <p:nvSpPr>
            <p:cNvPr id="7323" name="Google Shape;7323;p4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4" name="Google Shape;7324;p4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5" name="Google Shape;7325;p4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6" name="Google Shape;7326;p4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7" name="Google Shape;7327;p4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8" name="Google Shape;7328;p4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9" name="Google Shape;7329;p4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30" name="Google Shape;7330;p42"/>
          <p:cNvGrpSpPr/>
          <p:nvPr/>
        </p:nvGrpSpPr>
        <p:grpSpPr>
          <a:xfrm>
            <a:off x="2689743" y="8656079"/>
            <a:ext cx="952575" cy="920674"/>
            <a:chOff x="-32568800" y="3232000"/>
            <a:chExt cx="291450" cy="282000"/>
          </a:xfrm>
        </p:grpSpPr>
        <p:sp>
          <p:nvSpPr>
            <p:cNvPr id="7331" name="Google Shape;7331;p4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2" name="Google Shape;7332;p4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33" name="Google Shape;7333;p42"/>
          <p:cNvGrpSpPr/>
          <p:nvPr/>
        </p:nvGrpSpPr>
        <p:grpSpPr>
          <a:xfrm>
            <a:off x="2688477" y="9906958"/>
            <a:ext cx="955108" cy="951526"/>
            <a:chOff x="-32569575" y="3586425"/>
            <a:chExt cx="292225" cy="291450"/>
          </a:xfrm>
        </p:grpSpPr>
        <p:sp>
          <p:nvSpPr>
            <p:cNvPr id="7334" name="Google Shape;7334;p4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5" name="Google Shape;7335;p4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36" name="Google Shape;7336;p42"/>
          <p:cNvGrpSpPr/>
          <p:nvPr/>
        </p:nvGrpSpPr>
        <p:grpSpPr>
          <a:xfrm>
            <a:off x="2664004" y="11156982"/>
            <a:ext cx="1004052" cy="953403"/>
            <a:chOff x="-32576675" y="3944600"/>
            <a:chExt cx="307200" cy="292025"/>
          </a:xfrm>
        </p:grpSpPr>
        <p:sp>
          <p:nvSpPr>
            <p:cNvPr id="7337" name="Google Shape;7337;p4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8" name="Google Shape;7338;p4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39" name="Google Shape;7339;p42"/>
          <p:cNvGrpSpPr/>
          <p:nvPr/>
        </p:nvGrpSpPr>
        <p:grpSpPr>
          <a:xfrm>
            <a:off x="8711030" y="8639367"/>
            <a:ext cx="955108" cy="954056"/>
            <a:chOff x="-30735200" y="3192625"/>
            <a:chExt cx="292225" cy="292225"/>
          </a:xfrm>
        </p:grpSpPr>
        <p:sp>
          <p:nvSpPr>
            <p:cNvPr id="7340" name="Google Shape;7340;p4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1" name="Google Shape;7341;p4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2" name="Google Shape;7342;p4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3" name="Google Shape;7343;p4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4" name="Google Shape;7344;p4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5" name="Google Shape;7345;p4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6" name="Google Shape;7346;p4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47" name="Google Shape;7347;p42"/>
          <p:cNvGrpSpPr/>
          <p:nvPr/>
        </p:nvGrpSpPr>
        <p:grpSpPr>
          <a:xfrm>
            <a:off x="8711030" y="9907794"/>
            <a:ext cx="955108" cy="949812"/>
            <a:chOff x="-30735200" y="3552550"/>
            <a:chExt cx="292225" cy="290925"/>
          </a:xfrm>
        </p:grpSpPr>
        <p:sp>
          <p:nvSpPr>
            <p:cNvPr id="7348" name="Google Shape;7348;p4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9" name="Google Shape;7349;p4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50" name="Google Shape;7350;p42"/>
          <p:cNvGrpSpPr/>
          <p:nvPr/>
        </p:nvGrpSpPr>
        <p:grpSpPr>
          <a:xfrm>
            <a:off x="8711030" y="11157900"/>
            <a:ext cx="955108" cy="951526"/>
            <a:chOff x="-30735200" y="3910925"/>
            <a:chExt cx="292225" cy="291450"/>
          </a:xfrm>
        </p:grpSpPr>
        <p:sp>
          <p:nvSpPr>
            <p:cNvPr id="7351" name="Google Shape;7351;p4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2" name="Google Shape;7352;p4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353" name="Google Shape;7353;p42"/>
          <p:cNvSpPr/>
          <p:nvPr/>
        </p:nvSpPr>
        <p:spPr>
          <a:xfrm>
            <a:off x="6265715" y="12384944"/>
            <a:ext cx="955108" cy="951526"/>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354" name="Google Shape;7354;p42"/>
          <p:cNvGrpSpPr/>
          <p:nvPr/>
        </p:nvGrpSpPr>
        <p:grpSpPr>
          <a:xfrm>
            <a:off x="12374233" y="5005484"/>
            <a:ext cx="966953" cy="966613"/>
            <a:chOff x="-57956275" y="3197925"/>
            <a:chExt cx="319000" cy="319225"/>
          </a:xfrm>
        </p:grpSpPr>
        <p:sp>
          <p:nvSpPr>
            <p:cNvPr id="7355" name="Google Shape;7355;p4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6" name="Google Shape;7356;p4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7" name="Google Shape;7357;p4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8" name="Google Shape;7358;p4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9" name="Google Shape;7359;p4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0" name="Google Shape;7360;p4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1" name="Google Shape;7361;p4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62" name="Google Shape;7362;p42"/>
          <p:cNvGrpSpPr/>
          <p:nvPr/>
        </p:nvGrpSpPr>
        <p:grpSpPr>
          <a:xfrm>
            <a:off x="12433913" y="6233640"/>
            <a:ext cx="847599" cy="965932"/>
            <a:chOff x="-57940525" y="3590375"/>
            <a:chExt cx="279625" cy="319000"/>
          </a:xfrm>
        </p:grpSpPr>
        <p:sp>
          <p:nvSpPr>
            <p:cNvPr id="7363" name="Google Shape;7363;p4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4" name="Google Shape;7364;p4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5" name="Google Shape;7365;p4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6" name="Google Shape;7366;p4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7" name="Google Shape;7367;p4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68" name="Google Shape;7368;p42"/>
          <p:cNvGrpSpPr/>
          <p:nvPr/>
        </p:nvGrpSpPr>
        <p:grpSpPr>
          <a:xfrm>
            <a:off x="12355470" y="7421297"/>
            <a:ext cx="964604" cy="966008"/>
            <a:chOff x="-57959425" y="3982600"/>
            <a:chExt cx="318225" cy="319025"/>
          </a:xfrm>
        </p:grpSpPr>
        <p:sp>
          <p:nvSpPr>
            <p:cNvPr id="7369" name="Google Shape;7369;p4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0" name="Google Shape;7370;p4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1" name="Google Shape;7371;p4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2" name="Google Shape;7372;p4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73" name="Google Shape;7373;p42"/>
          <p:cNvGrpSpPr/>
          <p:nvPr/>
        </p:nvGrpSpPr>
        <p:grpSpPr>
          <a:xfrm>
            <a:off x="18282007" y="5008512"/>
            <a:ext cx="962254" cy="961239"/>
            <a:chOff x="-55987225" y="3198925"/>
            <a:chExt cx="317450" cy="317450"/>
          </a:xfrm>
        </p:grpSpPr>
        <p:sp>
          <p:nvSpPr>
            <p:cNvPr id="7374" name="Google Shape;7374;p4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5" name="Google Shape;7375;p4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6" name="Google Shape;7376;p4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7" name="Google Shape;7377;p4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78" name="Google Shape;7378;p42"/>
          <p:cNvGrpSpPr/>
          <p:nvPr/>
        </p:nvGrpSpPr>
        <p:grpSpPr>
          <a:xfrm>
            <a:off x="18282007" y="6235608"/>
            <a:ext cx="962254" cy="961617"/>
            <a:chOff x="-55987225" y="3591025"/>
            <a:chExt cx="317450" cy="317575"/>
          </a:xfrm>
        </p:grpSpPr>
        <p:sp>
          <p:nvSpPr>
            <p:cNvPr id="7379" name="Google Shape;7379;p4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0" name="Google Shape;7380;p4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1" name="Google Shape;7381;p4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2" name="Google Shape;7382;p4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3" name="Google Shape;7383;p4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84" name="Google Shape;7384;p42"/>
          <p:cNvGrpSpPr/>
          <p:nvPr/>
        </p:nvGrpSpPr>
        <p:grpSpPr>
          <a:xfrm>
            <a:off x="18319500" y="7421297"/>
            <a:ext cx="967029" cy="966008"/>
            <a:chOff x="-55988800" y="3982600"/>
            <a:chExt cx="319025" cy="319025"/>
          </a:xfrm>
        </p:grpSpPr>
        <p:sp>
          <p:nvSpPr>
            <p:cNvPr id="7385" name="Google Shape;7385;p4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6" name="Google Shape;7386;p4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7" name="Google Shape;7387;p4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8" name="Google Shape;7388;p4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9" name="Google Shape;7389;p4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90" name="Google Shape;7390;p42"/>
          <p:cNvGrpSpPr/>
          <p:nvPr/>
        </p:nvGrpSpPr>
        <p:grpSpPr>
          <a:xfrm>
            <a:off x="14703569" y="8652568"/>
            <a:ext cx="959829" cy="965932"/>
            <a:chOff x="-54026025" y="3192625"/>
            <a:chExt cx="316650" cy="319000"/>
          </a:xfrm>
        </p:grpSpPr>
        <p:sp>
          <p:nvSpPr>
            <p:cNvPr id="7391" name="Google Shape;7391;p4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2" name="Google Shape;7392;p4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3" name="Google Shape;7393;p4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4" name="Google Shape;7394;p4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5" name="Google Shape;7395;p4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6" name="Google Shape;7396;p4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7" name="Google Shape;7397;p4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8" name="Google Shape;7398;p4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99" name="Google Shape;7399;p42"/>
          <p:cNvGrpSpPr/>
          <p:nvPr/>
        </p:nvGrpSpPr>
        <p:grpSpPr>
          <a:xfrm>
            <a:off x="14757297" y="9919859"/>
            <a:ext cx="852373" cy="963585"/>
            <a:chOff x="-54007925" y="3584850"/>
            <a:chExt cx="281200" cy="318225"/>
          </a:xfrm>
        </p:grpSpPr>
        <p:sp>
          <p:nvSpPr>
            <p:cNvPr id="7400" name="Google Shape;7400;p4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1" name="Google Shape;7401;p4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2" name="Google Shape;7402;p4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3" name="Google Shape;7403;p4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4" name="Google Shape;7404;p4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5" name="Google Shape;7405;p4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06" name="Google Shape;7406;p42"/>
          <p:cNvGrpSpPr/>
          <p:nvPr/>
        </p:nvGrpSpPr>
        <p:grpSpPr>
          <a:xfrm>
            <a:off x="14757297" y="11162700"/>
            <a:ext cx="852373" cy="965781"/>
            <a:chOff x="-54007925" y="3975575"/>
            <a:chExt cx="281200" cy="318950"/>
          </a:xfrm>
        </p:grpSpPr>
        <p:sp>
          <p:nvSpPr>
            <p:cNvPr id="7407" name="Google Shape;7407;p4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8" name="Google Shape;7408;p4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9" name="Google Shape;7409;p4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0" name="Google Shape;7410;p4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11" name="Google Shape;7411;p42"/>
          <p:cNvGrpSpPr/>
          <p:nvPr/>
        </p:nvGrpSpPr>
        <p:grpSpPr>
          <a:xfrm>
            <a:off x="20777304" y="8699199"/>
            <a:ext cx="740143" cy="964645"/>
            <a:chOff x="-52005775" y="3208025"/>
            <a:chExt cx="244175" cy="318575"/>
          </a:xfrm>
        </p:grpSpPr>
        <p:sp>
          <p:nvSpPr>
            <p:cNvPr id="7412" name="Google Shape;7412;p4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3" name="Google Shape;7413;p4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4" name="Google Shape;7414;p4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5" name="Google Shape;7415;p4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6" name="Google Shape;7416;p4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7" name="Google Shape;7417;p4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8" name="Google Shape;7418;p4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9" name="Google Shape;7419;p4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0" name="Google Shape;7420;p4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1" name="Google Shape;7421;p4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2" name="Google Shape;7422;p4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23" name="Google Shape;7423;p42"/>
          <p:cNvGrpSpPr/>
          <p:nvPr/>
        </p:nvGrpSpPr>
        <p:grpSpPr>
          <a:xfrm>
            <a:off x="13524200" y="5008512"/>
            <a:ext cx="964604" cy="963585"/>
            <a:chOff x="-57568775" y="3198925"/>
            <a:chExt cx="318225" cy="318225"/>
          </a:xfrm>
        </p:grpSpPr>
        <p:sp>
          <p:nvSpPr>
            <p:cNvPr id="7424" name="Google Shape;7424;p4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5" name="Google Shape;7425;p4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6" name="Google Shape;7426;p4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7" name="Google Shape;7427;p4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8" name="Google Shape;7428;p4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9" name="Google Shape;7429;p4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30" name="Google Shape;7430;p42"/>
          <p:cNvGrpSpPr/>
          <p:nvPr/>
        </p:nvGrpSpPr>
        <p:grpSpPr>
          <a:xfrm>
            <a:off x="13582702" y="6233640"/>
            <a:ext cx="847599" cy="963585"/>
            <a:chOff x="-57549075" y="3590375"/>
            <a:chExt cx="279625" cy="318225"/>
          </a:xfrm>
        </p:grpSpPr>
        <p:sp>
          <p:nvSpPr>
            <p:cNvPr id="7431" name="Google Shape;7431;p4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2" name="Google Shape;7432;p4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3" name="Google Shape;7433;p4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4" name="Google Shape;7434;p4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35" name="Google Shape;7435;p42"/>
          <p:cNvGrpSpPr/>
          <p:nvPr/>
        </p:nvGrpSpPr>
        <p:grpSpPr>
          <a:xfrm>
            <a:off x="13561694" y="7421297"/>
            <a:ext cx="969378" cy="968354"/>
            <a:chOff x="-57570350" y="3982600"/>
            <a:chExt cx="319800" cy="319800"/>
          </a:xfrm>
        </p:grpSpPr>
        <p:sp>
          <p:nvSpPr>
            <p:cNvPr id="7436" name="Google Shape;7436;p4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7" name="Google Shape;7437;p4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8" name="Google Shape;7438;p4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9" name="Google Shape;7439;p4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40" name="Google Shape;7440;p42"/>
          <p:cNvGrpSpPr/>
          <p:nvPr/>
        </p:nvGrpSpPr>
        <p:grpSpPr>
          <a:xfrm>
            <a:off x="19528285" y="5006090"/>
            <a:ext cx="847599" cy="966008"/>
            <a:chOff x="-55576850" y="3198125"/>
            <a:chExt cx="279625" cy="319025"/>
          </a:xfrm>
        </p:grpSpPr>
        <p:sp>
          <p:nvSpPr>
            <p:cNvPr id="7441" name="Google Shape;7441;p4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2" name="Google Shape;7442;p4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3" name="Google Shape;7443;p4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4" name="Google Shape;7444;p4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45" name="Google Shape;7445;p42"/>
          <p:cNvGrpSpPr/>
          <p:nvPr/>
        </p:nvGrpSpPr>
        <p:grpSpPr>
          <a:xfrm>
            <a:off x="19467395" y="6233034"/>
            <a:ext cx="969378" cy="964191"/>
            <a:chOff x="-55596550" y="3590175"/>
            <a:chExt cx="319800" cy="318425"/>
          </a:xfrm>
        </p:grpSpPr>
        <p:sp>
          <p:nvSpPr>
            <p:cNvPr id="7446" name="Google Shape;7446;p4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7" name="Google Shape;7447;p4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8" name="Google Shape;7448;p4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9" name="Google Shape;7449;p4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50" name="Google Shape;7450;p42"/>
          <p:cNvGrpSpPr/>
          <p:nvPr/>
        </p:nvGrpSpPr>
        <p:grpSpPr>
          <a:xfrm>
            <a:off x="19508450" y="7420616"/>
            <a:ext cx="967029" cy="966689"/>
            <a:chOff x="-55595775" y="3982375"/>
            <a:chExt cx="319025" cy="319250"/>
          </a:xfrm>
        </p:grpSpPr>
        <p:sp>
          <p:nvSpPr>
            <p:cNvPr id="7451" name="Google Shape;7451;p4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2" name="Google Shape;7452;p4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3" name="Google Shape;7453;p4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4" name="Google Shape;7454;p4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5" name="Google Shape;7455;p4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6" name="Google Shape;7456;p4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57" name="Google Shape;7457;p42"/>
          <p:cNvGrpSpPr/>
          <p:nvPr/>
        </p:nvGrpSpPr>
        <p:grpSpPr>
          <a:xfrm>
            <a:off x="15888920" y="8652568"/>
            <a:ext cx="967029" cy="963585"/>
            <a:chOff x="-53635375" y="3192625"/>
            <a:chExt cx="319025" cy="318225"/>
          </a:xfrm>
        </p:grpSpPr>
        <p:sp>
          <p:nvSpPr>
            <p:cNvPr id="7458" name="Google Shape;7458;p4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9" name="Google Shape;7459;p4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0" name="Google Shape;7460;p4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61" name="Google Shape;7461;p42"/>
          <p:cNvGrpSpPr/>
          <p:nvPr/>
        </p:nvGrpSpPr>
        <p:grpSpPr>
          <a:xfrm>
            <a:off x="15948635" y="9919859"/>
            <a:ext cx="847599" cy="966008"/>
            <a:chOff x="-53615675" y="3584850"/>
            <a:chExt cx="279625" cy="319025"/>
          </a:xfrm>
        </p:grpSpPr>
        <p:sp>
          <p:nvSpPr>
            <p:cNvPr id="7462" name="Google Shape;7462;p4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3" name="Google Shape;7463;p4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4" name="Google Shape;7464;p4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65" name="Google Shape;7465;p42"/>
          <p:cNvGrpSpPr/>
          <p:nvPr/>
        </p:nvGrpSpPr>
        <p:grpSpPr>
          <a:xfrm>
            <a:off x="15888958" y="11165501"/>
            <a:ext cx="966953" cy="962980"/>
            <a:chOff x="-53634575" y="3976500"/>
            <a:chExt cx="319000" cy="318025"/>
          </a:xfrm>
        </p:grpSpPr>
        <p:sp>
          <p:nvSpPr>
            <p:cNvPr id="7466" name="Google Shape;7466;p4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7" name="Google Shape;7467;p4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8" name="Google Shape;7468;p4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9" name="Google Shape;7469;p4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0" name="Google Shape;7470;p4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1" name="Google Shape;7471;p4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2" name="Google Shape;7472;p4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3" name="Google Shape;7473;p4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74" name="Google Shape;7474;p42"/>
          <p:cNvGrpSpPr/>
          <p:nvPr/>
        </p:nvGrpSpPr>
        <p:grpSpPr>
          <a:xfrm>
            <a:off x="20723576" y="9935680"/>
            <a:ext cx="847599" cy="964494"/>
            <a:chOff x="-52023900" y="3590075"/>
            <a:chExt cx="279625" cy="318525"/>
          </a:xfrm>
        </p:grpSpPr>
        <p:sp>
          <p:nvSpPr>
            <p:cNvPr id="7475" name="Google Shape;7475;p4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6" name="Google Shape;7476;p4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7" name="Google Shape;7477;p4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8" name="Google Shape;7478;p4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9" name="Google Shape;7479;p4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0" name="Google Shape;7480;p4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1" name="Google Shape;7481;p4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82" name="Google Shape;7482;p42"/>
          <p:cNvGrpSpPr/>
          <p:nvPr/>
        </p:nvGrpSpPr>
        <p:grpSpPr>
          <a:xfrm>
            <a:off x="14700875" y="5008512"/>
            <a:ext cx="966953" cy="965932"/>
            <a:chOff x="-57173375" y="3198925"/>
            <a:chExt cx="319000" cy="319000"/>
          </a:xfrm>
        </p:grpSpPr>
        <p:sp>
          <p:nvSpPr>
            <p:cNvPr id="7483" name="Google Shape;7483;p4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4" name="Google Shape;7484;p4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5" name="Google Shape;7485;p4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6" name="Google Shape;7486;p4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87" name="Google Shape;7487;p42"/>
          <p:cNvGrpSpPr/>
          <p:nvPr/>
        </p:nvGrpSpPr>
        <p:grpSpPr>
          <a:xfrm>
            <a:off x="14703265" y="6293216"/>
            <a:ext cx="962179" cy="846780"/>
            <a:chOff x="-57176525" y="3610050"/>
            <a:chExt cx="317425" cy="279650"/>
          </a:xfrm>
        </p:grpSpPr>
        <p:sp>
          <p:nvSpPr>
            <p:cNvPr id="7488" name="Google Shape;7488;p4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9" name="Google Shape;7489;p4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0" name="Google Shape;7490;p4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1" name="Google Shape;7491;p4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2" name="Google Shape;7492;p4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93" name="Google Shape;7493;p42"/>
          <p:cNvGrpSpPr/>
          <p:nvPr/>
        </p:nvGrpSpPr>
        <p:grpSpPr>
          <a:xfrm>
            <a:off x="14788500" y="7419480"/>
            <a:ext cx="871470" cy="965402"/>
            <a:chOff x="-57162350" y="3982000"/>
            <a:chExt cx="287500" cy="318825"/>
          </a:xfrm>
        </p:grpSpPr>
        <p:sp>
          <p:nvSpPr>
            <p:cNvPr id="7494" name="Google Shape;7494;p4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5" name="Google Shape;7495;p4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6" name="Google Shape;7496;p4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7" name="Google Shape;7497;p4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8" name="Google Shape;7498;p4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9" name="Google Shape;7499;p4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0" name="Google Shape;7500;p4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1" name="Google Shape;7501;p4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02" name="Google Shape;7502;p42"/>
          <p:cNvGrpSpPr/>
          <p:nvPr/>
        </p:nvGrpSpPr>
        <p:grpSpPr>
          <a:xfrm>
            <a:off x="20657519" y="5008512"/>
            <a:ext cx="964604" cy="958816"/>
            <a:chOff x="-55202750" y="3198925"/>
            <a:chExt cx="318225" cy="316650"/>
          </a:xfrm>
        </p:grpSpPr>
        <p:sp>
          <p:nvSpPr>
            <p:cNvPr id="7503" name="Google Shape;7503;p4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4" name="Google Shape;7504;p4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05" name="Google Shape;7505;p42"/>
          <p:cNvGrpSpPr/>
          <p:nvPr/>
        </p:nvGrpSpPr>
        <p:grpSpPr>
          <a:xfrm>
            <a:off x="20686166" y="6233640"/>
            <a:ext cx="907314" cy="963585"/>
            <a:chOff x="-55194875" y="3590375"/>
            <a:chExt cx="299325" cy="318225"/>
          </a:xfrm>
        </p:grpSpPr>
        <p:sp>
          <p:nvSpPr>
            <p:cNvPr id="7506" name="Google Shape;7506;p4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7" name="Google Shape;7507;p4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8" name="Google Shape;7508;p4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9" name="Google Shape;7509;p4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0" name="Google Shape;7510;p4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11" name="Google Shape;7511;p42"/>
          <p:cNvGrpSpPr/>
          <p:nvPr/>
        </p:nvGrpSpPr>
        <p:grpSpPr>
          <a:xfrm>
            <a:off x="20698613" y="7423719"/>
            <a:ext cx="962179" cy="961163"/>
            <a:chOff x="-55203525" y="3983400"/>
            <a:chExt cx="317425" cy="317425"/>
          </a:xfrm>
        </p:grpSpPr>
        <p:sp>
          <p:nvSpPr>
            <p:cNvPr id="7512" name="Google Shape;7512;p4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3" name="Google Shape;7513;p4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4" name="Google Shape;7514;p4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15" name="Google Shape;7515;p42"/>
          <p:cNvGrpSpPr/>
          <p:nvPr/>
        </p:nvGrpSpPr>
        <p:grpSpPr>
          <a:xfrm>
            <a:off x="17104127" y="8652568"/>
            <a:ext cx="904889" cy="965932"/>
            <a:chOff x="-53232900" y="3192625"/>
            <a:chExt cx="298525" cy="319000"/>
          </a:xfrm>
        </p:grpSpPr>
        <p:sp>
          <p:nvSpPr>
            <p:cNvPr id="7516" name="Google Shape;7516;p4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7" name="Google Shape;7517;p4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8" name="Google Shape;7518;p4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9" name="Google Shape;7519;p4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0" name="Google Shape;7520;p4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1" name="Google Shape;7521;p4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2" name="Google Shape;7522;p4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3" name="Google Shape;7523;p4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24" name="Google Shape;7524;p42"/>
          <p:cNvGrpSpPr/>
          <p:nvPr/>
        </p:nvGrpSpPr>
        <p:grpSpPr>
          <a:xfrm>
            <a:off x="17075482" y="9919859"/>
            <a:ext cx="962179" cy="958816"/>
            <a:chOff x="-53242350" y="3584850"/>
            <a:chExt cx="317425" cy="316650"/>
          </a:xfrm>
        </p:grpSpPr>
        <p:sp>
          <p:nvSpPr>
            <p:cNvPr id="7525" name="Google Shape;7525;p4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6" name="Google Shape;7526;p4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7" name="Google Shape;7527;p4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8" name="Google Shape;7528;p4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9" name="Google Shape;7529;p4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30" name="Google Shape;7530;p42"/>
          <p:cNvGrpSpPr/>
          <p:nvPr/>
        </p:nvGrpSpPr>
        <p:grpSpPr>
          <a:xfrm>
            <a:off x="17132773" y="11164895"/>
            <a:ext cx="847599" cy="966008"/>
            <a:chOff x="-53224225" y="3976300"/>
            <a:chExt cx="279625" cy="319025"/>
          </a:xfrm>
        </p:grpSpPr>
        <p:sp>
          <p:nvSpPr>
            <p:cNvPr id="7531" name="Google Shape;7531;p4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2" name="Google Shape;7532;p4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3" name="Google Shape;7533;p4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4" name="Google Shape;7534;p4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5" name="Google Shape;7535;p4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6" name="Google Shape;7536;p4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7" name="Google Shape;7537;p4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38" name="Google Shape;7538;p42"/>
          <p:cNvGrpSpPr/>
          <p:nvPr/>
        </p:nvGrpSpPr>
        <p:grpSpPr>
          <a:xfrm>
            <a:off x="20663899" y="11185561"/>
            <a:ext cx="966953" cy="964418"/>
            <a:chOff x="-52043575" y="3983125"/>
            <a:chExt cx="319000" cy="318500"/>
          </a:xfrm>
        </p:grpSpPr>
        <p:sp>
          <p:nvSpPr>
            <p:cNvPr id="7539" name="Google Shape;7539;p4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0" name="Google Shape;7540;p4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1" name="Google Shape;7541;p4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2" name="Google Shape;7542;p4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3" name="Google Shape;7543;p4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4" name="Google Shape;7544;p4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5" name="Google Shape;7545;p4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6" name="Google Shape;7546;p4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7" name="Google Shape;7547;p4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48" name="Google Shape;7548;p42"/>
          <p:cNvGrpSpPr/>
          <p:nvPr/>
        </p:nvGrpSpPr>
        <p:grpSpPr>
          <a:xfrm>
            <a:off x="15962992" y="5008512"/>
            <a:ext cx="847599" cy="965932"/>
            <a:chOff x="-56766175" y="3198925"/>
            <a:chExt cx="279625" cy="319000"/>
          </a:xfrm>
        </p:grpSpPr>
        <p:sp>
          <p:nvSpPr>
            <p:cNvPr id="7549" name="Google Shape;7549;p4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0" name="Google Shape;7550;p4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1" name="Google Shape;7551;p4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2" name="Google Shape;7552;p4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3" name="Google Shape;7553;p4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4" name="Google Shape;7554;p4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5" name="Google Shape;7555;p4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56" name="Google Shape;7556;p42"/>
          <p:cNvGrpSpPr/>
          <p:nvPr/>
        </p:nvGrpSpPr>
        <p:grpSpPr>
          <a:xfrm>
            <a:off x="15960604" y="6233640"/>
            <a:ext cx="852373" cy="963585"/>
            <a:chOff x="-56766175" y="3590375"/>
            <a:chExt cx="281200" cy="318225"/>
          </a:xfrm>
        </p:grpSpPr>
        <p:sp>
          <p:nvSpPr>
            <p:cNvPr id="7557" name="Google Shape;7557;p4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8" name="Google Shape;7558;p4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9" name="Google Shape;7559;p4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0" name="Google Shape;7560;p4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61" name="Google Shape;7561;p42"/>
          <p:cNvGrpSpPr/>
          <p:nvPr/>
        </p:nvGrpSpPr>
        <p:grpSpPr>
          <a:xfrm>
            <a:off x="16060162" y="7421297"/>
            <a:ext cx="733020" cy="963585"/>
            <a:chOff x="-56747275" y="3982600"/>
            <a:chExt cx="241825" cy="318225"/>
          </a:xfrm>
        </p:grpSpPr>
        <p:sp>
          <p:nvSpPr>
            <p:cNvPr id="7562" name="Google Shape;7562;p4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3" name="Google Shape;7563;p4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4" name="Google Shape;7564;p4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5" name="Google Shape;7565;p4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6" name="Google Shape;7566;p4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7" name="Google Shape;7567;p4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8" name="Google Shape;7568;p4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69" name="Google Shape;7569;p42"/>
          <p:cNvGrpSpPr/>
          <p:nvPr/>
        </p:nvGrpSpPr>
        <p:grpSpPr>
          <a:xfrm>
            <a:off x="12367180" y="8671644"/>
            <a:ext cx="847599" cy="965932"/>
            <a:chOff x="-54793175" y="3198925"/>
            <a:chExt cx="279625" cy="319000"/>
          </a:xfrm>
        </p:grpSpPr>
        <p:sp>
          <p:nvSpPr>
            <p:cNvPr id="7570" name="Google Shape;7570;p4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1" name="Google Shape;7571;p4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2" name="Google Shape;7572;p4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3" name="Google Shape;7573;p4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4" name="Google Shape;7574;p4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5" name="Google Shape;7575;p4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6" name="Google Shape;7576;p4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77" name="Google Shape;7577;p42"/>
          <p:cNvGrpSpPr/>
          <p:nvPr/>
        </p:nvGrpSpPr>
        <p:grpSpPr>
          <a:xfrm>
            <a:off x="12307465" y="9955665"/>
            <a:ext cx="967029" cy="922934"/>
            <a:chOff x="-54812875" y="3596675"/>
            <a:chExt cx="319025" cy="304800"/>
          </a:xfrm>
        </p:grpSpPr>
        <p:sp>
          <p:nvSpPr>
            <p:cNvPr id="7578" name="Google Shape;7578;p4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9" name="Google Shape;7579;p4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0" name="Google Shape;7580;p4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1" name="Google Shape;7581;p4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2" name="Google Shape;7582;p4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3" name="Google Shape;7583;p4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4" name="Google Shape;7584;p4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585" name="Google Shape;7585;p42"/>
          <p:cNvSpPr/>
          <p:nvPr/>
        </p:nvSpPr>
        <p:spPr>
          <a:xfrm>
            <a:off x="12736842" y="10959425"/>
            <a:ext cx="21597" cy="2422"/>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6" name="Google Shape;7586;p42"/>
          <p:cNvSpPr/>
          <p:nvPr/>
        </p:nvSpPr>
        <p:spPr>
          <a:xfrm>
            <a:off x="12738055" y="10961771"/>
            <a:ext cx="19172" cy="249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587" name="Google Shape;7587;p42"/>
          <p:cNvGrpSpPr/>
          <p:nvPr/>
        </p:nvGrpSpPr>
        <p:grpSpPr>
          <a:xfrm>
            <a:off x="12367180" y="11183972"/>
            <a:ext cx="847599" cy="963585"/>
            <a:chOff x="-54793175" y="3982600"/>
            <a:chExt cx="279625" cy="318225"/>
          </a:xfrm>
        </p:grpSpPr>
        <p:sp>
          <p:nvSpPr>
            <p:cNvPr id="7588" name="Google Shape;7588;p4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9" name="Google Shape;7589;p4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0" name="Google Shape;7590;p4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1" name="Google Shape;7591;p4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2" name="Google Shape;7592;p4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3" name="Google Shape;7593;p4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4" name="Google Shape;7594;p4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95" name="Google Shape;7595;p42"/>
          <p:cNvGrpSpPr/>
          <p:nvPr/>
        </p:nvGrpSpPr>
        <p:grpSpPr>
          <a:xfrm>
            <a:off x="18324149" y="8652568"/>
            <a:ext cx="847599" cy="963585"/>
            <a:chOff x="-52832000" y="3192625"/>
            <a:chExt cx="279625" cy="318225"/>
          </a:xfrm>
        </p:grpSpPr>
        <p:sp>
          <p:nvSpPr>
            <p:cNvPr id="7596" name="Google Shape;7596;p4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7" name="Google Shape;7597;p4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8" name="Google Shape;7598;p4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9" name="Google Shape;7599;p4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0" name="Google Shape;7600;p4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1" name="Google Shape;7601;p4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2" name="Google Shape;7602;p4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3" name="Google Shape;7603;p4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04" name="Google Shape;7604;p42"/>
          <p:cNvGrpSpPr/>
          <p:nvPr/>
        </p:nvGrpSpPr>
        <p:grpSpPr>
          <a:xfrm>
            <a:off x="18264472" y="9922281"/>
            <a:ext cx="966953" cy="961163"/>
            <a:chOff x="-52851675" y="3585650"/>
            <a:chExt cx="319000" cy="317425"/>
          </a:xfrm>
        </p:grpSpPr>
        <p:sp>
          <p:nvSpPr>
            <p:cNvPr id="7605" name="Google Shape;7605;p4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6" name="Google Shape;7606;p4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7" name="Google Shape;7607;p4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8" name="Google Shape;7608;p4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9" name="Google Shape;7609;p4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0" name="Google Shape;7610;p4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11" name="Google Shape;7611;p42"/>
          <p:cNvGrpSpPr/>
          <p:nvPr/>
        </p:nvGrpSpPr>
        <p:grpSpPr>
          <a:xfrm>
            <a:off x="18324149" y="11164895"/>
            <a:ext cx="847599" cy="966008"/>
            <a:chOff x="-52832000" y="3976300"/>
            <a:chExt cx="279625" cy="319025"/>
          </a:xfrm>
        </p:grpSpPr>
        <p:sp>
          <p:nvSpPr>
            <p:cNvPr id="7612" name="Google Shape;7612;p4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3" name="Google Shape;7613;p4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4" name="Google Shape;7614;p4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5" name="Google Shape;7615;p4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6" name="Google Shape;7616;p4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17" name="Google Shape;7617;p42"/>
          <p:cNvGrpSpPr/>
          <p:nvPr/>
        </p:nvGrpSpPr>
        <p:grpSpPr>
          <a:xfrm>
            <a:off x="15944668" y="12387274"/>
            <a:ext cx="852373" cy="963585"/>
            <a:chOff x="-51633225" y="3198925"/>
            <a:chExt cx="281200" cy="318225"/>
          </a:xfrm>
        </p:grpSpPr>
        <p:sp>
          <p:nvSpPr>
            <p:cNvPr id="7618" name="Google Shape;7618;p4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9" name="Google Shape;7619;p4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0" name="Google Shape;7620;p4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1" name="Google Shape;7621;p4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2" name="Google Shape;7622;p4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3" name="Google Shape;7623;p4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4" name="Google Shape;7624;p4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25" name="Google Shape;7625;p42"/>
          <p:cNvGrpSpPr/>
          <p:nvPr/>
        </p:nvGrpSpPr>
        <p:grpSpPr>
          <a:xfrm>
            <a:off x="17076767" y="5010859"/>
            <a:ext cx="983700" cy="961239"/>
            <a:chOff x="-56396775" y="3199700"/>
            <a:chExt cx="324525" cy="317450"/>
          </a:xfrm>
        </p:grpSpPr>
        <p:sp>
          <p:nvSpPr>
            <p:cNvPr id="7626" name="Google Shape;7626;p4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7" name="Google Shape;7627;p4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8" name="Google Shape;7628;p4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9" name="Google Shape;7629;p4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0" name="Google Shape;7630;p4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1" name="Google Shape;7631;p4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32" name="Google Shape;7632;p42"/>
          <p:cNvGrpSpPr/>
          <p:nvPr/>
        </p:nvGrpSpPr>
        <p:grpSpPr>
          <a:xfrm>
            <a:off x="17085103" y="6264601"/>
            <a:ext cx="967029" cy="904009"/>
            <a:chOff x="-56394425" y="3600600"/>
            <a:chExt cx="319025" cy="298550"/>
          </a:xfrm>
        </p:grpSpPr>
        <p:sp>
          <p:nvSpPr>
            <p:cNvPr id="7633" name="Google Shape;7633;p4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4" name="Google Shape;7634;p4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5" name="Google Shape;7635;p4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36" name="Google Shape;7636;p42"/>
          <p:cNvGrpSpPr/>
          <p:nvPr/>
        </p:nvGrpSpPr>
        <p:grpSpPr>
          <a:xfrm>
            <a:off x="17167988" y="7423719"/>
            <a:ext cx="881018" cy="961163"/>
            <a:chOff x="-56379450" y="3983400"/>
            <a:chExt cx="290650" cy="317425"/>
          </a:xfrm>
        </p:grpSpPr>
        <p:sp>
          <p:nvSpPr>
            <p:cNvPr id="7637" name="Google Shape;7637;p4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8" name="Google Shape;7638;p4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9" name="Google Shape;7639;p4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0" name="Google Shape;7640;p4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1" name="Google Shape;7641;p4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2" name="Google Shape;7642;p4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3" name="Google Shape;7643;p4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4" name="Google Shape;7644;p4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45" name="Google Shape;7645;p42"/>
          <p:cNvGrpSpPr/>
          <p:nvPr/>
        </p:nvGrpSpPr>
        <p:grpSpPr>
          <a:xfrm>
            <a:off x="13566017" y="8671644"/>
            <a:ext cx="852373" cy="965932"/>
            <a:chOff x="-54401725" y="3198925"/>
            <a:chExt cx="281200" cy="319000"/>
          </a:xfrm>
        </p:grpSpPr>
        <p:sp>
          <p:nvSpPr>
            <p:cNvPr id="7646" name="Google Shape;7646;p4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7" name="Google Shape;7647;p4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8" name="Google Shape;7648;p4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9" name="Google Shape;7649;p4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0" name="Google Shape;7650;p4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1" name="Google Shape;7651;p4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2" name="Google Shape;7652;p4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3" name="Google Shape;7653;p4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4" name="Google Shape;7654;p4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5" name="Google Shape;7655;p4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6" name="Google Shape;7656;p4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57" name="Google Shape;7657;p42"/>
          <p:cNvGrpSpPr/>
          <p:nvPr/>
        </p:nvGrpSpPr>
        <p:grpSpPr>
          <a:xfrm>
            <a:off x="13568404" y="9936589"/>
            <a:ext cx="847599" cy="963585"/>
            <a:chOff x="-54401725" y="3590375"/>
            <a:chExt cx="279625" cy="318225"/>
          </a:xfrm>
        </p:grpSpPr>
        <p:sp>
          <p:nvSpPr>
            <p:cNvPr id="7658" name="Google Shape;7658;p4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9" name="Google Shape;7659;p4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0" name="Google Shape;7660;p4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1" name="Google Shape;7661;p4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2" name="Google Shape;7662;p4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3" name="Google Shape;7663;p4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64" name="Google Shape;7664;p42"/>
          <p:cNvGrpSpPr/>
          <p:nvPr/>
        </p:nvGrpSpPr>
        <p:grpSpPr>
          <a:xfrm>
            <a:off x="13562455" y="11183972"/>
            <a:ext cx="859497" cy="963585"/>
            <a:chOff x="-54403300" y="3982600"/>
            <a:chExt cx="283550" cy="318225"/>
          </a:xfrm>
        </p:grpSpPr>
        <p:sp>
          <p:nvSpPr>
            <p:cNvPr id="7665" name="Google Shape;7665;p4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6" name="Google Shape;7666;p4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7" name="Google Shape;7667;p4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8" name="Google Shape;7668;p4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9" name="Google Shape;7669;p4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70" name="Google Shape;7670;p42"/>
          <p:cNvGrpSpPr/>
          <p:nvPr/>
        </p:nvGrpSpPr>
        <p:grpSpPr>
          <a:xfrm>
            <a:off x="19454596" y="8657942"/>
            <a:ext cx="959754" cy="960557"/>
            <a:chOff x="-52458650" y="3194400"/>
            <a:chExt cx="316625" cy="317225"/>
          </a:xfrm>
        </p:grpSpPr>
        <p:sp>
          <p:nvSpPr>
            <p:cNvPr id="7671" name="Google Shape;7671;p4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2" name="Google Shape;7672;p4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3" name="Google Shape;7673;p4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4" name="Google Shape;7674;p4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5" name="Google Shape;7675;p4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6" name="Google Shape;7676;p4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7" name="Google Shape;7677;p4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8" name="Google Shape;7678;p4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79" name="Google Shape;7679;p42"/>
          <p:cNvGrpSpPr/>
          <p:nvPr/>
        </p:nvGrpSpPr>
        <p:grpSpPr>
          <a:xfrm>
            <a:off x="19479641" y="9919859"/>
            <a:ext cx="909663" cy="962904"/>
            <a:chOff x="-52450000" y="3584850"/>
            <a:chExt cx="300100" cy="318000"/>
          </a:xfrm>
        </p:grpSpPr>
        <p:sp>
          <p:nvSpPr>
            <p:cNvPr id="7680" name="Google Shape;7680;p4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1" name="Google Shape;7681;p4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2" name="Google Shape;7682;p4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3" name="Google Shape;7683;p4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4" name="Google Shape;7684;p4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5" name="Google Shape;7685;p4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6" name="Google Shape;7686;p4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87" name="Google Shape;7687;p42"/>
          <p:cNvGrpSpPr/>
          <p:nvPr/>
        </p:nvGrpSpPr>
        <p:grpSpPr>
          <a:xfrm>
            <a:off x="19510674" y="11169664"/>
            <a:ext cx="847599" cy="961239"/>
            <a:chOff x="-52440550" y="3977875"/>
            <a:chExt cx="279625" cy="317450"/>
          </a:xfrm>
        </p:grpSpPr>
        <p:sp>
          <p:nvSpPr>
            <p:cNvPr id="7688" name="Google Shape;7688;p4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9" name="Google Shape;7689;p4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0" name="Google Shape;7690;p4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1" name="Google Shape;7691;p4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2" name="Google Shape;7692;p4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3" name="Google Shape;7693;p4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4" name="Google Shape;7694;p4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5" name="Google Shape;7695;p4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96" name="Google Shape;7696;p42"/>
          <p:cNvGrpSpPr/>
          <p:nvPr/>
        </p:nvGrpSpPr>
        <p:grpSpPr>
          <a:xfrm>
            <a:off x="17117282" y="12396562"/>
            <a:ext cx="847599" cy="966008"/>
            <a:chOff x="-51623775" y="3584850"/>
            <a:chExt cx="279625" cy="319025"/>
          </a:xfrm>
        </p:grpSpPr>
        <p:sp>
          <p:nvSpPr>
            <p:cNvPr id="7697" name="Google Shape;7697;p4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8" name="Google Shape;7698;p4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9" name="Google Shape;7699;p4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0" name="Google Shape;7700;p4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1" name="Google Shape;7701;p4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2" name="Google Shape;7702;p4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3" name="Google Shape;7703;p4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4" name="Google Shape;7704;p4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5" name="Google Shape;7705;p4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09" name="Shape 7709"/>
        <p:cNvGrpSpPr/>
        <p:nvPr/>
      </p:nvGrpSpPr>
      <p:grpSpPr>
        <a:xfrm>
          <a:off x="0" y="0"/>
          <a:ext cx="0" cy="0"/>
          <a:chOff x="0" y="0"/>
          <a:chExt cx="0" cy="0"/>
        </a:xfrm>
      </p:grpSpPr>
      <p:sp>
        <p:nvSpPr>
          <p:cNvPr id="7710" name="Google Shape;7710;p43"/>
          <p:cNvSpPr txBox="1"/>
          <p:nvPr>
            <p:ph idx="4294967295" type="title"/>
          </p:nvPr>
        </p:nvSpPr>
        <p:spPr>
          <a:xfrm>
            <a:off x="687463" y="1600200"/>
            <a:ext cx="107802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Creative Process Icons</a:t>
            </a:r>
            <a:endParaRPr sz="7500">
              <a:latin typeface="Arial"/>
              <a:ea typeface="Arial"/>
              <a:cs typeface="Arial"/>
              <a:sym typeface="Arial"/>
            </a:endParaRPr>
          </a:p>
        </p:txBody>
      </p:sp>
      <p:sp>
        <p:nvSpPr>
          <p:cNvPr id="7711" name="Google Shape;7711;p43"/>
          <p:cNvSpPr txBox="1"/>
          <p:nvPr>
            <p:ph idx="4294967295" type="title"/>
          </p:nvPr>
        </p:nvSpPr>
        <p:spPr>
          <a:xfrm>
            <a:off x="11516426" y="1600200"/>
            <a:ext cx="107802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sz="7500">
                <a:latin typeface="Arial"/>
                <a:ea typeface="Arial"/>
                <a:cs typeface="Arial"/>
                <a:sym typeface="Arial"/>
              </a:rPr>
              <a:t>Performing Arts Icons</a:t>
            </a:r>
            <a:endParaRPr sz="7500">
              <a:latin typeface="Arial"/>
              <a:ea typeface="Arial"/>
              <a:cs typeface="Arial"/>
              <a:sym typeface="Arial"/>
            </a:endParaRPr>
          </a:p>
        </p:txBody>
      </p:sp>
      <p:grpSp>
        <p:nvGrpSpPr>
          <p:cNvPr id="7712" name="Google Shape;7712;p43"/>
          <p:cNvGrpSpPr/>
          <p:nvPr/>
        </p:nvGrpSpPr>
        <p:grpSpPr>
          <a:xfrm>
            <a:off x="1559127" y="5027216"/>
            <a:ext cx="740554" cy="958174"/>
            <a:chOff x="-50469125" y="3183175"/>
            <a:chExt cx="233150" cy="301825"/>
          </a:xfrm>
        </p:grpSpPr>
        <p:sp>
          <p:nvSpPr>
            <p:cNvPr id="7713" name="Google Shape;7713;p4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4" name="Google Shape;7714;p4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5" name="Google Shape;7715;p4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16" name="Google Shape;7716;p43"/>
          <p:cNvGrpSpPr/>
          <p:nvPr/>
        </p:nvGrpSpPr>
        <p:grpSpPr>
          <a:xfrm>
            <a:off x="1451528" y="6194834"/>
            <a:ext cx="955749" cy="952777"/>
            <a:chOff x="-50504575" y="3550975"/>
            <a:chExt cx="300900" cy="300125"/>
          </a:xfrm>
        </p:grpSpPr>
        <p:sp>
          <p:nvSpPr>
            <p:cNvPr id="7717" name="Google Shape;7717;p4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8" name="Google Shape;7718;p4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9" name="Google Shape;7719;p4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0" name="Google Shape;7720;p4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21" name="Google Shape;7721;p43"/>
          <p:cNvGrpSpPr/>
          <p:nvPr/>
        </p:nvGrpSpPr>
        <p:grpSpPr>
          <a:xfrm>
            <a:off x="1451530" y="7370071"/>
            <a:ext cx="955749" cy="950237"/>
            <a:chOff x="-50503000" y="3921175"/>
            <a:chExt cx="300900" cy="299325"/>
          </a:xfrm>
        </p:grpSpPr>
        <p:sp>
          <p:nvSpPr>
            <p:cNvPr id="7722" name="Google Shape;7722;p4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3" name="Google Shape;7723;p4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4" name="Google Shape;7724;p4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5" name="Google Shape;7725;p4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6" name="Google Shape;7726;p4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27" name="Google Shape;7727;p43"/>
          <p:cNvGrpSpPr/>
          <p:nvPr/>
        </p:nvGrpSpPr>
        <p:grpSpPr>
          <a:xfrm>
            <a:off x="7365323" y="5079676"/>
            <a:ext cx="953208" cy="955237"/>
            <a:chOff x="-48630025" y="3199700"/>
            <a:chExt cx="300100" cy="300900"/>
          </a:xfrm>
        </p:grpSpPr>
        <p:sp>
          <p:nvSpPr>
            <p:cNvPr id="7728" name="Google Shape;7728;p4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9" name="Google Shape;7729;p4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0" name="Google Shape;7730;p4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31" name="Google Shape;7731;p43"/>
          <p:cNvGrpSpPr/>
          <p:nvPr/>
        </p:nvGrpSpPr>
        <p:grpSpPr>
          <a:xfrm>
            <a:off x="7365323" y="6252373"/>
            <a:ext cx="953208" cy="952697"/>
            <a:chOff x="-48630025" y="3569100"/>
            <a:chExt cx="300100" cy="300100"/>
          </a:xfrm>
        </p:grpSpPr>
        <p:sp>
          <p:nvSpPr>
            <p:cNvPr id="7732" name="Google Shape;7732;p4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3" name="Google Shape;7733;p4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4" name="Google Shape;7734;p4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5" name="Google Shape;7735;p4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6" name="Google Shape;7736;p4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7" name="Google Shape;7737;p4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8" name="Google Shape;7738;p4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9" name="Google Shape;7739;p4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0" name="Google Shape;7740;p4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1" name="Google Shape;7741;p4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42" name="Google Shape;7742;p43"/>
          <p:cNvGrpSpPr/>
          <p:nvPr/>
        </p:nvGrpSpPr>
        <p:grpSpPr>
          <a:xfrm>
            <a:off x="7366594" y="7425071"/>
            <a:ext cx="950667" cy="947697"/>
            <a:chOff x="-48629225" y="3938500"/>
            <a:chExt cx="299300" cy="298525"/>
          </a:xfrm>
        </p:grpSpPr>
        <p:sp>
          <p:nvSpPr>
            <p:cNvPr id="7743" name="Google Shape;7743;p4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4" name="Google Shape;7744;p4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5" name="Google Shape;7745;p4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6" name="Google Shape;7746;p4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47" name="Google Shape;7747;p43"/>
          <p:cNvGrpSpPr/>
          <p:nvPr/>
        </p:nvGrpSpPr>
        <p:grpSpPr>
          <a:xfrm>
            <a:off x="3976722" y="8689396"/>
            <a:ext cx="835685" cy="950237"/>
            <a:chOff x="-46762575" y="3200500"/>
            <a:chExt cx="263100" cy="299325"/>
          </a:xfrm>
        </p:grpSpPr>
        <p:sp>
          <p:nvSpPr>
            <p:cNvPr id="7748" name="Google Shape;7748;p4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9" name="Google Shape;7749;p4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0" name="Google Shape;7750;p4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1" name="Google Shape;7751;p4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2" name="Google Shape;7752;p4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53" name="Google Shape;7753;p43"/>
          <p:cNvGrpSpPr/>
          <p:nvPr/>
        </p:nvGrpSpPr>
        <p:grpSpPr>
          <a:xfrm>
            <a:off x="3917922" y="9919554"/>
            <a:ext cx="953287" cy="837698"/>
            <a:chOff x="-46779900" y="3588000"/>
            <a:chExt cx="300125" cy="263875"/>
          </a:xfrm>
        </p:grpSpPr>
        <p:sp>
          <p:nvSpPr>
            <p:cNvPr id="7754" name="Google Shape;7754;p4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5" name="Google Shape;7755;p4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6" name="Google Shape;7756;p4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7" name="Google Shape;7757;p4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58" name="Google Shape;7758;p43"/>
          <p:cNvGrpSpPr/>
          <p:nvPr/>
        </p:nvGrpSpPr>
        <p:grpSpPr>
          <a:xfrm>
            <a:off x="3919193" y="11032251"/>
            <a:ext cx="950746" cy="947697"/>
            <a:chOff x="-46779100" y="3938500"/>
            <a:chExt cx="299325" cy="298525"/>
          </a:xfrm>
        </p:grpSpPr>
        <p:sp>
          <p:nvSpPr>
            <p:cNvPr id="7759" name="Google Shape;7759;p4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0" name="Google Shape;7760;p4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61" name="Google Shape;7761;p43"/>
          <p:cNvGrpSpPr/>
          <p:nvPr/>
        </p:nvGrpSpPr>
        <p:grpSpPr>
          <a:xfrm>
            <a:off x="9842849" y="8706856"/>
            <a:ext cx="953208" cy="952777"/>
            <a:chOff x="-44924250" y="3206000"/>
            <a:chExt cx="300100" cy="300125"/>
          </a:xfrm>
        </p:grpSpPr>
        <p:sp>
          <p:nvSpPr>
            <p:cNvPr id="7762" name="Google Shape;7762;p4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3" name="Google Shape;7763;p4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4" name="Google Shape;7764;p4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5" name="Google Shape;7765;p4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6" name="Google Shape;7766;p4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67" name="Google Shape;7767;p43"/>
          <p:cNvGrpSpPr/>
          <p:nvPr/>
        </p:nvGrpSpPr>
        <p:grpSpPr>
          <a:xfrm>
            <a:off x="2634016" y="5027216"/>
            <a:ext cx="953208" cy="952697"/>
            <a:chOff x="-50134375" y="3183175"/>
            <a:chExt cx="300100" cy="300100"/>
          </a:xfrm>
        </p:grpSpPr>
        <p:sp>
          <p:nvSpPr>
            <p:cNvPr id="7768" name="Google Shape;7768;p4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9" name="Google Shape;7769;p4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0" name="Google Shape;7770;p4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1" name="Google Shape;7771;p4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2" name="Google Shape;7772;p4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3" name="Google Shape;7773;p4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4" name="Google Shape;7774;p4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5" name="Google Shape;7775;p4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6" name="Google Shape;7776;p4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7" name="Google Shape;7777;p4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78" name="Google Shape;7778;p43"/>
          <p:cNvGrpSpPr/>
          <p:nvPr/>
        </p:nvGrpSpPr>
        <p:grpSpPr>
          <a:xfrm>
            <a:off x="2634016" y="6194834"/>
            <a:ext cx="953208" cy="952777"/>
            <a:chOff x="-50134375" y="3550975"/>
            <a:chExt cx="300100" cy="300125"/>
          </a:xfrm>
        </p:grpSpPr>
        <p:sp>
          <p:nvSpPr>
            <p:cNvPr id="7779" name="Google Shape;7779;p4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0" name="Google Shape;7780;p4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81" name="Google Shape;7781;p43"/>
          <p:cNvGrpSpPr/>
          <p:nvPr/>
        </p:nvGrpSpPr>
        <p:grpSpPr>
          <a:xfrm>
            <a:off x="2634016" y="7368166"/>
            <a:ext cx="953208" cy="952142"/>
            <a:chOff x="-50134375" y="3920575"/>
            <a:chExt cx="300100" cy="299925"/>
          </a:xfrm>
        </p:grpSpPr>
        <p:sp>
          <p:nvSpPr>
            <p:cNvPr id="7782" name="Google Shape;7782;p4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3" name="Google Shape;7783;p4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4" name="Google Shape;7784;p4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85" name="Google Shape;7785;p43"/>
          <p:cNvGrpSpPr/>
          <p:nvPr/>
        </p:nvGrpSpPr>
        <p:grpSpPr>
          <a:xfrm>
            <a:off x="8565701" y="5082216"/>
            <a:ext cx="958210" cy="952697"/>
            <a:chOff x="-48262200" y="3200500"/>
            <a:chExt cx="301675" cy="300100"/>
          </a:xfrm>
        </p:grpSpPr>
        <p:sp>
          <p:nvSpPr>
            <p:cNvPr id="7786" name="Google Shape;7786;p4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7" name="Google Shape;7787;p4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8" name="Google Shape;7788;p4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9" name="Google Shape;7789;p4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0" name="Google Shape;7790;p4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1" name="Google Shape;7791;p4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2" name="Google Shape;7792;p4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3" name="Google Shape;7793;p4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4" name="Google Shape;7794;p4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95" name="Google Shape;7795;p43"/>
          <p:cNvGrpSpPr/>
          <p:nvPr/>
        </p:nvGrpSpPr>
        <p:grpSpPr>
          <a:xfrm>
            <a:off x="8644518" y="6254358"/>
            <a:ext cx="800586" cy="950713"/>
            <a:chOff x="-48233050" y="3569725"/>
            <a:chExt cx="252050" cy="299475"/>
          </a:xfrm>
        </p:grpSpPr>
        <p:sp>
          <p:nvSpPr>
            <p:cNvPr id="7796" name="Google Shape;7796;p4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7" name="Google Shape;7797;p4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8" name="Google Shape;7798;p4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99" name="Google Shape;7799;p43"/>
          <p:cNvGrpSpPr/>
          <p:nvPr/>
        </p:nvGrpSpPr>
        <p:grpSpPr>
          <a:xfrm>
            <a:off x="8708278" y="7417531"/>
            <a:ext cx="673058" cy="960237"/>
            <a:chOff x="-48216525" y="3936125"/>
            <a:chExt cx="211900" cy="302475"/>
          </a:xfrm>
        </p:grpSpPr>
        <p:sp>
          <p:nvSpPr>
            <p:cNvPr id="7800" name="Google Shape;7800;p4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1" name="Google Shape;7801;p4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2" name="Google Shape;7802;p4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3" name="Google Shape;7803;p4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04" name="Google Shape;7804;p43"/>
          <p:cNvGrpSpPr/>
          <p:nvPr/>
        </p:nvGrpSpPr>
        <p:grpSpPr>
          <a:xfrm>
            <a:off x="5104610" y="8691856"/>
            <a:ext cx="953208" cy="952777"/>
            <a:chOff x="-46410500" y="3201275"/>
            <a:chExt cx="300100" cy="300125"/>
          </a:xfrm>
        </p:grpSpPr>
        <p:sp>
          <p:nvSpPr>
            <p:cNvPr id="7805" name="Google Shape;7805;p4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6" name="Google Shape;7806;p4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7" name="Google Shape;7807;p4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8" name="Google Shape;7808;p4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9" name="Google Shape;7809;p4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10" name="Google Shape;7810;p43"/>
          <p:cNvGrpSpPr/>
          <p:nvPr/>
        </p:nvGrpSpPr>
        <p:grpSpPr>
          <a:xfrm>
            <a:off x="5104610" y="9859554"/>
            <a:ext cx="953208" cy="955237"/>
            <a:chOff x="-46409700" y="3569100"/>
            <a:chExt cx="300100" cy="300900"/>
          </a:xfrm>
        </p:grpSpPr>
        <p:sp>
          <p:nvSpPr>
            <p:cNvPr id="7811" name="Google Shape;7811;p4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2" name="Google Shape;7812;p4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3" name="Google Shape;7813;p4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4" name="Google Shape;7814;p4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5" name="Google Shape;7815;p4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16" name="Google Shape;7816;p43"/>
          <p:cNvGrpSpPr/>
          <p:nvPr/>
        </p:nvGrpSpPr>
        <p:grpSpPr>
          <a:xfrm>
            <a:off x="5072090" y="11027251"/>
            <a:ext cx="1018242" cy="960237"/>
            <a:chOff x="-46422300" y="3936925"/>
            <a:chExt cx="320575" cy="302475"/>
          </a:xfrm>
        </p:grpSpPr>
        <p:sp>
          <p:nvSpPr>
            <p:cNvPr id="7817" name="Google Shape;7817;p4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8" name="Google Shape;7818;p4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19" name="Google Shape;7819;p43"/>
          <p:cNvGrpSpPr/>
          <p:nvPr/>
        </p:nvGrpSpPr>
        <p:grpSpPr>
          <a:xfrm>
            <a:off x="9841590" y="9832093"/>
            <a:ext cx="955749" cy="952697"/>
            <a:chOff x="-44914800" y="3560450"/>
            <a:chExt cx="300900" cy="300100"/>
          </a:xfrm>
        </p:grpSpPr>
        <p:sp>
          <p:nvSpPr>
            <p:cNvPr id="7820" name="Google Shape;7820;p4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1" name="Google Shape;7821;p4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2" name="Google Shape;7822;p4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3" name="Google Shape;7823;p4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4" name="Google Shape;7824;p4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25" name="Google Shape;7825;p43"/>
          <p:cNvGrpSpPr/>
          <p:nvPr/>
        </p:nvGrpSpPr>
        <p:grpSpPr>
          <a:xfrm>
            <a:off x="3814842" y="5027851"/>
            <a:ext cx="950667" cy="949602"/>
            <a:chOff x="-49764975" y="3183375"/>
            <a:chExt cx="299300" cy="299125"/>
          </a:xfrm>
        </p:grpSpPr>
        <p:sp>
          <p:nvSpPr>
            <p:cNvPr id="7826" name="Google Shape;7826;p4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7" name="Google Shape;7827;p4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8" name="Google Shape;7828;p4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9" name="Google Shape;7829;p4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0" name="Google Shape;7830;p4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1" name="Google Shape;7831;p4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2" name="Google Shape;7832;p4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3" name="Google Shape;7833;p4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4" name="Google Shape;7834;p4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35" name="Google Shape;7835;p43"/>
          <p:cNvGrpSpPr/>
          <p:nvPr/>
        </p:nvGrpSpPr>
        <p:grpSpPr>
          <a:xfrm>
            <a:off x="3814842" y="6195628"/>
            <a:ext cx="950667" cy="954443"/>
            <a:chOff x="-49764975" y="3551225"/>
            <a:chExt cx="299300" cy="300650"/>
          </a:xfrm>
        </p:grpSpPr>
        <p:sp>
          <p:nvSpPr>
            <p:cNvPr id="7836" name="Google Shape;7836;p4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7" name="Google Shape;7837;p4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8" name="Google Shape;7838;p4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9" name="Google Shape;7839;p4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0" name="Google Shape;7840;p4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1" name="Google Shape;7841;p4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2" name="Google Shape;7842;p4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3" name="Google Shape;7843;p4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4" name="Google Shape;7844;p4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5" name="Google Shape;7845;p4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6" name="Google Shape;7846;p4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47" name="Google Shape;7847;p43"/>
          <p:cNvGrpSpPr/>
          <p:nvPr/>
        </p:nvGrpSpPr>
        <p:grpSpPr>
          <a:xfrm>
            <a:off x="3808569" y="7366896"/>
            <a:ext cx="963213" cy="953412"/>
            <a:chOff x="-49766550" y="3920175"/>
            <a:chExt cx="303250" cy="300325"/>
          </a:xfrm>
        </p:grpSpPr>
        <p:sp>
          <p:nvSpPr>
            <p:cNvPr id="7848" name="Google Shape;7848;p4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9" name="Google Shape;7849;p4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0" name="Google Shape;7850;p4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1" name="Google Shape;7851;p4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52" name="Google Shape;7852;p43"/>
          <p:cNvGrpSpPr/>
          <p:nvPr/>
        </p:nvGrpSpPr>
        <p:grpSpPr>
          <a:xfrm>
            <a:off x="9753149" y="5082216"/>
            <a:ext cx="958210" cy="950237"/>
            <a:chOff x="-47892800" y="3200500"/>
            <a:chExt cx="301675" cy="299325"/>
          </a:xfrm>
        </p:grpSpPr>
        <p:sp>
          <p:nvSpPr>
            <p:cNvPr id="7853" name="Google Shape;7853;p4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4" name="Google Shape;7854;p4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5" name="Google Shape;7855;p4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6" name="Google Shape;7856;p4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7" name="Google Shape;7857;p4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8" name="Google Shape;7858;p4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59" name="Google Shape;7859;p43"/>
          <p:cNvGrpSpPr/>
          <p:nvPr/>
        </p:nvGrpSpPr>
        <p:grpSpPr>
          <a:xfrm>
            <a:off x="9924510" y="6252373"/>
            <a:ext cx="615488" cy="952697"/>
            <a:chOff x="-47839250" y="3569100"/>
            <a:chExt cx="193775" cy="300100"/>
          </a:xfrm>
        </p:grpSpPr>
        <p:sp>
          <p:nvSpPr>
            <p:cNvPr id="7860" name="Google Shape;7860;p4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1" name="Google Shape;7861;p4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2" name="Google Shape;7862;p4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3" name="Google Shape;7863;p4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4" name="Google Shape;7864;p4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5" name="Google Shape;7865;p4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66" name="Google Shape;7866;p43"/>
          <p:cNvGrpSpPr/>
          <p:nvPr/>
        </p:nvGrpSpPr>
        <p:grpSpPr>
          <a:xfrm>
            <a:off x="9755650" y="7422531"/>
            <a:ext cx="953208" cy="955237"/>
            <a:chOff x="-47892800" y="3937700"/>
            <a:chExt cx="300100" cy="300900"/>
          </a:xfrm>
        </p:grpSpPr>
        <p:sp>
          <p:nvSpPr>
            <p:cNvPr id="7867" name="Google Shape;7867;p4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8" name="Google Shape;7868;p4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9" name="Google Shape;7869;p4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0" name="Google Shape;7870;p4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1" name="Google Shape;7871;p4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2" name="Google Shape;7872;p4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3" name="Google Shape;7873;p4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4" name="Google Shape;7874;p4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75" name="Google Shape;7875;p43"/>
          <p:cNvGrpSpPr/>
          <p:nvPr/>
        </p:nvGrpSpPr>
        <p:grpSpPr>
          <a:xfrm>
            <a:off x="6285004" y="8746856"/>
            <a:ext cx="953208" cy="835237"/>
            <a:chOff x="-46042675" y="3218600"/>
            <a:chExt cx="300100" cy="263100"/>
          </a:xfrm>
        </p:grpSpPr>
        <p:sp>
          <p:nvSpPr>
            <p:cNvPr id="7876" name="Google Shape;7876;p4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7" name="Google Shape;7877;p4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8" name="Google Shape;7878;p4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9" name="Google Shape;7879;p4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0" name="Google Shape;7880;p4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1" name="Google Shape;7881;p4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82" name="Google Shape;7882;p43"/>
          <p:cNvGrpSpPr/>
          <p:nvPr/>
        </p:nvGrpSpPr>
        <p:grpSpPr>
          <a:xfrm>
            <a:off x="6285004" y="9858284"/>
            <a:ext cx="953208" cy="866507"/>
            <a:chOff x="-46042675" y="3568700"/>
            <a:chExt cx="300100" cy="272950"/>
          </a:xfrm>
        </p:grpSpPr>
        <p:sp>
          <p:nvSpPr>
            <p:cNvPr id="7883" name="Google Shape;7883;p4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4" name="Google Shape;7884;p4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5" name="Google Shape;7885;p4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6" name="Google Shape;7886;p4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87" name="Google Shape;7887;p43"/>
          <p:cNvGrpSpPr/>
          <p:nvPr/>
        </p:nvGrpSpPr>
        <p:grpSpPr>
          <a:xfrm>
            <a:off x="6397564" y="11030108"/>
            <a:ext cx="728087" cy="954840"/>
            <a:chOff x="-46007225" y="3937825"/>
            <a:chExt cx="229225" cy="300775"/>
          </a:xfrm>
        </p:grpSpPr>
        <p:sp>
          <p:nvSpPr>
            <p:cNvPr id="7888" name="Google Shape;7888;p4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9" name="Google Shape;7889;p4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0" name="Google Shape;7890;p4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1" name="Google Shape;7891;p4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2" name="Google Shape;7892;p4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3" name="Google Shape;7893;p4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4" name="Google Shape;7894;p4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5" name="Google Shape;7895;p4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6" name="Google Shape;7896;p4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7" name="Google Shape;7897;p4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98" name="Google Shape;7898;p43"/>
          <p:cNvGrpSpPr/>
          <p:nvPr/>
        </p:nvGrpSpPr>
        <p:grpSpPr>
          <a:xfrm>
            <a:off x="9900391" y="11003521"/>
            <a:ext cx="838146" cy="958967"/>
            <a:chOff x="-44895900" y="3929450"/>
            <a:chExt cx="263875" cy="302075"/>
          </a:xfrm>
        </p:grpSpPr>
        <p:sp>
          <p:nvSpPr>
            <p:cNvPr id="7899" name="Google Shape;7899;p4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0" name="Google Shape;7900;p4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1" name="Google Shape;7901;p4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2" name="Google Shape;7902;p4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3" name="Google Shape;7903;p4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4" name="Google Shape;7904;p4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05" name="Google Shape;7905;p43"/>
          <p:cNvGrpSpPr/>
          <p:nvPr/>
        </p:nvGrpSpPr>
        <p:grpSpPr>
          <a:xfrm>
            <a:off x="4997248" y="5057216"/>
            <a:ext cx="955749" cy="892698"/>
            <a:chOff x="-49397175" y="3192625"/>
            <a:chExt cx="300900" cy="281200"/>
          </a:xfrm>
        </p:grpSpPr>
        <p:sp>
          <p:nvSpPr>
            <p:cNvPr id="7906" name="Google Shape;7906;p4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7" name="Google Shape;7907;p4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8" name="Google Shape;7908;p4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9" name="Google Shape;7909;p4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0" name="Google Shape;7910;p4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1" name="Google Shape;7911;p4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2" name="Google Shape;7912;p4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13" name="Google Shape;7913;p43"/>
          <p:cNvGrpSpPr/>
          <p:nvPr/>
        </p:nvGrpSpPr>
        <p:grpSpPr>
          <a:xfrm>
            <a:off x="5067285" y="6194834"/>
            <a:ext cx="815674" cy="955237"/>
            <a:chOff x="-49375900" y="3550975"/>
            <a:chExt cx="256800" cy="300900"/>
          </a:xfrm>
        </p:grpSpPr>
        <p:sp>
          <p:nvSpPr>
            <p:cNvPr id="7914" name="Google Shape;7914;p4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5" name="Google Shape;7915;p4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6" name="Google Shape;7916;p4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7" name="Google Shape;7917;p4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8" name="Google Shape;7918;p4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9" name="Google Shape;7919;p4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0" name="Google Shape;7920;p4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1" name="Google Shape;7921;p4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2" name="Google Shape;7922;p4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3" name="Google Shape;7923;p4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4" name="Google Shape;7924;p4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25" name="Google Shape;7925;p43"/>
          <p:cNvGrpSpPr/>
          <p:nvPr/>
        </p:nvGrpSpPr>
        <p:grpSpPr>
          <a:xfrm>
            <a:off x="5054819" y="7367531"/>
            <a:ext cx="840608" cy="955237"/>
            <a:chOff x="-49378250" y="3920375"/>
            <a:chExt cx="264650" cy="300900"/>
          </a:xfrm>
        </p:grpSpPr>
        <p:sp>
          <p:nvSpPr>
            <p:cNvPr id="7926" name="Google Shape;7926;p4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7" name="Google Shape;7927;p4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8" name="Google Shape;7928;p4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9" name="Google Shape;7929;p4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0" name="Google Shape;7930;p4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1" name="Google Shape;7931;p4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2" name="Google Shape;7932;p4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33" name="Google Shape;7933;p43"/>
          <p:cNvGrpSpPr/>
          <p:nvPr/>
        </p:nvGrpSpPr>
        <p:grpSpPr>
          <a:xfrm>
            <a:off x="1620925" y="8689396"/>
            <a:ext cx="838146" cy="957697"/>
            <a:chOff x="-47505300" y="3200500"/>
            <a:chExt cx="263875" cy="301675"/>
          </a:xfrm>
        </p:grpSpPr>
        <p:sp>
          <p:nvSpPr>
            <p:cNvPr id="7934" name="Google Shape;7934;p4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5" name="Google Shape;7935;p4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6" name="Google Shape;7936;p4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7" name="Google Shape;7937;p4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8" name="Google Shape;7938;p4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9" name="Google Shape;7939;p4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0" name="Google Shape;7940;p4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1" name="Google Shape;7941;p4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2" name="Google Shape;7942;p4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3" name="Google Shape;7943;p4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4" name="Google Shape;7944;p4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5" name="Google Shape;7945;p4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6" name="Google Shape;7946;p4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47" name="Google Shape;7947;p43"/>
          <p:cNvGrpSpPr/>
          <p:nvPr/>
        </p:nvGrpSpPr>
        <p:grpSpPr>
          <a:xfrm>
            <a:off x="1562163" y="9859554"/>
            <a:ext cx="955669" cy="952142"/>
            <a:chOff x="-47524975" y="3569100"/>
            <a:chExt cx="300875" cy="299925"/>
          </a:xfrm>
        </p:grpSpPr>
        <p:sp>
          <p:nvSpPr>
            <p:cNvPr id="7948" name="Google Shape;7948;p4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9" name="Google Shape;7949;p4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0" name="Google Shape;7950;p4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1" name="Google Shape;7951;p4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2" name="Google Shape;7952;p4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53" name="Google Shape;7953;p43"/>
          <p:cNvGrpSpPr/>
          <p:nvPr/>
        </p:nvGrpSpPr>
        <p:grpSpPr>
          <a:xfrm>
            <a:off x="1563395" y="11144790"/>
            <a:ext cx="953208" cy="725158"/>
            <a:chOff x="-47523400" y="3973950"/>
            <a:chExt cx="300100" cy="228425"/>
          </a:xfrm>
        </p:grpSpPr>
        <p:sp>
          <p:nvSpPr>
            <p:cNvPr id="7954" name="Google Shape;7954;p4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5" name="Google Shape;7955;p4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6" name="Google Shape;7956;p4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7" name="Google Shape;7957;p4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8" name="Google Shape;7958;p4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59" name="Google Shape;7959;p43"/>
          <p:cNvGrpSpPr/>
          <p:nvPr/>
        </p:nvGrpSpPr>
        <p:grpSpPr>
          <a:xfrm>
            <a:off x="7480026" y="8685666"/>
            <a:ext cx="950746" cy="958967"/>
            <a:chOff x="-45673275" y="3199325"/>
            <a:chExt cx="299325" cy="302075"/>
          </a:xfrm>
        </p:grpSpPr>
        <p:sp>
          <p:nvSpPr>
            <p:cNvPr id="7960" name="Google Shape;7960;p4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1" name="Google Shape;7961;p4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2" name="Google Shape;7962;p4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63" name="Google Shape;7963;p43"/>
          <p:cNvGrpSpPr/>
          <p:nvPr/>
        </p:nvGrpSpPr>
        <p:grpSpPr>
          <a:xfrm>
            <a:off x="7477525" y="9914554"/>
            <a:ext cx="955749" cy="842698"/>
            <a:chOff x="-45674075" y="3586425"/>
            <a:chExt cx="300900" cy="265450"/>
          </a:xfrm>
        </p:grpSpPr>
        <p:sp>
          <p:nvSpPr>
            <p:cNvPr id="7964" name="Google Shape;7964;p4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5" name="Google Shape;7965;p4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66" name="Google Shape;7966;p43"/>
          <p:cNvGrpSpPr/>
          <p:nvPr/>
        </p:nvGrpSpPr>
        <p:grpSpPr>
          <a:xfrm>
            <a:off x="7480026" y="11029711"/>
            <a:ext cx="950746" cy="955237"/>
            <a:chOff x="-45673275" y="3937700"/>
            <a:chExt cx="299325" cy="300900"/>
          </a:xfrm>
        </p:grpSpPr>
        <p:sp>
          <p:nvSpPr>
            <p:cNvPr id="7967" name="Google Shape;7967;p4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8" name="Google Shape;7968;p4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9" name="Google Shape;7969;p4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0" name="Google Shape;7970;p4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1" name="Google Shape;7971;p4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2" name="Google Shape;7972;p4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73" name="Google Shape;7973;p43"/>
          <p:cNvGrpSpPr/>
          <p:nvPr/>
        </p:nvGrpSpPr>
        <p:grpSpPr>
          <a:xfrm>
            <a:off x="5105304" y="12351552"/>
            <a:ext cx="955749" cy="955237"/>
            <a:chOff x="-44512325" y="3176075"/>
            <a:chExt cx="300900" cy="300900"/>
          </a:xfrm>
        </p:grpSpPr>
        <p:sp>
          <p:nvSpPr>
            <p:cNvPr id="7974" name="Google Shape;7974;p4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5" name="Google Shape;7975;p4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6" name="Google Shape;7976;p4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77" name="Google Shape;7977;p43"/>
          <p:cNvGrpSpPr/>
          <p:nvPr/>
        </p:nvGrpSpPr>
        <p:grpSpPr>
          <a:xfrm>
            <a:off x="6182196" y="5027216"/>
            <a:ext cx="950746" cy="950237"/>
            <a:chOff x="-49027775" y="3183175"/>
            <a:chExt cx="299325" cy="299325"/>
          </a:xfrm>
        </p:grpSpPr>
        <p:sp>
          <p:nvSpPr>
            <p:cNvPr id="7978" name="Google Shape;7978;p4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9" name="Google Shape;7979;p4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0" name="Google Shape;7980;p4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1" name="Google Shape;7981;p4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82" name="Google Shape;7982;p43"/>
          <p:cNvGrpSpPr/>
          <p:nvPr/>
        </p:nvGrpSpPr>
        <p:grpSpPr>
          <a:xfrm>
            <a:off x="6180965" y="6194834"/>
            <a:ext cx="953208" cy="957777"/>
            <a:chOff x="-49027775" y="3550975"/>
            <a:chExt cx="300100" cy="301700"/>
          </a:xfrm>
        </p:grpSpPr>
        <p:sp>
          <p:nvSpPr>
            <p:cNvPr id="7983" name="Google Shape;7983;p4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4" name="Google Shape;7984;p4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5" name="Google Shape;7985;p4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6" name="Google Shape;7986;p4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7" name="Google Shape;7987;p4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8" name="Google Shape;7988;p4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9" name="Google Shape;7989;p4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0" name="Google Shape;7990;p4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1" name="Google Shape;7991;p4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2" name="Google Shape;7992;p4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93" name="Google Shape;7993;p43"/>
          <p:cNvGrpSpPr/>
          <p:nvPr/>
        </p:nvGrpSpPr>
        <p:grpSpPr>
          <a:xfrm>
            <a:off x="6175802" y="7366896"/>
            <a:ext cx="963531" cy="953412"/>
            <a:chOff x="-49031025" y="3920175"/>
            <a:chExt cx="303350" cy="300325"/>
          </a:xfrm>
        </p:grpSpPr>
        <p:sp>
          <p:nvSpPr>
            <p:cNvPr id="7994" name="Google Shape;7994;p4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5" name="Google Shape;7995;p4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6" name="Google Shape;7996;p4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7" name="Google Shape;7997;p4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8" name="Google Shape;7998;p4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9" name="Google Shape;7999;p4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00" name="Google Shape;8000;p43"/>
          <p:cNvGrpSpPr/>
          <p:nvPr/>
        </p:nvGrpSpPr>
        <p:grpSpPr>
          <a:xfrm>
            <a:off x="2734178" y="8689396"/>
            <a:ext cx="955669" cy="950237"/>
            <a:chOff x="-47155575" y="3200500"/>
            <a:chExt cx="300875" cy="299325"/>
          </a:xfrm>
        </p:grpSpPr>
        <p:sp>
          <p:nvSpPr>
            <p:cNvPr id="8001" name="Google Shape;8001;p4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2" name="Google Shape;8002;p4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3" name="Google Shape;8003;p4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4" name="Google Shape;8004;p4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5" name="Google Shape;8005;p4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6" name="Google Shape;8006;p4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07" name="Google Shape;8007;p43"/>
          <p:cNvGrpSpPr/>
          <p:nvPr/>
        </p:nvGrpSpPr>
        <p:grpSpPr>
          <a:xfrm>
            <a:off x="2735409" y="9859554"/>
            <a:ext cx="953208" cy="952697"/>
            <a:chOff x="-47154800" y="3569100"/>
            <a:chExt cx="300100" cy="300100"/>
          </a:xfrm>
        </p:grpSpPr>
        <p:sp>
          <p:nvSpPr>
            <p:cNvPr id="8008" name="Google Shape;8008;p4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9" name="Google Shape;8009;p4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0" name="Google Shape;8010;p4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1" name="Google Shape;8011;p4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2" name="Google Shape;8012;p4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3" name="Google Shape;8013;p4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14" name="Google Shape;8014;p43"/>
          <p:cNvGrpSpPr/>
          <p:nvPr/>
        </p:nvGrpSpPr>
        <p:grpSpPr>
          <a:xfrm>
            <a:off x="2736680" y="11034711"/>
            <a:ext cx="950667" cy="947777"/>
            <a:chOff x="-47154000" y="3939275"/>
            <a:chExt cx="299300" cy="298550"/>
          </a:xfrm>
        </p:grpSpPr>
        <p:sp>
          <p:nvSpPr>
            <p:cNvPr id="8015" name="Google Shape;8015;p4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6" name="Google Shape;8016;p4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7" name="Google Shape;8017;p4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8" name="Google Shape;8018;p4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19" name="Google Shape;8019;p43"/>
          <p:cNvGrpSpPr/>
          <p:nvPr/>
        </p:nvGrpSpPr>
        <p:grpSpPr>
          <a:xfrm>
            <a:off x="8707428" y="8689396"/>
            <a:ext cx="838146" cy="950237"/>
            <a:chOff x="-45286550" y="3200500"/>
            <a:chExt cx="263875" cy="299325"/>
          </a:xfrm>
        </p:grpSpPr>
        <p:sp>
          <p:nvSpPr>
            <p:cNvPr id="8020" name="Google Shape;8020;p4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1" name="Google Shape;8021;p4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2" name="Google Shape;8022;p4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23" name="Google Shape;8023;p43"/>
          <p:cNvGrpSpPr/>
          <p:nvPr/>
        </p:nvGrpSpPr>
        <p:grpSpPr>
          <a:xfrm>
            <a:off x="8707428" y="9862093"/>
            <a:ext cx="838146" cy="950158"/>
            <a:chOff x="-45286550" y="3569900"/>
            <a:chExt cx="263875" cy="299300"/>
          </a:xfrm>
        </p:grpSpPr>
        <p:sp>
          <p:nvSpPr>
            <p:cNvPr id="8024" name="Google Shape;8024;p4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5" name="Google Shape;8025;p4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6" name="Google Shape;8026;p4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7" name="Google Shape;8027;p4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8" name="Google Shape;8028;p4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9" name="Google Shape;8029;p4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30" name="Google Shape;8030;p43"/>
          <p:cNvGrpSpPr/>
          <p:nvPr/>
        </p:nvGrpSpPr>
        <p:grpSpPr>
          <a:xfrm>
            <a:off x="8737444" y="11032251"/>
            <a:ext cx="778114" cy="952697"/>
            <a:chOff x="-45277900" y="3938500"/>
            <a:chExt cx="244975" cy="300100"/>
          </a:xfrm>
        </p:grpSpPr>
        <p:sp>
          <p:nvSpPr>
            <p:cNvPr id="8031" name="Google Shape;8031;p4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2" name="Google Shape;8032;p4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3" name="Google Shape;8033;p4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4" name="Google Shape;8034;p4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35" name="Google Shape;8035;p43"/>
          <p:cNvGrpSpPr/>
          <p:nvPr/>
        </p:nvGrpSpPr>
        <p:grpSpPr>
          <a:xfrm>
            <a:off x="6286613" y="12290464"/>
            <a:ext cx="953208" cy="952697"/>
            <a:chOff x="-44502875" y="3576975"/>
            <a:chExt cx="300100" cy="300100"/>
          </a:xfrm>
        </p:grpSpPr>
        <p:sp>
          <p:nvSpPr>
            <p:cNvPr id="8036" name="Google Shape;8036;p4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7" name="Google Shape;8037;p4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8" name="Google Shape;8038;p4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39" name="Google Shape;8039;p43"/>
          <p:cNvGrpSpPr/>
          <p:nvPr/>
        </p:nvGrpSpPr>
        <p:grpSpPr>
          <a:xfrm>
            <a:off x="12260872" y="5007424"/>
            <a:ext cx="955736" cy="951797"/>
            <a:chOff x="-13947000" y="3212800"/>
            <a:chExt cx="353675" cy="352400"/>
          </a:xfrm>
        </p:grpSpPr>
        <p:sp>
          <p:nvSpPr>
            <p:cNvPr id="8040" name="Google Shape;8040;p4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1" name="Google Shape;8041;p4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42" name="Google Shape;8042;p43"/>
          <p:cNvGrpSpPr/>
          <p:nvPr/>
        </p:nvGrpSpPr>
        <p:grpSpPr>
          <a:xfrm>
            <a:off x="12260906" y="6189542"/>
            <a:ext cx="955668" cy="950987"/>
            <a:chOff x="-13946200" y="3647075"/>
            <a:chExt cx="353650" cy="352100"/>
          </a:xfrm>
        </p:grpSpPr>
        <p:sp>
          <p:nvSpPr>
            <p:cNvPr id="8043" name="Google Shape;8043;p4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4" name="Google Shape;8044;p4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5" name="Google Shape;8045;p4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6" name="Google Shape;8046;p4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7" name="Google Shape;8047;p4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8" name="Google Shape;8048;p4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049" name="Google Shape;8049;p43"/>
          <p:cNvSpPr/>
          <p:nvPr/>
        </p:nvSpPr>
        <p:spPr>
          <a:xfrm>
            <a:off x="12387342" y="7384391"/>
            <a:ext cx="728000" cy="94882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050" name="Google Shape;8050;p43"/>
          <p:cNvGrpSpPr/>
          <p:nvPr/>
        </p:nvGrpSpPr>
        <p:grpSpPr>
          <a:xfrm>
            <a:off x="17045727" y="5008369"/>
            <a:ext cx="957830" cy="949907"/>
            <a:chOff x="-12163025" y="3214275"/>
            <a:chExt cx="354450" cy="351700"/>
          </a:xfrm>
        </p:grpSpPr>
        <p:sp>
          <p:nvSpPr>
            <p:cNvPr id="8051" name="Google Shape;8051;p4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2" name="Google Shape;8052;p4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3" name="Google Shape;8053;p4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54" name="Google Shape;8054;p43"/>
          <p:cNvGrpSpPr/>
          <p:nvPr/>
        </p:nvGrpSpPr>
        <p:grpSpPr>
          <a:xfrm>
            <a:off x="17047823" y="6187448"/>
            <a:ext cx="953642" cy="955173"/>
            <a:chOff x="-12160675" y="3647875"/>
            <a:chExt cx="352900" cy="353650"/>
          </a:xfrm>
        </p:grpSpPr>
        <p:sp>
          <p:nvSpPr>
            <p:cNvPr id="8055" name="Google Shape;8055;p4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6" name="Google Shape;8056;p4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7" name="Google Shape;8057;p4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8" name="Google Shape;8058;p4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9" name="Google Shape;8059;p4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0" name="Google Shape;8060;p4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1" name="Google Shape;8061;p4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62" name="Google Shape;8062;p43"/>
          <p:cNvGrpSpPr/>
          <p:nvPr/>
        </p:nvGrpSpPr>
        <p:grpSpPr>
          <a:xfrm>
            <a:off x="17076564" y="7379184"/>
            <a:ext cx="951480" cy="955173"/>
            <a:chOff x="-12160675" y="4081850"/>
            <a:chExt cx="352100" cy="353650"/>
          </a:xfrm>
        </p:grpSpPr>
        <p:sp>
          <p:nvSpPr>
            <p:cNvPr id="8063" name="Google Shape;8063;p4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4" name="Google Shape;8064;p4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5" name="Google Shape;8065;p4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6" name="Google Shape;8066;p4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7" name="Google Shape;8067;p4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8" name="Google Shape;8068;p4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69" name="Google Shape;8069;p43"/>
          <p:cNvGrpSpPr/>
          <p:nvPr/>
        </p:nvGrpSpPr>
        <p:grpSpPr>
          <a:xfrm>
            <a:off x="12263272" y="8652180"/>
            <a:ext cx="953574" cy="953620"/>
            <a:chOff x="-10391650" y="3180600"/>
            <a:chExt cx="352875" cy="353075"/>
          </a:xfrm>
        </p:grpSpPr>
        <p:sp>
          <p:nvSpPr>
            <p:cNvPr id="8070" name="Google Shape;8070;p4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1" name="Google Shape;8071;p4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2" name="Google Shape;8072;p4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3" name="Google Shape;8073;p4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4" name="Google Shape;8074;p4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5" name="Google Shape;8075;p4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76" name="Google Shape;8076;p43"/>
          <p:cNvGrpSpPr/>
          <p:nvPr/>
        </p:nvGrpSpPr>
        <p:grpSpPr>
          <a:xfrm>
            <a:off x="12263271" y="9930657"/>
            <a:ext cx="951480" cy="948894"/>
            <a:chOff x="-10390875" y="3616350"/>
            <a:chExt cx="352100" cy="351325"/>
          </a:xfrm>
        </p:grpSpPr>
        <p:sp>
          <p:nvSpPr>
            <p:cNvPr id="8077" name="Google Shape;8077;p4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8" name="Google Shape;8078;p4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9" name="Google Shape;8079;p4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80" name="Google Shape;8080;p43"/>
          <p:cNvGrpSpPr/>
          <p:nvPr/>
        </p:nvGrpSpPr>
        <p:grpSpPr>
          <a:xfrm>
            <a:off x="19416683" y="8655561"/>
            <a:ext cx="838659" cy="950987"/>
            <a:chOff x="-10370400" y="4049550"/>
            <a:chExt cx="310350" cy="352100"/>
          </a:xfrm>
        </p:grpSpPr>
        <p:sp>
          <p:nvSpPr>
            <p:cNvPr id="8081" name="Google Shape;8081;p4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2" name="Google Shape;8082;p4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3" name="Google Shape;8083;p4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4" name="Google Shape;8084;p4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5" name="Google Shape;8085;p4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86" name="Google Shape;8086;p43"/>
          <p:cNvGrpSpPr/>
          <p:nvPr/>
        </p:nvGrpSpPr>
        <p:grpSpPr>
          <a:xfrm>
            <a:off x="17015419" y="8653246"/>
            <a:ext cx="1017484" cy="951460"/>
            <a:chOff x="-8674650" y="3210975"/>
            <a:chExt cx="376525" cy="352275"/>
          </a:xfrm>
        </p:grpSpPr>
        <p:sp>
          <p:nvSpPr>
            <p:cNvPr id="8087" name="Google Shape;8087;p4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8" name="Google Shape;8088;p4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9" name="Google Shape;8089;p4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0" name="Google Shape;8090;p4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1" name="Google Shape;8091;p4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2" name="Google Shape;8092;p4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93" name="Google Shape;8093;p43"/>
          <p:cNvGrpSpPr/>
          <p:nvPr/>
        </p:nvGrpSpPr>
        <p:grpSpPr>
          <a:xfrm>
            <a:off x="13448342" y="5005703"/>
            <a:ext cx="955736" cy="955241"/>
            <a:chOff x="-13512225" y="3211525"/>
            <a:chExt cx="353675" cy="353675"/>
          </a:xfrm>
        </p:grpSpPr>
        <p:sp>
          <p:nvSpPr>
            <p:cNvPr id="8094" name="Google Shape;8094;p4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5" name="Google Shape;8095;p4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6" name="Google Shape;8096;p4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7" name="Google Shape;8097;p4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8" name="Google Shape;8098;p4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99" name="Google Shape;8099;p43"/>
          <p:cNvGrpSpPr/>
          <p:nvPr/>
        </p:nvGrpSpPr>
        <p:grpSpPr>
          <a:xfrm>
            <a:off x="13448342" y="6189542"/>
            <a:ext cx="955736" cy="950987"/>
            <a:chOff x="-13512225" y="3647075"/>
            <a:chExt cx="353675" cy="352100"/>
          </a:xfrm>
        </p:grpSpPr>
        <p:sp>
          <p:nvSpPr>
            <p:cNvPr id="8100" name="Google Shape;8100;p4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1" name="Google Shape;8101;p4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2" name="Google Shape;8102;p4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3" name="Google Shape;8103;p4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4" name="Google Shape;8104;p4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5" name="Google Shape;8105;p4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6" name="Google Shape;8106;p4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7" name="Google Shape;8107;p4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8" name="Google Shape;8108;p4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9" name="Google Shape;8109;p4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10" name="Google Shape;8110;p43"/>
          <p:cNvGrpSpPr/>
          <p:nvPr/>
        </p:nvGrpSpPr>
        <p:grpSpPr>
          <a:xfrm>
            <a:off x="13476003" y="7380232"/>
            <a:ext cx="955736" cy="953080"/>
            <a:chOff x="-13512225" y="4080275"/>
            <a:chExt cx="353675" cy="352875"/>
          </a:xfrm>
        </p:grpSpPr>
        <p:sp>
          <p:nvSpPr>
            <p:cNvPr id="8111" name="Google Shape;8111;p4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2" name="Google Shape;8112;p4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3" name="Google Shape;8113;p4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4" name="Google Shape;8114;p4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5" name="Google Shape;8115;p4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6" name="Google Shape;8116;p4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7" name="Google Shape;8117;p4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8" name="Google Shape;8118;p4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9" name="Google Shape;8119;p4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0" name="Google Shape;8120;p4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1" name="Google Shape;8121;p4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22" name="Google Shape;8122;p43"/>
          <p:cNvGrpSpPr/>
          <p:nvPr/>
        </p:nvGrpSpPr>
        <p:grpSpPr>
          <a:xfrm>
            <a:off x="18233164" y="5094022"/>
            <a:ext cx="955668" cy="778602"/>
            <a:chOff x="-11728250" y="3245400"/>
            <a:chExt cx="353650" cy="288275"/>
          </a:xfrm>
        </p:grpSpPr>
        <p:sp>
          <p:nvSpPr>
            <p:cNvPr id="8123" name="Google Shape;8123;p4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4" name="Google Shape;8124;p4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5" name="Google Shape;8125;p4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6" name="Google Shape;8126;p4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7" name="Google Shape;8127;p4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128" name="Google Shape;8128;p43"/>
          <p:cNvSpPr/>
          <p:nvPr/>
        </p:nvSpPr>
        <p:spPr>
          <a:xfrm>
            <a:off x="18664464" y="6554123"/>
            <a:ext cx="108565" cy="225593"/>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129" name="Google Shape;8129;p43"/>
          <p:cNvGrpSpPr/>
          <p:nvPr/>
        </p:nvGrpSpPr>
        <p:grpSpPr>
          <a:xfrm>
            <a:off x="18229955" y="6185558"/>
            <a:ext cx="962086" cy="958955"/>
            <a:chOff x="-11729050" y="3646475"/>
            <a:chExt cx="356025" cy="355050"/>
          </a:xfrm>
        </p:grpSpPr>
        <p:sp>
          <p:nvSpPr>
            <p:cNvPr id="8130" name="Google Shape;8130;p43"/>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1" name="Google Shape;8131;p43"/>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2" name="Google Shape;8132;p43"/>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3" name="Google Shape;8133;p43"/>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4" name="Google Shape;8134;p43"/>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5" name="Google Shape;8135;p43"/>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6" name="Google Shape;8136;p43"/>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7" name="Google Shape;8137;p43"/>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8" name="Google Shape;8138;p43"/>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9" name="Google Shape;8139;p43"/>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0" name="Google Shape;8140;p43"/>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41" name="Google Shape;8141;p43"/>
          <p:cNvGrpSpPr/>
          <p:nvPr/>
        </p:nvGrpSpPr>
        <p:grpSpPr>
          <a:xfrm>
            <a:off x="18320378" y="7380231"/>
            <a:ext cx="836565" cy="953080"/>
            <a:chOff x="-11703850" y="4081850"/>
            <a:chExt cx="309575" cy="352875"/>
          </a:xfrm>
        </p:grpSpPr>
        <p:sp>
          <p:nvSpPr>
            <p:cNvPr id="8142" name="Google Shape;8142;p4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3" name="Google Shape;8143;p4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4" name="Google Shape;8144;p4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5" name="Google Shape;8145;p4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6" name="Google Shape;8146;p4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7" name="Google Shape;8147;p4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8" name="Google Shape;8148;p4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9" name="Google Shape;8149;p4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50" name="Google Shape;8150;p43"/>
          <p:cNvGrpSpPr/>
          <p:nvPr/>
        </p:nvGrpSpPr>
        <p:grpSpPr>
          <a:xfrm>
            <a:off x="13463319" y="8652451"/>
            <a:ext cx="957830" cy="953080"/>
            <a:chOff x="-9958475" y="3180025"/>
            <a:chExt cx="354450" cy="352875"/>
          </a:xfrm>
        </p:grpSpPr>
        <p:sp>
          <p:nvSpPr>
            <p:cNvPr id="8151" name="Google Shape;8151;p4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2" name="Google Shape;8152;p4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3" name="Google Shape;8153;p4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54" name="Google Shape;8154;p43"/>
          <p:cNvGrpSpPr/>
          <p:nvPr/>
        </p:nvGrpSpPr>
        <p:grpSpPr>
          <a:xfrm>
            <a:off x="13487807" y="9928732"/>
            <a:ext cx="906757" cy="952742"/>
            <a:chOff x="-9949025" y="3615575"/>
            <a:chExt cx="335550" cy="352750"/>
          </a:xfrm>
        </p:grpSpPr>
        <p:sp>
          <p:nvSpPr>
            <p:cNvPr id="8155" name="Google Shape;8155;p4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6" name="Google Shape;8156;p4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7" name="Google Shape;8157;p4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58" name="Google Shape;8158;p43"/>
          <p:cNvGrpSpPr/>
          <p:nvPr/>
        </p:nvGrpSpPr>
        <p:grpSpPr>
          <a:xfrm>
            <a:off x="20555014" y="8650530"/>
            <a:ext cx="966342" cy="961048"/>
            <a:chOff x="-9961625" y="4048175"/>
            <a:chExt cx="357600" cy="355825"/>
          </a:xfrm>
        </p:grpSpPr>
        <p:sp>
          <p:nvSpPr>
            <p:cNvPr id="8159" name="Google Shape;8159;p4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0" name="Google Shape;8160;p4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1" name="Google Shape;8161;p4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2" name="Google Shape;8162;p4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3" name="Google Shape;8163;p4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4" name="Google Shape;8164;p4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65" name="Google Shape;8165;p43"/>
          <p:cNvGrpSpPr/>
          <p:nvPr/>
        </p:nvGrpSpPr>
        <p:grpSpPr>
          <a:xfrm>
            <a:off x="17033514" y="9926094"/>
            <a:ext cx="979178" cy="958009"/>
            <a:chOff x="-8680950" y="3624225"/>
            <a:chExt cx="362350" cy="354700"/>
          </a:xfrm>
        </p:grpSpPr>
        <p:sp>
          <p:nvSpPr>
            <p:cNvPr id="8166" name="Google Shape;8166;p4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7" name="Google Shape;8167;p4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8" name="Google Shape;8168;p4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9" name="Google Shape;8169;p4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0" name="Google Shape;8170;p4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1" name="Google Shape;8171;p4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72" name="Google Shape;8172;p43"/>
          <p:cNvGrpSpPr/>
          <p:nvPr/>
        </p:nvGrpSpPr>
        <p:grpSpPr>
          <a:xfrm>
            <a:off x="14713344" y="5006749"/>
            <a:ext cx="840753" cy="953148"/>
            <a:chOff x="-13056975" y="3212300"/>
            <a:chExt cx="311125" cy="352900"/>
          </a:xfrm>
        </p:grpSpPr>
        <p:sp>
          <p:nvSpPr>
            <p:cNvPr id="8173" name="Google Shape;8173;p4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4" name="Google Shape;8174;p4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5" name="Google Shape;8175;p4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6" name="Google Shape;8176;p4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77" name="Google Shape;8177;p43"/>
          <p:cNvGrpSpPr/>
          <p:nvPr/>
        </p:nvGrpSpPr>
        <p:grpSpPr>
          <a:xfrm>
            <a:off x="14652679" y="6188664"/>
            <a:ext cx="962086" cy="952742"/>
            <a:chOff x="-13077450" y="3647075"/>
            <a:chExt cx="356025" cy="352750"/>
          </a:xfrm>
        </p:grpSpPr>
        <p:sp>
          <p:nvSpPr>
            <p:cNvPr id="8178" name="Google Shape;8178;p4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9" name="Google Shape;8179;p4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0" name="Google Shape;8180;p4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81" name="Google Shape;8181;p43"/>
          <p:cNvGrpSpPr/>
          <p:nvPr/>
        </p:nvGrpSpPr>
        <p:grpSpPr>
          <a:xfrm>
            <a:off x="14682466" y="7378105"/>
            <a:ext cx="957830" cy="957334"/>
            <a:chOff x="-13079025" y="4079475"/>
            <a:chExt cx="354450" cy="354450"/>
          </a:xfrm>
        </p:grpSpPr>
        <p:sp>
          <p:nvSpPr>
            <p:cNvPr id="8182" name="Google Shape;8182;p4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3" name="Google Shape;8183;p4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4" name="Google Shape;8184;p4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5" name="Google Shape;8185;p4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86" name="Google Shape;8186;p43"/>
          <p:cNvGrpSpPr/>
          <p:nvPr/>
        </p:nvGrpSpPr>
        <p:grpSpPr>
          <a:xfrm>
            <a:off x="19439595" y="5007829"/>
            <a:ext cx="955736" cy="950987"/>
            <a:chOff x="-11292700" y="3213875"/>
            <a:chExt cx="353675" cy="352100"/>
          </a:xfrm>
        </p:grpSpPr>
        <p:sp>
          <p:nvSpPr>
            <p:cNvPr id="8187" name="Google Shape;8187;p4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8" name="Google Shape;8188;p4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9" name="Google Shape;8189;p4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0" name="Google Shape;8190;p4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1" name="Google Shape;8191;p4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2" name="Google Shape;8192;p4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3" name="Google Shape;8193;p4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94" name="Google Shape;8194;p43"/>
          <p:cNvGrpSpPr/>
          <p:nvPr/>
        </p:nvGrpSpPr>
        <p:grpSpPr>
          <a:xfrm>
            <a:off x="19423651" y="6187448"/>
            <a:ext cx="987623" cy="955173"/>
            <a:chOff x="-11299000" y="3647875"/>
            <a:chExt cx="365475" cy="353650"/>
          </a:xfrm>
        </p:grpSpPr>
        <p:sp>
          <p:nvSpPr>
            <p:cNvPr id="8195" name="Google Shape;8195;p4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6" name="Google Shape;8196;p4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7" name="Google Shape;8197;p4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8" name="Google Shape;8198;p4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9" name="Google Shape;8199;p4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0" name="Google Shape;8200;p4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01" name="Google Shape;8201;p43"/>
          <p:cNvGrpSpPr/>
          <p:nvPr/>
        </p:nvGrpSpPr>
        <p:grpSpPr>
          <a:xfrm>
            <a:off x="19465126" y="7410008"/>
            <a:ext cx="959992" cy="893525"/>
            <a:chOff x="-11295075" y="4092875"/>
            <a:chExt cx="355250" cy="330825"/>
          </a:xfrm>
        </p:grpSpPr>
        <p:sp>
          <p:nvSpPr>
            <p:cNvPr id="8202" name="Google Shape;8202;p4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3" name="Google Shape;8203;p4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4" name="Google Shape;8204;p4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5" name="Google Shape;8205;p4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6" name="Google Shape;8206;p4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07" name="Google Shape;8207;p43"/>
          <p:cNvGrpSpPr/>
          <p:nvPr/>
        </p:nvGrpSpPr>
        <p:grpSpPr>
          <a:xfrm>
            <a:off x="14707201" y="8652450"/>
            <a:ext cx="838659" cy="953080"/>
            <a:chOff x="-9500075" y="3180800"/>
            <a:chExt cx="310350" cy="352875"/>
          </a:xfrm>
        </p:grpSpPr>
        <p:sp>
          <p:nvSpPr>
            <p:cNvPr id="8208" name="Google Shape;8208;p4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9" name="Google Shape;8209;p4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0" name="Google Shape;8210;p4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1" name="Google Shape;8211;p4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2" name="Google Shape;8212;p4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3" name="Google Shape;8213;p4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4" name="Google Shape;8214;p4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5" name="Google Shape;8215;p4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6" name="Google Shape;8216;p4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17" name="Google Shape;8217;p43"/>
          <p:cNvGrpSpPr/>
          <p:nvPr/>
        </p:nvGrpSpPr>
        <p:grpSpPr>
          <a:xfrm>
            <a:off x="14647612" y="9927484"/>
            <a:ext cx="955736" cy="955241"/>
            <a:chOff x="-9523700" y="3614000"/>
            <a:chExt cx="353675" cy="353675"/>
          </a:xfrm>
        </p:grpSpPr>
        <p:sp>
          <p:nvSpPr>
            <p:cNvPr id="8218" name="Google Shape;8218;p4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9" name="Google Shape;8219;p4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0" name="Google Shape;8220;p4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1" name="Google Shape;8221;p4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2" name="Google Shape;8222;p4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3" name="Google Shape;8223;p4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4" name="Google Shape;8224;p4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5" name="Google Shape;8225;p4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6" name="Google Shape;8226;p4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27" name="Google Shape;8227;p43"/>
          <p:cNvGrpSpPr/>
          <p:nvPr/>
        </p:nvGrpSpPr>
        <p:grpSpPr>
          <a:xfrm>
            <a:off x="19435232" y="9987937"/>
            <a:ext cx="955736" cy="950987"/>
            <a:chOff x="-9523700" y="4049550"/>
            <a:chExt cx="353675" cy="352100"/>
          </a:xfrm>
        </p:grpSpPr>
        <p:sp>
          <p:nvSpPr>
            <p:cNvPr id="8228" name="Google Shape;8228;p4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9" name="Google Shape;8229;p4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0" name="Google Shape;8230;p4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1" name="Google Shape;8231;p4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2" name="Google Shape;8232;p4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3" name="Google Shape;8233;p4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4" name="Google Shape;8234;p4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35" name="Google Shape;8235;p43"/>
          <p:cNvGrpSpPr/>
          <p:nvPr/>
        </p:nvGrpSpPr>
        <p:grpSpPr>
          <a:xfrm>
            <a:off x="18245657" y="9988107"/>
            <a:ext cx="957830" cy="833970"/>
            <a:chOff x="-8209150" y="3659675"/>
            <a:chExt cx="354450" cy="308775"/>
          </a:xfrm>
        </p:grpSpPr>
        <p:sp>
          <p:nvSpPr>
            <p:cNvPr id="8236" name="Google Shape;8236;p4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7" name="Google Shape;8237;p4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8" name="Google Shape;8238;p4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9" name="Google Shape;8239;p4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0" name="Google Shape;8240;p4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1" name="Google Shape;8241;p4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42" name="Google Shape;8242;p43"/>
          <p:cNvGrpSpPr/>
          <p:nvPr/>
        </p:nvGrpSpPr>
        <p:grpSpPr>
          <a:xfrm>
            <a:off x="15836940" y="5006749"/>
            <a:ext cx="955736" cy="953148"/>
            <a:chOff x="-12643475" y="3212300"/>
            <a:chExt cx="353675" cy="352900"/>
          </a:xfrm>
        </p:grpSpPr>
        <p:sp>
          <p:nvSpPr>
            <p:cNvPr id="8243" name="Google Shape;8243;p4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4" name="Google Shape;8244;p4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5" name="Google Shape;8245;p4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6" name="Google Shape;8246;p4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7" name="Google Shape;8247;p4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8" name="Google Shape;8248;p4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9" name="Google Shape;8249;p4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0" name="Google Shape;8250;p4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1" name="Google Shape;8251;p4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52" name="Google Shape;8252;p43"/>
          <p:cNvGrpSpPr/>
          <p:nvPr/>
        </p:nvGrpSpPr>
        <p:grpSpPr>
          <a:xfrm>
            <a:off x="15836940" y="6218105"/>
            <a:ext cx="955736" cy="893863"/>
            <a:chOff x="-12643475" y="3657325"/>
            <a:chExt cx="353675" cy="330950"/>
          </a:xfrm>
        </p:grpSpPr>
        <p:sp>
          <p:nvSpPr>
            <p:cNvPr id="8253" name="Google Shape;8253;p4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4" name="Google Shape;8254;p4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5" name="Google Shape;8255;p4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6" name="Google Shape;8256;p4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7" name="Google Shape;8257;p4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8" name="Google Shape;8258;p4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59" name="Google Shape;8259;p43"/>
          <p:cNvGrpSpPr/>
          <p:nvPr/>
        </p:nvGrpSpPr>
        <p:grpSpPr>
          <a:xfrm>
            <a:off x="15864601" y="7383439"/>
            <a:ext cx="955736" cy="946665"/>
            <a:chOff x="-12643475" y="4081850"/>
            <a:chExt cx="353675" cy="350500"/>
          </a:xfrm>
        </p:grpSpPr>
        <p:sp>
          <p:nvSpPr>
            <p:cNvPr id="8260" name="Google Shape;8260;p4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1" name="Google Shape;8261;p4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2" name="Google Shape;8262;p4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3" name="Google Shape;8263;p4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64" name="Google Shape;8264;p43"/>
          <p:cNvGrpSpPr/>
          <p:nvPr/>
        </p:nvGrpSpPr>
        <p:grpSpPr>
          <a:xfrm>
            <a:off x="20620716" y="5007829"/>
            <a:ext cx="953574" cy="950987"/>
            <a:chOff x="-10857925" y="3213875"/>
            <a:chExt cx="352875" cy="352100"/>
          </a:xfrm>
        </p:grpSpPr>
        <p:sp>
          <p:nvSpPr>
            <p:cNvPr id="8265" name="Google Shape;8265;p4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6" name="Google Shape;8266;p4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7" name="Google Shape;8267;p4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8" name="Google Shape;8268;p4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9" name="Google Shape;8269;p4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0" name="Google Shape;8270;p4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1" name="Google Shape;8271;p4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2" name="Google Shape;8272;p4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3" name="Google Shape;8273;p4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4" name="Google Shape;8274;p4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275" name="Google Shape;8275;p43"/>
          <p:cNvSpPr/>
          <p:nvPr/>
        </p:nvSpPr>
        <p:spPr>
          <a:xfrm>
            <a:off x="20737537" y="6191561"/>
            <a:ext cx="734418" cy="950582"/>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276" name="Google Shape;8276;p43"/>
          <p:cNvGrpSpPr/>
          <p:nvPr/>
        </p:nvGrpSpPr>
        <p:grpSpPr>
          <a:xfrm>
            <a:off x="20647295" y="7410008"/>
            <a:ext cx="955736" cy="893525"/>
            <a:chOff x="-10858725" y="4092875"/>
            <a:chExt cx="353675" cy="330825"/>
          </a:xfrm>
        </p:grpSpPr>
        <p:sp>
          <p:nvSpPr>
            <p:cNvPr id="8277" name="Google Shape;8277;p4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8" name="Google Shape;8278;p4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9" name="Google Shape;8279;p4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0" name="Google Shape;8280;p4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1" name="Google Shape;8281;p4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2" name="Google Shape;8282;p4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83" name="Google Shape;8283;p43"/>
          <p:cNvGrpSpPr/>
          <p:nvPr/>
        </p:nvGrpSpPr>
        <p:grpSpPr>
          <a:xfrm>
            <a:off x="15839474" y="8653767"/>
            <a:ext cx="955398" cy="950447"/>
            <a:chOff x="-9089725" y="3180200"/>
            <a:chExt cx="353550" cy="351900"/>
          </a:xfrm>
        </p:grpSpPr>
        <p:sp>
          <p:nvSpPr>
            <p:cNvPr id="8284" name="Google Shape;8284;p4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5" name="Google Shape;8285;p4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86" name="Google Shape;8286;p43"/>
          <p:cNvGrpSpPr/>
          <p:nvPr/>
        </p:nvGrpSpPr>
        <p:grpSpPr>
          <a:xfrm>
            <a:off x="15977694" y="9928564"/>
            <a:ext cx="676859" cy="953080"/>
            <a:chOff x="-9039300" y="3614000"/>
            <a:chExt cx="250475" cy="352875"/>
          </a:xfrm>
        </p:grpSpPr>
        <p:sp>
          <p:nvSpPr>
            <p:cNvPr id="8287" name="Google Shape;8287;p4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8" name="Google Shape;8288;p4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89" name="Google Shape;8289;p43"/>
          <p:cNvGrpSpPr/>
          <p:nvPr/>
        </p:nvGrpSpPr>
        <p:grpSpPr>
          <a:xfrm>
            <a:off x="20623158" y="9987937"/>
            <a:ext cx="951480" cy="950987"/>
            <a:chOff x="-9088150" y="4049550"/>
            <a:chExt cx="352100" cy="352100"/>
          </a:xfrm>
        </p:grpSpPr>
        <p:sp>
          <p:nvSpPr>
            <p:cNvPr id="8290" name="Google Shape;8290;p4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1" name="Google Shape;8291;p4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2" name="Google Shape;8292;p4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3" name="Google Shape;8293;p4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4" name="Google Shape;8294;p4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5" name="Google Shape;8295;p4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96" name="Google Shape;8296;p43"/>
          <p:cNvGrpSpPr/>
          <p:nvPr/>
        </p:nvGrpSpPr>
        <p:grpSpPr>
          <a:xfrm>
            <a:off x="18302033" y="8653500"/>
            <a:ext cx="847171" cy="950987"/>
            <a:chOff x="-8191825" y="3174500"/>
            <a:chExt cx="313500" cy="352100"/>
          </a:xfrm>
        </p:grpSpPr>
        <p:sp>
          <p:nvSpPr>
            <p:cNvPr id="8297" name="Google Shape;8297;p4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8" name="Google Shape;8298;p4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9" name="Google Shape;8299;p4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03" name="Shape 8303"/>
        <p:cNvGrpSpPr/>
        <p:nvPr/>
      </p:nvGrpSpPr>
      <p:grpSpPr>
        <a:xfrm>
          <a:off x="0" y="0"/>
          <a:ext cx="0" cy="0"/>
          <a:chOff x="0" y="0"/>
          <a:chExt cx="0" cy="0"/>
        </a:xfrm>
      </p:grpSpPr>
      <p:sp>
        <p:nvSpPr>
          <p:cNvPr id="8304" name="Google Shape;8304;p44"/>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a:latin typeface="Arial"/>
                <a:ea typeface="Arial"/>
                <a:cs typeface="Arial"/>
                <a:sym typeface="Arial"/>
              </a:rPr>
              <a:t>Nature Icons</a:t>
            </a:r>
            <a:endParaRPr>
              <a:latin typeface="Arial"/>
              <a:ea typeface="Arial"/>
              <a:cs typeface="Arial"/>
              <a:sym typeface="Arial"/>
            </a:endParaRPr>
          </a:p>
        </p:txBody>
      </p:sp>
      <p:sp>
        <p:nvSpPr>
          <p:cNvPr id="8305" name="Google Shape;8305;p44"/>
          <p:cNvSpPr/>
          <p:nvPr/>
        </p:nvSpPr>
        <p:spPr>
          <a:xfrm>
            <a:off x="1693176" y="5848808"/>
            <a:ext cx="895271" cy="1159266"/>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306" name="Google Shape;8306;p44"/>
          <p:cNvGrpSpPr/>
          <p:nvPr/>
        </p:nvGrpSpPr>
        <p:grpSpPr>
          <a:xfrm>
            <a:off x="1447119" y="7322979"/>
            <a:ext cx="1180467" cy="1165685"/>
            <a:chOff x="-21322300" y="3693325"/>
            <a:chExt cx="306400" cy="304150"/>
          </a:xfrm>
        </p:grpSpPr>
        <p:sp>
          <p:nvSpPr>
            <p:cNvPr id="8307" name="Google Shape;8307;p4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8" name="Google Shape;8308;p4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9" name="Google Shape;8309;p4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0" name="Google Shape;8310;p4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11" name="Google Shape;8311;p44"/>
          <p:cNvGrpSpPr/>
          <p:nvPr/>
        </p:nvGrpSpPr>
        <p:grpSpPr>
          <a:xfrm>
            <a:off x="1445580" y="8792784"/>
            <a:ext cx="1183549" cy="1095836"/>
            <a:chOff x="-21322300" y="4077125"/>
            <a:chExt cx="307200" cy="285925"/>
          </a:xfrm>
        </p:grpSpPr>
        <p:sp>
          <p:nvSpPr>
            <p:cNvPr id="8312" name="Google Shape;8312;p4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3" name="Google Shape;8313;p4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4" name="Google Shape;8314;p4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5" name="Google Shape;8315;p4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6" name="Google Shape;8316;p4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7" name="Google Shape;8317;p4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8" name="Google Shape;8318;p4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9" name="Google Shape;8319;p4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0" name="Google Shape;8320;p4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1" name="Google Shape;8321;p4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2" name="Google Shape;8322;p4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3" name="Google Shape;8323;p4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24" name="Google Shape;8324;p44"/>
          <p:cNvGrpSpPr/>
          <p:nvPr/>
        </p:nvGrpSpPr>
        <p:grpSpPr>
          <a:xfrm>
            <a:off x="8686067" y="5885417"/>
            <a:ext cx="1177481" cy="1167602"/>
            <a:chOff x="-19394200" y="3333800"/>
            <a:chExt cx="305625" cy="304650"/>
          </a:xfrm>
        </p:grpSpPr>
        <p:sp>
          <p:nvSpPr>
            <p:cNvPr id="8325" name="Google Shape;8325;p4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6" name="Google Shape;8326;p4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7" name="Google Shape;8327;p4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8" name="Google Shape;8328;p4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9" name="Google Shape;8329;p4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0" name="Google Shape;8330;p4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1" name="Google Shape;8331;p4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2" name="Google Shape;8332;p4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3" name="Google Shape;8333;p4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34" name="Google Shape;8334;p44"/>
          <p:cNvGrpSpPr/>
          <p:nvPr/>
        </p:nvGrpSpPr>
        <p:grpSpPr>
          <a:xfrm>
            <a:off x="8683025" y="7323355"/>
            <a:ext cx="1183549" cy="1165302"/>
            <a:chOff x="-19396575" y="3708500"/>
            <a:chExt cx="307200" cy="304050"/>
          </a:xfrm>
        </p:grpSpPr>
        <p:sp>
          <p:nvSpPr>
            <p:cNvPr id="8335" name="Google Shape;8335;p4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6" name="Google Shape;8336;p4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7" name="Google Shape;8337;p4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38" name="Google Shape;8338;p44"/>
          <p:cNvGrpSpPr/>
          <p:nvPr/>
        </p:nvGrpSpPr>
        <p:grpSpPr>
          <a:xfrm>
            <a:off x="8667886" y="8757246"/>
            <a:ext cx="1213889" cy="1167314"/>
            <a:chOff x="-19394200" y="4084200"/>
            <a:chExt cx="315075" cy="304575"/>
          </a:xfrm>
        </p:grpSpPr>
        <p:sp>
          <p:nvSpPr>
            <p:cNvPr id="8339" name="Google Shape;8339;p4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0" name="Google Shape;8340;p4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1" name="Google Shape;8341;p4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2" name="Google Shape;8342;p4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3" name="Google Shape;8343;p4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4" name="Google Shape;8344;p4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45" name="Google Shape;8345;p44"/>
          <p:cNvGrpSpPr/>
          <p:nvPr/>
        </p:nvGrpSpPr>
        <p:grpSpPr>
          <a:xfrm>
            <a:off x="15982359" y="5884782"/>
            <a:ext cx="1043985" cy="1168272"/>
            <a:chOff x="-17526750" y="3309200"/>
            <a:chExt cx="270975" cy="304825"/>
          </a:xfrm>
        </p:grpSpPr>
        <p:sp>
          <p:nvSpPr>
            <p:cNvPr id="8346" name="Google Shape;8346;p4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7" name="Google Shape;8347;p4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8" name="Google Shape;8348;p4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9" name="Google Shape;8349;p4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0" name="Google Shape;8350;p4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51" name="Google Shape;8351;p44"/>
          <p:cNvGrpSpPr/>
          <p:nvPr/>
        </p:nvGrpSpPr>
        <p:grpSpPr>
          <a:xfrm>
            <a:off x="15920188" y="7324585"/>
            <a:ext cx="1168331" cy="1162236"/>
            <a:chOff x="-17542500" y="3684100"/>
            <a:chExt cx="303250" cy="303250"/>
          </a:xfrm>
        </p:grpSpPr>
        <p:sp>
          <p:nvSpPr>
            <p:cNvPr id="8352" name="Google Shape;8352;p4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3" name="Google Shape;8353;p4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4" name="Google Shape;8354;p4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5" name="Google Shape;8355;p4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6" name="Google Shape;8356;p4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7" name="Google Shape;8357;p4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8" name="Google Shape;8358;p4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59" name="Google Shape;8359;p44"/>
          <p:cNvGrpSpPr/>
          <p:nvPr/>
        </p:nvGrpSpPr>
        <p:grpSpPr>
          <a:xfrm>
            <a:off x="15918649" y="8794158"/>
            <a:ext cx="1171413" cy="1092866"/>
            <a:chOff x="-17542500" y="4068450"/>
            <a:chExt cx="304050" cy="285150"/>
          </a:xfrm>
        </p:grpSpPr>
        <p:sp>
          <p:nvSpPr>
            <p:cNvPr id="8360" name="Google Shape;8360;p4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1" name="Google Shape;8361;p4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2" name="Google Shape;8362;p4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3" name="Google Shape;8363;p4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4" name="Google Shape;8364;p4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5" name="Google Shape;8365;p4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66" name="Google Shape;8366;p44"/>
          <p:cNvGrpSpPr/>
          <p:nvPr/>
        </p:nvGrpSpPr>
        <p:grpSpPr>
          <a:xfrm>
            <a:off x="8717256" y="10158664"/>
            <a:ext cx="895271" cy="1165302"/>
            <a:chOff x="-15652200" y="3335975"/>
            <a:chExt cx="232375" cy="304050"/>
          </a:xfrm>
        </p:grpSpPr>
        <p:sp>
          <p:nvSpPr>
            <p:cNvPr id="8367" name="Google Shape;8367;p4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8" name="Google Shape;8368;p4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9" name="Google Shape;8369;p4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0" name="Google Shape;8370;p4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1" name="Google Shape;8371;p4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2" name="Google Shape;8372;p4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3" name="Google Shape;8373;p4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4" name="Google Shape;8374;p4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5" name="Google Shape;8375;p4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76" name="Google Shape;8376;p44"/>
          <p:cNvGrpSpPr/>
          <p:nvPr/>
        </p:nvGrpSpPr>
        <p:grpSpPr>
          <a:xfrm>
            <a:off x="2893087" y="5886368"/>
            <a:ext cx="1174399" cy="1165302"/>
            <a:chOff x="-20946600" y="3317850"/>
            <a:chExt cx="304825" cy="304050"/>
          </a:xfrm>
        </p:grpSpPr>
        <p:sp>
          <p:nvSpPr>
            <p:cNvPr id="8377" name="Google Shape;8377;p4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8" name="Google Shape;8378;p4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9" name="Google Shape;8379;p4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80" name="Google Shape;8380;p44"/>
          <p:cNvGrpSpPr/>
          <p:nvPr/>
        </p:nvGrpSpPr>
        <p:grpSpPr>
          <a:xfrm>
            <a:off x="2894582" y="7323537"/>
            <a:ext cx="1171413" cy="1164536"/>
            <a:chOff x="-20945825" y="3692175"/>
            <a:chExt cx="304050" cy="303850"/>
          </a:xfrm>
        </p:grpSpPr>
        <p:sp>
          <p:nvSpPr>
            <p:cNvPr id="8381" name="Google Shape;8381;p4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82" name="Google Shape;8382;p4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83" name="Google Shape;8383;p4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84" name="Google Shape;8384;p4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85" name="Google Shape;8385;p44"/>
          <p:cNvGrpSpPr/>
          <p:nvPr/>
        </p:nvGrpSpPr>
        <p:grpSpPr>
          <a:xfrm>
            <a:off x="2961322" y="8759555"/>
            <a:ext cx="1037917" cy="1162236"/>
            <a:chOff x="-20930075" y="4066100"/>
            <a:chExt cx="269400" cy="303250"/>
          </a:xfrm>
        </p:grpSpPr>
        <p:sp>
          <p:nvSpPr>
            <p:cNvPr id="8386" name="Google Shape;8386;p4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87" name="Google Shape;8387;p4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88" name="Google Shape;8388;p44"/>
          <p:cNvGrpSpPr/>
          <p:nvPr/>
        </p:nvGrpSpPr>
        <p:grpSpPr>
          <a:xfrm>
            <a:off x="10212381" y="5887292"/>
            <a:ext cx="971169" cy="1163865"/>
            <a:chOff x="-18994100" y="3334775"/>
            <a:chExt cx="252075" cy="303675"/>
          </a:xfrm>
        </p:grpSpPr>
        <p:sp>
          <p:nvSpPr>
            <p:cNvPr id="8389" name="Google Shape;8389;p4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90" name="Google Shape;8390;p4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91" name="Google Shape;8391;p4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92" name="Google Shape;8392;p4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93" name="Google Shape;8393;p44"/>
          <p:cNvGrpSpPr/>
          <p:nvPr/>
        </p:nvGrpSpPr>
        <p:grpSpPr>
          <a:xfrm>
            <a:off x="10250332" y="7326383"/>
            <a:ext cx="895271" cy="1159266"/>
            <a:chOff x="-18983850" y="3710075"/>
            <a:chExt cx="232375" cy="302475"/>
          </a:xfrm>
        </p:grpSpPr>
        <p:sp>
          <p:nvSpPr>
            <p:cNvPr id="8394" name="Google Shape;8394;p4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95" name="Google Shape;8395;p4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96" name="Google Shape;8396;p4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97" name="Google Shape;8397;p4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98" name="Google Shape;8398;p44"/>
          <p:cNvGrpSpPr/>
          <p:nvPr/>
        </p:nvGrpSpPr>
        <p:grpSpPr>
          <a:xfrm>
            <a:off x="10110768" y="8759729"/>
            <a:ext cx="1174399" cy="1162332"/>
            <a:chOff x="-19020075" y="4084200"/>
            <a:chExt cx="304825" cy="303275"/>
          </a:xfrm>
        </p:grpSpPr>
        <p:sp>
          <p:nvSpPr>
            <p:cNvPr id="8399" name="Google Shape;8399;p4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0" name="Google Shape;8400;p4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1" name="Google Shape;8401;p4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2" name="Google Shape;8402;p4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3" name="Google Shape;8403;p4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4" name="Google Shape;8404;p4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5" name="Google Shape;8405;p4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6" name="Google Shape;8406;p4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07" name="Google Shape;8407;p4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08" name="Google Shape;8408;p44"/>
          <p:cNvGrpSpPr/>
          <p:nvPr/>
        </p:nvGrpSpPr>
        <p:grpSpPr>
          <a:xfrm>
            <a:off x="17455339" y="5884782"/>
            <a:ext cx="1034835" cy="1168272"/>
            <a:chOff x="-17149475" y="3309200"/>
            <a:chExt cx="268600" cy="304825"/>
          </a:xfrm>
        </p:grpSpPr>
        <p:sp>
          <p:nvSpPr>
            <p:cNvPr id="8409" name="Google Shape;8409;p4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0" name="Google Shape;8410;p4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11" name="Google Shape;8411;p44"/>
          <p:cNvGrpSpPr/>
          <p:nvPr/>
        </p:nvGrpSpPr>
        <p:grpSpPr>
          <a:xfrm>
            <a:off x="17387045" y="7360745"/>
            <a:ext cx="1171413" cy="1089896"/>
            <a:chOff x="-17168375" y="3692750"/>
            <a:chExt cx="304050" cy="284375"/>
          </a:xfrm>
        </p:grpSpPr>
        <p:sp>
          <p:nvSpPr>
            <p:cNvPr id="8412" name="Google Shape;8412;p4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3" name="Google Shape;8413;p4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4" name="Google Shape;8414;p4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5" name="Google Shape;8415;p4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6" name="Google Shape;8416;p4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7" name="Google Shape;8417;p4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18" name="Google Shape;8418;p4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19" name="Google Shape;8419;p44"/>
          <p:cNvGrpSpPr/>
          <p:nvPr/>
        </p:nvGrpSpPr>
        <p:grpSpPr>
          <a:xfrm>
            <a:off x="17377942" y="8757938"/>
            <a:ext cx="1189617" cy="1165302"/>
            <a:chOff x="-17170750" y="4058800"/>
            <a:chExt cx="308775" cy="304050"/>
          </a:xfrm>
        </p:grpSpPr>
        <p:sp>
          <p:nvSpPr>
            <p:cNvPr id="8420" name="Google Shape;8420;p4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1" name="Google Shape;8421;p4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2" name="Google Shape;8422;p4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3" name="Google Shape;8423;p4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4" name="Google Shape;8424;p4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5" name="Google Shape;8425;p4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6" name="Google Shape;8426;p4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7" name="Google Shape;8427;p4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8" name="Google Shape;8428;p4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29" name="Google Shape;8429;p4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0" name="Google Shape;8430;p4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1" name="Google Shape;8431;p4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2" name="Google Shape;8432;p4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3" name="Google Shape;8433;p4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4" name="Google Shape;8434;p4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5" name="Google Shape;8435;p4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6" name="Google Shape;8436;p4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37" name="Google Shape;8437;p44"/>
          <p:cNvGrpSpPr/>
          <p:nvPr/>
        </p:nvGrpSpPr>
        <p:grpSpPr>
          <a:xfrm>
            <a:off x="14422242" y="10166270"/>
            <a:ext cx="1174399" cy="1159266"/>
            <a:chOff x="-15688425" y="3707725"/>
            <a:chExt cx="304825" cy="302475"/>
          </a:xfrm>
        </p:grpSpPr>
        <p:sp>
          <p:nvSpPr>
            <p:cNvPr id="8438" name="Google Shape;8438;p4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39" name="Google Shape;8439;p4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40" name="Google Shape;8440;p4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41" name="Google Shape;8441;p4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42" name="Google Shape;8442;p4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43" name="Google Shape;8443;p4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44" name="Google Shape;8444;p44"/>
          <p:cNvGrpSpPr/>
          <p:nvPr/>
        </p:nvGrpSpPr>
        <p:grpSpPr>
          <a:xfrm>
            <a:off x="4358356" y="5888627"/>
            <a:ext cx="1177481" cy="1160799"/>
            <a:chOff x="-20572500" y="3319025"/>
            <a:chExt cx="305625" cy="302875"/>
          </a:xfrm>
        </p:grpSpPr>
        <p:sp>
          <p:nvSpPr>
            <p:cNvPr id="8445" name="Google Shape;8445;p4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46" name="Google Shape;8446;p4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47" name="Google Shape;8447;p44"/>
          <p:cNvGrpSpPr/>
          <p:nvPr/>
        </p:nvGrpSpPr>
        <p:grpSpPr>
          <a:xfrm>
            <a:off x="4361390" y="7483366"/>
            <a:ext cx="1171413" cy="844609"/>
            <a:chOff x="-20571700" y="3722875"/>
            <a:chExt cx="304050" cy="220375"/>
          </a:xfrm>
        </p:grpSpPr>
        <p:sp>
          <p:nvSpPr>
            <p:cNvPr id="8448" name="Google Shape;8448;p4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49" name="Google Shape;8449;p4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0" name="Google Shape;8450;p4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1" name="Google Shape;8451;p4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2" name="Google Shape;8452;p4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3" name="Google Shape;8453;p4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4" name="Google Shape;8454;p4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55" name="Google Shape;8455;p44"/>
          <p:cNvGrpSpPr/>
          <p:nvPr/>
        </p:nvGrpSpPr>
        <p:grpSpPr>
          <a:xfrm>
            <a:off x="4359900" y="8756556"/>
            <a:ext cx="1174399" cy="1168272"/>
            <a:chOff x="-20571700" y="4066875"/>
            <a:chExt cx="304825" cy="304825"/>
          </a:xfrm>
        </p:grpSpPr>
        <p:sp>
          <p:nvSpPr>
            <p:cNvPr id="8456" name="Google Shape;8456;p4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7" name="Google Shape;8457;p4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8" name="Google Shape;8458;p4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59" name="Google Shape;8459;p4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60" name="Google Shape;8460;p4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61" name="Google Shape;8461;p4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62" name="Google Shape;8462;p44"/>
          <p:cNvGrpSpPr/>
          <p:nvPr/>
        </p:nvGrpSpPr>
        <p:grpSpPr>
          <a:xfrm>
            <a:off x="11573108" y="5883177"/>
            <a:ext cx="1183549" cy="1172105"/>
            <a:chOff x="-18645175" y="3334200"/>
            <a:chExt cx="307200" cy="305825"/>
          </a:xfrm>
        </p:grpSpPr>
        <p:sp>
          <p:nvSpPr>
            <p:cNvPr id="8463" name="Google Shape;8463;p4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64" name="Google Shape;8464;p4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65" name="Google Shape;8465;p4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66" name="Google Shape;8466;p4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67" name="Google Shape;8467;p4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68" name="Google Shape;8468;p44"/>
          <p:cNvGrpSpPr/>
          <p:nvPr/>
        </p:nvGrpSpPr>
        <p:grpSpPr>
          <a:xfrm>
            <a:off x="11574647" y="7321826"/>
            <a:ext cx="1180467" cy="1168368"/>
            <a:chOff x="-18645175" y="3708500"/>
            <a:chExt cx="306400" cy="304850"/>
          </a:xfrm>
        </p:grpSpPr>
        <p:sp>
          <p:nvSpPr>
            <p:cNvPr id="8469" name="Google Shape;8469;p4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0" name="Google Shape;8470;p4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1" name="Google Shape;8471;p4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2" name="Google Shape;8472;p4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3" name="Google Shape;8473;p4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4" name="Google Shape;8474;p4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5" name="Google Shape;8475;p4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76" name="Google Shape;8476;p44"/>
          <p:cNvGrpSpPr/>
          <p:nvPr/>
        </p:nvGrpSpPr>
        <p:grpSpPr>
          <a:xfrm>
            <a:off x="11568575" y="8755077"/>
            <a:ext cx="1192603" cy="1171626"/>
            <a:chOff x="-18647525" y="4082625"/>
            <a:chExt cx="309550" cy="305700"/>
          </a:xfrm>
        </p:grpSpPr>
        <p:sp>
          <p:nvSpPr>
            <p:cNvPr id="8477" name="Google Shape;8477;p4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8" name="Google Shape;8478;p4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79" name="Google Shape;8479;p4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80" name="Google Shape;8480;p4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81" name="Google Shape;8481;p44"/>
          <p:cNvGrpSpPr/>
          <p:nvPr/>
        </p:nvGrpSpPr>
        <p:grpSpPr>
          <a:xfrm>
            <a:off x="18895240" y="5886310"/>
            <a:ext cx="1031753" cy="1165206"/>
            <a:chOff x="-16775350" y="3309200"/>
            <a:chExt cx="267800" cy="304025"/>
          </a:xfrm>
        </p:grpSpPr>
        <p:sp>
          <p:nvSpPr>
            <p:cNvPr id="8482" name="Google Shape;8482;p4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83" name="Google Shape;8483;p4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84" name="Google Shape;8484;p4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85" name="Google Shape;8485;p44"/>
          <p:cNvGrpSpPr/>
          <p:nvPr/>
        </p:nvGrpSpPr>
        <p:grpSpPr>
          <a:xfrm>
            <a:off x="18895240" y="7318510"/>
            <a:ext cx="1031753" cy="1174404"/>
            <a:chOff x="-16775350" y="3683300"/>
            <a:chExt cx="267800" cy="306425"/>
          </a:xfrm>
        </p:grpSpPr>
        <p:sp>
          <p:nvSpPr>
            <p:cNvPr id="8486" name="Google Shape;8486;p4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87" name="Google Shape;8487;p4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88" name="Google Shape;8488;p4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489" name="Google Shape;8489;p44"/>
          <p:cNvGrpSpPr/>
          <p:nvPr/>
        </p:nvGrpSpPr>
        <p:grpSpPr>
          <a:xfrm>
            <a:off x="18822376" y="8757979"/>
            <a:ext cx="1177481" cy="1165206"/>
            <a:chOff x="-16794250" y="4058225"/>
            <a:chExt cx="305625" cy="304025"/>
          </a:xfrm>
        </p:grpSpPr>
        <p:sp>
          <p:nvSpPr>
            <p:cNvPr id="8490" name="Google Shape;8490;p4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1" name="Google Shape;8491;p4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2" name="Google Shape;8492;p4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3" name="Google Shape;8493;p4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4" name="Google Shape;8494;p4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5" name="Google Shape;8495;p4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6" name="Google Shape;8496;p4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7" name="Google Shape;8497;p4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498" name="Google Shape;8498;p4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499" name="Google Shape;8499;p44"/>
          <p:cNvSpPr/>
          <p:nvPr/>
        </p:nvSpPr>
        <p:spPr>
          <a:xfrm>
            <a:off x="20413953" y="5843674"/>
            <a:ext cx="1180467" cy="1168272"/>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500" name="Google Shape;8500;p44"/>
          <p:cNvGrpSpPr/>
          <p:nvPr/>
        </p:nvGrpSpPr>
        <p:grpSpPr>
          <a:xfrm>
            <a:off x="5790701" y="5886368"/>
            <a:ext cx="1192603" cy="1165302"/>
            <a:chOff x="-20199150" y="3317850"/>
            <a:chExt cx="309550" cy="304050"/>
          </a:xfrm>
        </p:grpSpPr>
        <p:sp>
          <p:nvSpPr>
            <p:cNvPr id="8501" name="Google Shape;8501;p4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02" name="Google Shape;8502;p4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03" name="Google Shape;8503;p4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04" name="Google Shape;8504;p4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05" name="Google Shape;8505;p4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06" name="Google Shape;8506;p4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07" name="Google Shape;8507;p4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08" name="Google Shape;8508;p44"/>
          <p:cNvGrpSpPr/>
          <p:nvPr/>
        </p:nvGrpSpPr>
        <p:grpSpPr>
          <a:xfrm>
            <a:off x="5796762" y="7321305"/>
            <a:ext cx="1180467" cy="1169039"/>
            <a:chOff x="-20199150" y="3693150"/>
            <a:chExt cx="306400" cy="305025"/>
          </a:xfrm>
        </p:grpSpPr>
        <p:sp>
          <p:nvSpPr>
            <p:cNvPr id="8509" name="Google Shape;8509;p4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0" name="Google Shape;8510;p4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1" name="Google Shape;8511;p4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2" name="Google Shape;8512;p4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3" name="Google Shape;8513;p4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4" name="Google Shape;8514;p4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15" name="Google Shape;8515;p44"/>
          <p:cNvGrpSpPr/>
          <p:nvPr/>
        </p:nvGrpSpPr>
        <p:grpSpPr>
          <a:xfrm>
            <a:off x="5798261" y="8755028"/>
            <a:ext cx="1177481" cy="1171338"/>
            <a:chOff x="-20197575" y="4066875"/>
            <a:chExt cx="305625" cy="305625"/>
          </a:xfrm>
        </p:grpSpPr>
        <p:sp>
          <p:nvSpPr>
            <p:cNvPr id="8516" name="Google Shape;8516;p4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7" name="Google Shape;8517;p4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8" name="Google Shape;8518;p4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19" name="Google Shape;8519;p4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0" name="Google Shape;8520;p4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1" name="Google Shape;8521;p4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2" name="Google Shape;8522;p4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3" name="Google Shape;8523;p4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24" name="Google Shape;8524;p44"/>
          <p:cNvGrpSpPr/>
          <p:nvPr/>
        </p:nvGrpSpPr>
        <p:grpSpPr>
          <a:xfrm>
            <a:off x="13051866" y="5881255"/>
            <a:ext cx="1171413" cy="1175937"/>
            <a:chOff x="-18271050" y="3333200"/>
            <a:chExt cx="304050" cy="306825"/>
          </a:xfrm>
        </p:grpSpPr>
        <p:sp>
          <p:nvSpPr>
            <p:cNvPr id="8525" name="Google Shape;8525;p4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6" name="Google Shape;8526;p4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7" name="Google Shape;8527;p4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8" name="Google Shape;8528;p4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29" name="Google Shape;8529;p4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30" name="Google Shape;8530;p44"/>
          <p:cNvGrpSpPr/>
          <p:nvPr/>
        </p:nvGrpSpPr>
        <p:grpSpPr>
          <a:xfrm>
            <a:off x="13053361" y="7324912"/>
            <a:ext cx="1168428" cy="1162236"/>
            <a:chOff x="-18270275" y="3710875"/>
            <a:chExt cx="303275" cy="303250"/>
          </a:xfrm>
        </p:grpSpPr>
        <p:sp>
          <p:nvSpPr>
            <p:cNvPr id="8531" name="Google Shape;8531;p4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32" name="Google Shape;8532;p4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33" name="Google Shape;8533;p4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34" name="Google Shape;8534;p4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35" name="Google Shape;8535;p4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36" name="Google Shape;8536;p4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37" name="Google Shape;8537;p44"/>
          <p:cNvGrpSpPr/>
          <p:nvPr/>
        </p:nvGrpSpPr>
        <p:grpSpPr>
          <a:xfrm>
            <a:off x="13192973" y="8759729"/>
            <a:ext cx="889203" cy="1162332"/>
            <a:chOff x="-18234025" y="4084200"/>
            <a:chExt cx="230800" cy="303275"/>
          </a:xfrm>
        </p:grpSpPr>
        <p:sp>
          <p:nvSpPr>
            <p:cNvPr id="8538" name="Google Shape;8538;p4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39" name="Google Shape;8539;p4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0" name="Google Shape;8540;p4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41" name="Google Shape;8541;p44"/>
          <p:cNvGrpSpPr/>
          <p:nvPr/>
        </p:nvGrpSpPr>
        <p:grpSpPr>
          <a:xfrm>
            <a:off x="5684316" y="10156846"/>
            <a:ext cx="1171413" cy="1168272"/>
            <a:chOff x="-16419350" y="3308400"/>
            <a:chExt cx="304050" cy="304825"/>
          </a:xfrm>
        </p:grpSpPr>
        <p:sp>
          <p:nvSpPr>
            <p:cNvPr id="8542" name="Google Shape;8542;p4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3" name="Google Shape;8543;p4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4" name="Google Shape;8544;p4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5" name="Google Shape;8545;p4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6" name="Google Shape;8546;p4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7" name="Google Shape;8547;p4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48" name="Google Shape;8548;p4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49" name="Google Shape;8549;p44"/>
          <p:cNvGrpSpPr/>
          <p:nvPr/>
        </p:nvGrpSpPr>
        <p:grpSpPr>
          <a:xfrm>
            <a:off x="11598696" y="10158379"/>
            <a:ext cx="1031753" cy="1174500"/>
            <a:chOff x="-16401225" y="3683275"/>
            <a:chExt cx="267800" cy="306450"/>
          </a:xfrm>
        </p:grpSpPr>
        <p:sp>
          <p:nvSpPr>
            <p:cNvPr id="8550" name="Google Shape;8550;p4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1" name="Google Shape;8551;p4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2" name="Google Shape;8552;p4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3" name="Google Shape;8553;p4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4" name="Google Shape;8554;p4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5" name="Google Shape;8555;p4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6" name="Google Shape;8556;p4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57" name="Google Shape;8557;p44"/>
          <p:cNvGrpSpPr/>
          <p:nvPr/>
        </p:nvGrpSpPr>
        <p:grpSpPr>
          <a:xfrm>
            <a:off x="20360984" y="8758474"/>
            <a:ext cx="1174399" cy="1162332"/>
            <a:chOff x="-16419350" y="4058200"/>
            <a:chExt cx="304825" cy="303275"/>
          </a:xfrm>
        </p:grpSpPr>
        <p:sp>
          <p:nvSpPr>
            <p:cNvPr id="8558" name="Google Shape;8558;p4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59" name="Google Shape;8559;p4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0" name="Google Shape;8560;p4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1" name="Google Shape;8561;p4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2" name="Google Shape;8562;p4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3" name="Google Shape;8563;p4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4" name="Google Shape;8564;p4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65" name="Google Shape;8565;p44"/>
          <p:cNvGrpSpPr/>
          <p:nvPr/>
        </p:nvGrpSpPr>
        <p:grpSpPr>
          <a:xfrm>
            <a:off x="10022154" y="10160798"/>
            <a:ext cx="1174496" cy="1160799"/>
            <a:chOff x="-15296200" y="3326900"/>
            <a:chExt cx="304850" cy="302875"/>
          </a:xfrm>
        </p:grpSpPr>
        <p:sp>
          <p:nvSpPr>
            <p:cNvPr id="8566" name="Google Shape;8566;p4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7" name="Google Shape;8567;p4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8" name="Google Shape;8568;p4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69" name="Google Shape;8569;p4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70" name="Google Shape;8570;p4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71" name="Google Shape;8571;p44"/>
          <p:cNvGrpSpPr/>
          <p:nvPr/>
        </p:nvGrpSpPr>
        <p:grpSpPr>
          <a:xfrm>
            <a:off x="7175961" y="5931266"/>
            <a:ext cx="1268501" cy="1075523"/>
            <a:chOff x="-19835275" y="3330250"/>
            <a:chExt cx="329250" cy="280625"/>
          </a:xfrm>
        </p:grpSpPr>
        <p:sp>
          <p:nvSpPr>
            <p:cNvPr id="8572" name="Google Shape;8572;p4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73" name="Google Shape;8573;p4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74" name="Google Shape;8574;p4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75" name="Google Shape;8575;p44"/>
          <p:cNvGrpSpPr/>
          <p:nvPr/>
        </p:nvGrpSpPr>
        <p:grpSpPr>
          <a:xfrm>
            <a:off x="7222965" y="7322876"/>
            <a:ext cx="1174496" cy="1165877"/>
            <a:chOff x="-19822675" y="3692750"/>
            <a:chExt cx="304850" cy="304200"/>
          </a:xfrm>
        </p:grpSpPr>
        <p:sp>
          <p:nvSpPr>
            <p:cNvPr id="8576" name="Google Shape;8576;p4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77" name="Google Shape;8577;p4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78" name="Google Shape;8578;p4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79" name="Google Shape;8579;p4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80" name="Google Shape;8580;p4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81" name="Google Shape;8581;p44"/>
          <p:cNvGrpSpPr/>
          <p:nvPr/>
        </p:nvGrpSpPr>
        <p:grpSpPr>
          <a:xfrm>
            <a:off x="7224505" y="8756556"/>
            <a:ext cx="1171413" cy="1168272"/>
            <a:chOff x="-19822675" y="4066875"/>
            <a:chExt cx="304050" cy="304825"/>
          </a:xfrm>
        </p:grpSpPr>
        <p:sp>
          <p:nvSpPr>
            <p:cNvPr id="8582" name="Google Shape;8582;p4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83" name="Google Shape;8583;p4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84" name="Google Shape;8584;p4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85" name="Google Shape;8585;p4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86" name="Google Shape;8586;p4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87" name="Google Shape;8587;p4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88" name="Google Shape;8588;p44"/>
          <p:cNvGrpSpPr/>
          <p:nvPr/>
        </p:nvGrpSpPr>
        <p:grpSpPr>
          <a:xfrm>
            <a:off x="14548107" y="5886571"/>
            <a:ext cx="1041000" cy="1165302"/>
            <a:chOff x="-17878825" y="3334400"/>
            <a:chExt cx="270200" cy="304050"/>
          </a:xfrm>
        </p:grpSpPr>
        <p:sp>
          <p:nvSpPr>
            <p:cNvPr id="8589" name="Google Shape;8589;p4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0" name="Google Shape;8590;p4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1" name="Google Shape;8591;p4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2" name="Google Shape;8592;p4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3" name="Google Shape;8593;p4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4" name="Google Shape;8594;p4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5" name="Google Shape;8595;p4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596" name="Google Shape;8596;p44"/>
          <p:cNvGrpSpPr/>
          <p:nvPr/>
        </p:nvGrpSpPr>
        <p:grpSpPr>
          <a:xfrm>
            <a:off x="14479868" y="7320356"/>
            <a:ext cx="1177481" cy="1171338"/>
            <a:chOff x="-17896150" y="3709300"/>
            <a:chExt cx="305625" cy="305625"/>
          </a:xfrm>
        </p:grpSpPr>
        <p:sp>
          <p:nvSpPr>
            <p:cNvPr id="8597" name="Google Shape;8597;p4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8" name="Google Shape;8598;p4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599" name="Google Shape;8599;p4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0" name="Google Shape;8600;p4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01" name="Google Shape;8601;p44"/>
          <p:cNvGrpSpPr/>
          <p:nvPr/>
        </p:nvGrpSpPr>
        <p:grpSpPr>
          <a:xfrm>
            <a:off x="14552681" y="8755221"/>
            <a:ext cx="1031849" cy="1171338"/>
            <a:chOff x="-17878025" y="4082625"/>
            <a:chExt cx="267825" cy="305625"/>
          </a:xfrm>
        </p:grpSpPr>
        <p:sp>
          <p:nvSpPr>
            <p:cNvPr id="8602" name="Google Shape;8602;p4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3" name="Google Shape;8603;p4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4" name="Google Shape;8604;p4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5" name="Google Shape;8605;p4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6" name="Google Shape;8606;p4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7" name="Google Shape;8607;p4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08" name="Google Shape;8608;p4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09" name="Google Shape;8609;p44"/>
          <p:cNvGrpSpPr/>
          <p:nvPr/>
        </p:nvGrpSpPr>
        <p:grpSpPr>
          <a:xfrm>
            <a:off x="7125712" y="10191536"/>
            <a:ext cx="1174496" cy="1098902"/>
            <a:chOff x="-16044450" y="3317850"/>
            <a:chExt cx="304850" cy="286725"/>
          </a:xfrm>
        </p:grpSpPr>
        <p:sp>
          <p:nvSpPr>
            <p:cNvPr id="8610" name="Google Shape;8610;p4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11" name="Google Shape;8611;p4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12" name="Google Shape;8612;p4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13" name="Google Shape;8613;p4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614" name="Google Shape;8614;p44"/>
          <p:cNvSpPr/>
          <p:nvPr/>
        </p:nvSpPr>
        <p:spPr>
          <a:xfrm>
            <a:off x="13051276" y="10116397"/>
            <a:ext cx="1168428" cy="1168368"/>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615" name="Google Shape;8615;p44"/>
          <p:cNvGrpSpPr/>
          <p:nvPr/>
        </p:nvGrpSpPr>
        <p:grpSpPr>
          <a:xfrm>
            <a:off x="20462974" y="7328098"/>
            <a:ext cx="974155" cy="1164536"/>
            <a:chOff x="-16018450" y="4058400"/>
            <a:chExt cx="252850" cy="303850"/>
          </a:xfrm>
        </p:grpSpPr>
        <p:sp>
          <p:nvSpPr>
            <p:cNvPr id="8616" name="Google Shape;8616;p4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17" name="Google Shape;8617;p4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18" name="Google Shape;8618;p4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19" name="Google Shape;8619;p4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620" name="Google Shape;8620;p44"/>
          <p:cNvSpPr/>
          <p:nvPr/>
        </p:nvSpPr>
        <p:spPr>
          <a:xfrm>
            <a:off x="15942639" y="10119454"/>
            <a:ext cx="1171317" cy="116223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24" name="Shape 8624"/>
        <p:cNvGrpSpPr/>
        <p:nvPr/>
      </p:nvGrpSpPr>
      <p:grpSpPr>
        <a:xfrm>
          <a:off x="0" y="0"/>
          <a:ext cx="0" cy="0"/>
          <a:chOff x="0" y="0"/>
          <a:chExt cx="0" cy="0"/>
        </a:xfrm>
      </p:grpSpPr>
      <p:sp>
        <p:nvSpPr>
          <p:cNvPr id="8625" name="Google Shape;8625;p45"/>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a:latin typeface="Arial"/>
                <a:ea typeface="Arial"/>
                <a:cs typeface="Arial"/>
                <a:sym typeface="Arial"/>
              </a:rPr>
              <a:t>SEO &amp; Marketing Icons</a:t>
            </a:r>
            <a:endParaRPr>
              <a:latin typeface="Arial"/>
              <a:ea typeface="Arial"/>
              <a:cs typeface="Arial"/>
              <a:sym typeface="Arial"/>
            </a:endParaRPr>
          </a:p>
        </p:txBody>
      </p:sp>
      <p:grpSp>
        <p:nvGrpSpPr>
          <p:cNvPr id="8626" name="Google Shape;8626;p45"/>
          <p:cNvGrpSpPr/>
          <p:nvPr/>
        </p:nvGrpSpPr>
        <p:grpSpPr>
          <a:xfrm>
            <a:off x="1445041" y="5848166"/>
            <a:ext cx="1190861" cy="1127261"/>
            <a:chOff x="-6696925" y="3272575"/>
            <a:chExt cx="307200" cy="291425"/>
          </a:xfrm>
        </p:grpSpPr>
        <p:sp>
          <p:nvSpPr>
            <p:cNvPr id="8627" name="Google Shape;8627;p4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28" name="Google Shape;8628;p4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29" name="Google Shape;8629;p45"/>
          <p:cNvGrpSpPr/>
          <p:nvPr/>
        </p:nvGrpSpPr>
        <p:grpSpPr>
          <a:xfrm>
            <a:off x="1444998" y="7232703"/>
            <a:ext cx="1190958" cy="1130356"/>
            <a:chOff x="-6690625" y="3631325"/>
            <a:chExt cx="307225" cy="292225"/>
          </a:xfrm>
        </p:grpSpPr>
        <p:sp>
          <p:nvSpPr>
            <p:cNvPr id="8630" name="Google Shape;8630;p4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1" name="Google Shape;8631;p4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2" name="Google Shape;8632;p4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3" name="Google Shape;8633;p4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4" name="Google Shape;8634;p4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35" name="Google Shape;8635;p45"/>
          <p:cNvGrpSpPr/>
          <p:nvPr/>
        </p:nvGrpSpPr>
        <p:grpSpPr>
          <a:xfrm>
            <a:off x="1504545" y="8716513"/>
            <a:ext cx="1135911" cy="1126584"/>
            <a:chOff x="-6689825" y="3992050"/>
            <a:chExt cx="293025" cy="291250"/>
          </a:xfrm>
        </p:grpSpPr>
        <p:sp>
          <p:nvSpPr>
            <p:cNvPr id="8636" name="Google Shape;8636;p4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7" name="Google Shape;8637;p4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8" name="Google Shape;8638;p4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39" name="Google Shape;8639;p4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0" name="Google Shape;8640;p4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1" name="Google Shape;8641;p4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2" name="Google Shape;8642;p4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3" name="Google Shape;8643;p4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4" name="Google Shape;8644;p4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5" name="Google Shape;8645;p4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6" name="Google Shape;8646;p4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47" name="Google Shape;8647;p4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648" name="Google Shape;8648;p45"/>
          <p:cNvSpPr/>
          <p:nvPr/>
        </p:nvSpPr>
        <p:spPr>
          <a:xfrm>
            <a:off x="8716721" y="5852599"/>
            <a:ext cx="1170122" cy="112619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649" name="Google Shape;8649;p45"/>
          <p:cNvGrpSpPr/>
          <p:nvPr/>
        </p:nvGrpSpPr>
        <p:grpSpPr>
          <a:xfrm>
            <a:off x="8728551" y="7234225"/>
            <a:ext cx="1138916" cy="1127358"/>
            <a:chOff x="-4837325" y="3612425"/>
            <a:chExt cx="293800" cy="291450"/>
          </a:xfrm>
        </p:grpSpPr>
        <p:sp>
          <p:nvSpPr>
            <p:cNvPr id="8650" name="Google Shape;8650;p4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1" name="Google Shape;8651;p4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2" name="Google Shape;8652;p4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53" name="Google Shape;8653;p45"/>
          <p:cNvGrpSpPr/>
          <p:nvPr/>
        </p:nvGrpSpPr>
        <p:grpSpPr>
          <a:xfrm>
            <a:off x="8763632" y="8716151"/>
            <a:ext cx="1132810" cy="1127358"/>
            <a:chOff x="-4837325" y="3971575"/>
            <a:chExt cx="292225" cy="291450"/>
          </a:xfrm>
        </p:grpSpPr>
        <p:sp>
          <p:nvSpPr>
            <p:cNvPr id="8654" name="Google Shape;8654;p4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5" name="Google Shape;8655;p4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6" name="Google Shape;8656;p4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7" name="Google Shape;8657;p4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8" name="Google Shape;8658;p4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59" name="Google Shape;8659;p4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60" name="Google Shape;8660;p45"/>
          <p:cNvGrpSpPr/>
          <p:nvPr/>
        </p:nvGrpSpPr>
        <p:grpSpPr>
          <a:xfrm>
            <a:off x="16011034" y="5915223"/>
            <a:ext cx="1160333" cy="993231"/>
            <a:chOff x="-3037625" y="3254850"/>
            <a:chExt cx="299325" cy="256775"/>
          </a:xfrm>
        </p:grpSpPr>
        <p:sp>
          <p:nvSpPr>
            <p:cNvPr id="8661" name="Google Shape;8661;p4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62" name="Google Shape;8662;p4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63" name="Google Shape;8663;p4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64" name="Google Shape;8664;p4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65" name="Google Shape;8665;p45"/>
          <p:cNvGrpSpPr/>
          <p:nvPr/>
        </p:nvGrpSpPr>
        <p:grpSpPr>
          <a:xfrm>
            <a:off x="16021698" y="7232695"/>
            <a:ext cx="1139013" cy="1130452"/>
            <a:chOff x="-3031325" y="3597450"/>
            <a:chExt cx="293825" cy="292250"/>
          </a:xfrm>
        </p:grpSpPr>
        <p:sp>
          <p:nvSpPr>
            <p:cNvPr id="8666" name="Google Shape;8666;p4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67" name="Google Shape;8667;p4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68" name="Google Shape;8668;p4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69" name="Google Shape;8669;p4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70" name="Google Shape;8670;p45"/>
          <p:cNvGrpSpPr/>
          <p:nvPr/>
        </p:nvGrpSpPr>
        <p:grpSpPr>
          <a:xfrm>
            <a:off x="16055277" y="8781685"/>
            <a:ext cx="1135911" cy="996326"/>
            <a:chOff x="-3030525" y="3973150"/>
            <a:chExt cx="293025" cy="257575"/>
          </a:xfrm>
        </p:grpSpPr>
        <p:sp>
          <p:nvSpPr>
            <p:cNvPr id="8671" name="Google Shape;8671;p4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72" name="Google Shape;8672;p4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73" name="Google Shape;8673;p45"/>
          <p:cNvGrpSpPr/>
          <p:nvPr/>
        </p:nvGrpSpPr>
        <p:grpSpPr>
          <a:xfrm>
            <a:off x="2870891" y="10363372"/>
            <a:ext cx="1135911" cy="798376"/>
            <a:chOff x="-1199300" y="3279250"/>
            <a:chExt cx="293025" cy="206400"/>
          </a:xfrm>
        </p:grpSpPr>
        <p:sp>
          <p:nvSpPr>
            <p:cNvPr id="8674" name="Google Shape;8674;p4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75" name="Google Shape;8675;p4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76" name="Google Shape;8676;p4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77" name="Google Shape;8677;p4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78" name="Google Shape;8678;p45"/>
          <p:cNvGrpSpPr/>
          <p:nvPr/>
        </p:nvGrpSpPr>
        <p:grpSpPr>
          <a:xfrm>
            <a:off x="2886911" y="5846908"/>
            <a:ext cx="1196966" cy="1129775"/>
            <a:chOff x="-6338550" y="3272950"/>
            <a:chExt cx="308775" cy="292075"/>
          </a:xfrm>
        </p:grpSpPr>
        <p:sp>
          <p:nvSpPr>
            <p:cNvPr id="8679" name="Google Shape;8679;p4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80" name="Google Shape;8680;p4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81" name="Google Shape;8681;p4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82" name="Google Shape;8682;p45"/>
          <p:cNvGrpSpPr/>
          <p:nvPr/>
        </p:nvGrpSpPr>
        <p:grpSpPr>
          <a:xfrm>
            <a:off x="2917440" y="7234202"/>
            <a:ext cx="1135911" cy="1127358"/>
            <a:chOff x="-6329100" y="3632100"/>
            <a:chExt cx="293025" cy="291450"/>
          </a:xfrm>
        </p:grpSpPr>
        <p:sp>
          <p:nvSpPr>
            <p:cNvPr id="8683" name="Google Shape;8683;p4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84" name="Google Shape;8684;p4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85" name="Google Shape;8685;p4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86" name="Google Shape;8686;p45"/>
          <p:cNvGrpSpPr/>
          <p:nvPr/>
        </p:nvGrpSpPr>
        <p:grpSpPr>
          <a:xfrm>
            <a:off x="2952569" y="8716126"/>
            <a:ext cx="1129709" cy="1127358"/>
            <a:chOff x="-6329875" y="3992050"/>
            <a:chExt cx="291425" cy="291450"/>
          </a:xfrm>
        </p:grpSpPr>
        <p:sp>
          <p:nvSpPr>
            <p:cNvPr id="8687" name="Google Shape;8687;p4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88" name="Google Shape;8688;p4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89" name="Google Shape;8689;p4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90" name="Google Shape;8690;p4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91" name="Google Shape;8691;p45"/>
          <p:cNvGrpSpPr/>
          <p:nvPr/>
        </p:nvGrpSpPr>
        <p:grpSpPr>
          <a:xfrm>
            <a:off x="10184180" y="5843596"/>
            <a:ext cx="1139013" cy="1136448"/>
            <a:chOff x="-4478975" y="3251700"/>
            <a:chExt cx="293825" cy="293800"/>
          </a:xfrm>
        </p:grpSpPr>
        <p:sp>
          <p:nvSpPr>
            <p:cNvPr id="8692" name="Google Shape;8692;p4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93" name="Google Shape;8693;p4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94" name="Google Shape;8694;p4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95" name="Google Shape;8695;p45"/>
          <p:cNvGrpSpPr/>
          <p:nvPr/>
        </p:nvGrpSpPr>
        <p:grpSpPr>
          <a:xfrm>
            <a:off x="10184182" y="7234225"/>
            <a:ext cx="1139013" cy="1127358"/>
            <a:chOff x="-4475825" y="3612425"/>
            <a:chExt cx="293825" cy="291450"/>
          </a:xfrm>
        </p:grpSpPr>
        <p:sp>
          <p:nvSpPr>
            <p:cNvPr id="8696" name="Google Shape;8696;p4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97" name="Google Shape;8697;p4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698" name="Google Shape;8698;p4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699" name="Google Shape;8699;p45"/>
          <p:cNvGrpSpPr/>
          <p:nvPr/>
        </p:nvGrpSpPr>
        <p:grpSpPr>
          <a:xfrm>
            <a:off x="10208601" y="8716200"/>
            <a:ext cx="1154228" cy="1127261"/>
            <a:chOff x="-4480550" y="3970800"/>
            <a:chExt cx="297750" cy="291425"/>
          </a:xfrm>
        </p:grpSpPr>
        <p:sp>
          <p:nvSpPr>
            <p:cNvPr id="8700" name="Google Shape;8700;p4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01" name="Google Shape;8701;p4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02" name="Google Shape;8702;p45"/>
          <p:cNvGrpSpPr/>
          <p:nvPr/>
        </p:nvGrpSpPr>
        <p:grpSpPr>
          <a:xfrm>
            <a:off x="17487824" y="5848158"/>
            <a:ext cx="1117595" cy="1127358"/>
            <a:chOff x="-2668225" y="3239075"/>
            <a:chExt cx="288300" cy="291450"/>
          </a:xfrm>
        </p:grpSpPr>
        <p:sp>
          <p:nvSpPr>
            <p:cNvPr id="8703" name="Google Shape;8703;p4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04" name="Google Shape;8704;p4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05" name="Google Shape;8705;p4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06" name="Google Shape;8706;p4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07" name="Google Shape;8707;p4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08" name="Google Shape;8708;p45"/>
          <p:cNvGrpSpPr/>
          <p:nvPr/>
        </p:nvGrpSpPr>
        <p:grpSpPr>
          <a:xfrm>
            <a:off x="17480167" y="7234243"/>
            <a:ext cx="1132907" cy="1127358"/>
            <a:chOff x="-2671375" y="3597450"/>
            <a:chExt cx="292250" cy="291450"/>
          </a:xfrm>
        </p:grpSpPr>
        <p:sp>
          <p:nvSpPr>
            <p:cNvPr id="8709" name="Google Shape;8709;p4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10" name="Google Shape;8710;p4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11" name="Google Shape;8711;p45"/>
          <p:cNvGrpSpPr/>
          <p:nvPr/>
        </p:nvGrpSpPr>
        <p:grpSpPr>
          <a:xfrm>
            <a:off x="17509193" y="8713121"/>
            <a:ext cx="1138916" cy="1133450"/>
            <a:chOff x="-2670575" y="3956600"/>
            <a:chExt cx="293800" cy="293025"/>
          </a:xfrm>
        </p:grpSpPr>
        <p:sp>
          <p:nvSpPr>
            <p:cNvPr id="8712" name="Google Shape;8712;p4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13" name="Google Shape;8713;p4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14" name="Google Shape;8714;p4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15" name="Google Shape;8715;p4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16" name="Google Shape;8716;p45"/>
          <p:cNvGrpSpPr/>
          <p:nvPr/>
        </p:nvGrpSpPr>
        <p:grpSpPr>
          <a:xfrm>
            <a:off x="7436115" y="10208480"/>
            <a:ext cx="1148122" cy="1123876"/>
            <a:chOff x="-1183550" y="3586525"/>
            <a:chExt cx="296175" cy="290550"/>
          </a:xfrm>
        </p:grpSpPr>
        <p:sp>
          <p:nvSpPr>
            <p:cNvPr id="8717" name="Google Shape;8717;p4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18" name="Google Shape;8718;p4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19" name="Google Shape;8719;p4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0" name="Google Shape;8720;p4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1" name="Google Shape;8721;p4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2" name="Google Shape;8722;p4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3" name="Google Shape;8723;p4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4" name="Google Shape;8724;p4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5" name="Google Shape;8725;p4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26" name="Google Shape;8726;p45"/>
          <p:cNvGrpSpPr/>
          <p:nvPr/>
        </p:nvGrpSpPr>
        <p:grpSpPr>
          <a:xfrm>
            <a:off x="4359086" y="7230526"/>
            <a:ext cx="1163435" cy="1134707"/>
            <a:chOff x="-5974675" y="3632100"/>
            <a:chExt cx="300125" cy="293350"/>
          </a:xfrm>
        </p:grpSpPr>
        <p:sp>
          <p:nvSpPr>
            <p:cNvPr id="8727" name="Google Shape;8727;p4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8" name="Google Shape;8728;p4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29" name="Google Shape;8729;p4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30" name="Google Shape;8730;p45"/>
          <p:cNvGrpSpPr/>
          <p:nvPr/>
        </p:nvGrpSpPr>
        <p:grpSpPr>
          <a:xfrm>
            <a:off x="4439952" y="8713081"/>
            <a:ext cx="1065747" cy="1133450"/>
            <a:chOff x="-5971525" y="3990475"/>
            <a:chExt cx="274925" cy="293025"/>
          </a:xfrm>
        </p:grpSpPr>
        <p:sp>
          <p:nvSpPr>
            <p:cNvPr id="8731" name="Google Shape;8731;p4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32" name="Google Shape;8732;p4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33" name="Google Shape;8733;p4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34" name="Google Shape;8734;p4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35" name="Google Shape;8735;p45"/>
          <p:cNvGrpSpPr/>
          <p:nvPr/>
        </p:nvGrpSpPr>
        <p:grpSpPr>
          <a:xfrm>
            <a:off x="11636758" y="5849689"/>
            <a:ext cx="1132810" cy="1124263"/>
            <a:chOff x="-4118225" y="3253275"/>
            <a:chExt cx="292225" cy="290650"/>
          </a:xfrm>
        </p:grpSpPr>
        <p:sp>
          <p:nvSpPr>
            <p:cNvPr id="8736" name="Google Shape;8736;p4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37" name="Google Shape;8737;p4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38" name="Google Shape;8738;p45"/>
          <p:cNvGrpSpPr/>
          <p:nvPr/>
        </p:nvGrpSpPr>
        <p:grpSpPr>
          <a:xfrm>
            <a:off x="11772581" y="7233500"/>
            <a:ext cx="861164" cy="1128808"/>
            <a:chOff x="-4082800" y="3612425"/>
            <a:chExt cx="222150" cy="291825"/>
          </a:xfrm>
        </p:grpSpPr>
        <p:sp>
          <p:nvSpPr>
            <p:cNvPr id="8739" name="Google Shape;8739;p4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40" name="Google Shape;8740;p4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41" name="Google Shape;8741;p4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42" name="Google Shape;8742;p45"/>
          <p:cNvGrpSpPr/>
          <p:nvPr/>
        </p:nvGrpSpPr>
        <p:grpSpPr>
          <a:xfrm>
            <a:off x="11668787" y="8751194"/>
            <a:ext cx="1132810" cy="1057248"/>
            <a:chOff x="-4118225" y="3990475"/>
            <a:chExt cx="292225" cy="273325"/>
          </a:xfrm>
        </p:grpSpPr>
        <p:sp>
          <p:nvSpPr>
            <p:cNvPr id="8743" name="Google Shape;8743;p4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44" name="Google Shape;8744;p4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45" name="Google Shape;8745;p4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46" name="Google Shape;8746;p4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47" name="Google Shape;8747;p45"/>
          <p:cNvGrpSpPr/>
          <p:nvPr/>
        </p:nvGrpSpPr>
        <p:grpSpPr>
          <a:xfrm>
            <a:off x="18966366" y="5845112"/>
            <a:ext cx="1062646" cy="1133450"/>
            <a:chOff x="-2312225" y="3238300"/>
            <a:chExt cx="274125" cy="293025"/>
          </a:xfrm>
        </p:grpSpPr>
        <p:sp>
          <p:nvSpPr>
            <p:cNvPr id="8748" name="Google Shape;8748;p4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49" name="Google Shape;8749;p4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50" name="Google Shape;8750;p45"/>
          <p:cNvGrpSpPr/>
          <p:nvPr/>
        </p:nvGrpSpPr>
        <p:grpSpPr>
          <a:xfrm>
            <a:off x="18931244" y="7095663"/>
            <a:ext cx="1132907" cy="1404604"/>
            <a:chOff x="-2310650" y="3525775"/>
            <a:chExt cx="292250" cy="363125"/>
          </a:xfrm>
        </p:grpSpPr>
        <p:sp>
          <p:nvSpPr>
            <p:cNvPr id="8751" name="Google Shape;8751;p4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52" name="Google Shape;8752;p4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53" name="Google Shape;8753;p4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54" name="Google Shape;8754;p4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55" name="Google Shape;8755;p45"/>
          <p:cNvGrpSpPr/>
          <p:nvPr/>
        </p:nvGrpSpPr>
        <p:grpSpPr>
          <a:xfrm>
            <a:off x="18960221" y="8716167"/>
            <a:ext cx="1139013" cy="1127358"/>
            <a:chOff x="-2310650" y="3958175"/>
            <a:chExt cx="293825" cy="291450"/>
          </a:xfrm>
        </p:grpSpPr>
        <p:sp>
          <p:nvSpPr>
            <p:cNvPr id="8756" name="Google Shape;8756;p4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57" name="Google Shape;8757;p4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58" name="Google Shape;8758;p45"/>
          <p:cNvGrpSpPr/>
          <p:nvPr/>
        </p:nvGrpSpPr>
        <p:grpSpPr>
          <a:xfrm>
            <a:off x="11873038" y="10198582"/>
            <a:ext cx="1141920" cy="1127358"/>
            <a:chOff x="-1182750" y="3962900"/>
            <a:chExt cx="294575" cy="291450"/>
          </a:xfrm>
        </p:grpSpPr>
        <p:sp>
          <p:nvSpPr>
            <p:cNvPr id="8759" name="Google Shape;8759;p4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0" name="Google Shape;8760;p4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1" name="Google Shape;8761;p4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2" name="Google Shape;8762;p4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3" name="Google Shape;8763;p4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4" name="Google Shape;8764;p4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5" name="Google Shape;8765;p4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66" name="Google Shape;8766;p45"/>
          <p:cNvGrpSpPr/>
          <p:nvPr/>
        </p:nvGrpSpPr>
        <p:grpSpPr>
          <a:xfrm>
            <a:off x="5822325" y="5848118"/>
            <a:ext cx="1142017" cy="1127358"/>
            <a:chOff x="-5611575" y="3272950"/>
            <a:chExt cx="294600" cy="291450"/>
          </a:xfrm>
        </p:grpSpPr>
        <p:sp>
          <p:nvSpPr>
            <p:cNvPr id="8767" name="Google Shape;8767;p4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8" name="Google Shape;8768;p4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69" name="Google Shape;8769;p4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70" name="Google Shape;8770;p4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71" name="Google Shape;8771;p4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72" name="Google Shape;8772;p45"/>
          <p:cNvGrpSpPr/>
          <p:nvPr/>
        </p:nvGrpSpPr>
        <p:grpSpPr>
          <a:xfrm>
            <a:off x="5822324" y="7235749"/>
            <a:ext cx="1142017" cy="1124263"/>
            <a:chOff x="-5613150" y="3632900"/>
            <a:chExt cx="294600" cy="290650"/>
          </a:xfrm>
        </p:grpSpPr>
        <p:sp>
          <p:nvSpPr>
            <p:cNvPr id="8773" name="Google Shape;8773;p4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74" name="Google Shape;8774;p4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75" name="Google Shape;8775;p45"/>
          <p:cNvGrpSpPr/>
          <p:nvPr/>
        </p:nvGrpSpPr>
        <p:grpSpPr>
          <a:xfrm>
            <a:off x="13046528" y="5848721"/>
            <a:ext cx="1170122" cy="1126197"/>
            <a:chOff x="-3768700" y="3253275"/>
            <a:chExt cx="301850" cy="291150"/>
          </a:xfrm>
        </p:grpSpPr>
        <p:sp>
          <p:nvSpPr>
            <p:cNvPr id="8776" name="Google Shape;8776;p4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77" name="Google Shape;8777;p4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78" name="Google Shape;8778;p4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79" name="Google Shape;8779;p45"/>
          <p:cNvGrpSpPr/>
          <p:nvPr/>
        </p:nvGrpSpPr>
        <p:grpSpPr>
          <a:xfrm>
            <a:off x="13057494" y="7266176"/>
            <a:ext cx="1148122" cy="1063437"/>
            <a:chOff x="-3808700" y="3628950"/>
            <a:chExt cx="296175" cy="274925"/>
          </a:xfrm>
        </p:grpSpPr>
        <p:sp>
          <p:nvSpPr>
            <p:cNvPr id="8780" name="Google Shape;8780;p4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81" name="Google Shape;8781;p4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82" name="Google Shape;8782;p4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8783" name="Google Shape;8783;p45"/>
          <p:cNvGrpSpPr/>
          <p:nvPr/>
        </p:nvGrpSpPr>
        <p:grpSpPr>
          <a:xfrm>
            <a:off x="13233050" y="8715038"/>
            <a:ext cx="1129224" cy="1129582"/>
            <a:chOff x="-3771675" y="3971775"/>
            <a:chExt cx="291300" cy="292025"/>
          </a:xfrm>
        </p:grpSpPr>
        <p:sp>
          <p:nvSpPr>
            <p:cNvPr id="8784" name="Google Shape;8784;p4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85" name="Google Shape;8785;p4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86" name="Google Shape;8786;p4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87" name="Google Shape;8787;p4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88" name="Google Shape;8788;p4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89" name="Google Shape;8789;p45"/>
          <p:cNvGrpSpPr/>
          <p:nvPr/>
        </p:nvGrpSpPr>
        <p:grpSpPr>
          <a:xfrm>
            <a:off x="20398176" y="5921315"/>
            <a:ext cx="1131453" cy="861716"/>
            <a:chOff x="-1951475" y="3273100"/>
            <a:chExt cx="291875" cy="222775"/>
          </a:xfrm>
        </p:grpSpPr>
        <p:sp>
          <p:nvSpPr>
            <p:cNvPr id="8790" name="Google Shape;8790;p4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91" name="Google Shape;8791;p4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92" name="Google Shape;8792;p4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93" name="Google Shape;8793;p45"/>
          <p:cNvGrpSpPr/>
          <p:nvPr/>
        </p:nvGrpSpPr>
        <p:grpSpPr>
          <a:xfrm>
            <a:off x="20391394" y="7234243"/>
            <a:ext cx="1145021" cy="1127358"/>
            <a:chOff x="-1951475" y="3597450"/>
            <a:chExt cx="295375" cy="291450"/>
          </a:xfrm>
        </p:grpSpPr>
        <p:sp>
          <p:nvSpPr>
            <p:cNvPr id="8794" name="Google Shape;8794;p4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95" name="Google Shape;8795;p4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96" name="Google Shape;8796;p4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797" name="Google Shape;8797;p4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798" name="Google Shape;8798;p45"/>
          <p:cNvGrpSpPr/>
          <p:nvPr/>
        </p:nvGrpSpPr>
        <p:grpSpPr>
          <a:xfrm>
            <a:off x="20397448" y="8716168"/>
            <a:ext cx="1196966" cy="1127358"/>
            <a:chOff x="-1960150" y="3956600"/>
            <a:chExt cx="308775" cy="291450"/>
          </a:xfrm>
        </p:grpSpPr>
        <p:sp>
          <p:nvSpPr>
            <p:cNvPr id="8799" name="Google Shape;8799;p4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0" name="Google Shape;8800;p4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01" name="Google Shape;8801;p45"/>
          <p:cNvGrpSpPr/>
          <p:nvPr/>
        </p:nvGrpSpPr>
        <p:grpSpPr>
          <a:xfrm>
            <a:off x="4392863" y="10197394"/>
            <a:ext cx="1132810" cy="1130356"/>
            <a:chOff x="-804700" y="3226500"/>
            <a:chExt cx="292225" cy="292225"/>
          </a:xfrm>
        </p:grpSpPr>
        <p:sp>
          <p:nvSpPr>
            <p:cNvPr id="8802" name="Google Shape;8802;p4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3" name="Google Shape;8803;p4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4" name="Google Shape;8804;p4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5" name="Google Shape;8805;p4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6" name="Google Shape;8806;p4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7" name="Google Shape;8807;p4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08" name="Google Shape;8808;p4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09" name="Google Shape;8809;p45"/>
          <p:cNvGrpSpPr/>
          <p:nvPr/>
        </p:nvGrpSpPr>
        <p:grpSpPr>
          <a:xfrm>
            <a:off x="7297597" y="5846570"/>
            <a:ext cx="1132810" cy="1130452"/>
            <a:chOff x="-5251625" y="3272950"/>
            <a:chExt cx="292225" cy="292250"/>
          </a:xfrm>
        </p:grpSpPr>
        <p:sp>
          <p:nvSpPr>
            <p:cNvPr id="8810" name="Google Shape;8810;p4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11" name="Google Shape;8811;p4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12" name="Google Shape;8812;p4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13" name="Google Shape;8813;p45"/>
          <p:cNvGrpSpPr/>
          <p:nvPr/>
        </p:nvGrpSpPr>
        <p:grpSpPr>
          <a:xfrm>
            <a:off x="7331128" y="8714628"/>
            <a:ext cx="1129806" cy="1130356"/>
            <a:chOff x="-5251625" y="3991275"/>
            <a:chExt cx="291450" cy="292225"/>
          </a:xfrm>
        </p:grpSpPr>
        <p:sp>
          <p:nvSpPr>
            <p:cNvPr id="8814" name="Google Shape;8814;p4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15" name="Google Shape;8815;p4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16" name="Google Shape;8816;p4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17" name="Google Shape;8817;p4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18" name="Google Shape;8818;p4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19" name="Google Shape;8819;p45"/>
          <p:cNvGrpSpPr/>
          <p:nvPr/>
        </p:nvGrpSpPr>
        <p:grpSpPr>
          <a:xfrm>
            <a:off x="14709317" y="5848189"/>
            <a:ext cx="861164" cy="1127261"/>
            <a:chOff x="-3365275" y="3253275"/>
            <a:chExt cx="222150" cy="291425"/>
          </a:xfrm>
        </p:grpSpPr>
        <p:sp>
          <p:nvSpPr>
            <p:cNvPr id="8820" name="Google Shape;8820;p4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21" name="Google Shape;8821;p4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22" name="Google Shape;8822;p45"/>
          <p:cNvGrpSpPr/>
          <p:nvPr/>
        </p:nvGrpSpPr>
        <p:grpSpPr>
          <a:xfrm>
            <a:off x="4374350" y="5849664"/>
            <a:ext cx="1132907" cy="1124263"/>
            <a:chOff x="-5971525" y="3273750"/>
            <a:chExt cx="292250" cy="290650"/>
          </a:xfrm>
        </p:grpSpPr>
        <p:sp>
          <p:nvSpPr>
            <p:cNvPr id="8823" name="Google Shape;8823;p4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24" name="Google Shape;8824;p4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25" name="Google Shape;8825;p45"/>
          <p:cNvGrpSpPr/>
          <p:nvPr/>
        </p:nvGrpSpPr>
        <p:grpSpPr>
          <a:xfrm>
            <a:off x="14639153" y="7231179"/>
            <a:ext cx="1001494" cy="1133450"/>
            <a:chOff x="-3383375" y="3611625"/>
            <a:chExt cx="258350" cy="293025"/>
          </a:xfrm>
        </p:grpSpPr>
        <p:sp>
          <p:nvSpPr>
            <p:cNvPr id="8826" name="Google Shape;8826;p4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27" name="Google Shape;8827;p4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28" name="Google Shape;8828;p45"/>
          <p:cNvGrpSpPr/>
          <p:nvPr/>
        </p:nvGrpSpPr>
        <p:grpSpPr>
          <a:xfrm>
            <a:off x="14807005" y="8716151"/>
            <a:ext cx="729848" cy="1127358"/>
            <a:chOff x="-3347950" y="3971575"/>
            <a:chExt cx="188275" cy="291450"/>
          </a:xfrm>
        </p:grpSpPr>
        <p:sp>
          <p:nvSpPr>
            <p:cNvPr id="8829" name="Google Shape;8829;p4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30" name="Google Shape;8830;p4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31" name="Google Shape;8831;p4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32" name="Google Shape;8832;p45"/>
          <p:cNvGrpSpPr/>
          <p:nvPr/>
        </p:nvGrpSpPr>
        <p:grpSpPr>
          <a:xfrm>
            <a:off x="1483326" y="10195832"/>
            <a:ext cx="1001494" cy="1133450"/>
            <a:chOff x="-1575775" y="3238300"/>
            <a:chExt cx="258350" cy="293025"/>
          </a:xfrm>
        </p:grpSpPr>
        <p:sp>
          <p:nvSpPr>
            <p:cNvPr id="8833" name="Google Shape;8833;p4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34" name="Google Shape;8834;p4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35" name="Google Shape;8835;p4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36" name="Google Shape;8836;p4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37" name="Google Shape;8837;p4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38" name="Google Shape;8838;p45"/>
          <p:cNvGrpSpPr/>
          <p:nvPr/>
        </p:nvGrpSpPr>
        <p:grpSpPr>
          <a:xfrm>
            <a:off x="10351056" y="10226012"/>
            <a:ext cx="1135911" cy="1072527"/>
            <a:chOff x="-1592325" y="3957400"/>
            <a:chExt cx="293025" cy="277275"/>
          </a:xfrm>
        </p:grpSpPr>
        <p:sp>
          <p:nvSpPr>
            <p:cNvPr id="8839" name="Google Shape;8839;p4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0" name="Google Shape;8840;p4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1" name="Google Shape;8841;p4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2" name="Google Shape;8842;p4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43" name="Google Shape;8843;p45"/>
          <p:cNvGrpSpPr/>
          <p:nvPr/>
        </p:nvGrpSpPr>
        <p:grpSpPr>
          <a:xfrm>
            <a:off x="8970303" y="10205209"/>
            <a:ext cx="995388" cy="1130356"/>
            <a:chOff x="-778700" y="3612425"/>
            <a:chExt cx="256775" cy="292225"/>
          </a:xfrm>
        </p:grpSpPr>
        <p:sp>
          <p:nvSpPr>
            <p:cNvPr id="8844" name="Google Shape;8844;p4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5" name="Google Shape;8845;p4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6" name="Google Shape;8846;p4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7" name="Google Shape;8847;p4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8" name="Google Shape;8848;p4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49" name="Google Shape;8849;p4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50" name="Google Shape;8850;p45"/>
          <p:cNvGrpSpPr/>
          <p:nvPr/>
        </p:nvGrpSpPr>
        <p:grpSpPr>
          <a:xfrm>
            <a:off x="15952943" y="11602061"/>
            <a:ext cx="917137" cy="1041493"/>
            <a:chOff x="7728464" y="1561258"/>
            <a:chExt cx="349719" cy="397866"/>
          </a:xfrm>
        </p:grpSpPr>
        <p:sp>
          <p:nvSpPr>
            <p:cNvPr id="8851" name="Google Shape;8851;p4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52" name="Google Shape;8852;p4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53" name="Google Shape;8853;p45"/>
          <p:cNvGrpSpPr/>
          <p:nvPr/>
        </p:nvGrpSpPr>
        <p:grpSpPr>
          <a:xfrm>
            <a:off x="10362246" y="11602061"/>
            <a:ext cx="1043512" cy="1041493"/>
            <a:chOff x="5611350" y="1561258"/>
            <a:chExt cx="397907" cy="397866"/>
          </a:xfrm>
        </p:grpSpPr>
        <p:sp>
          <p:nvSpPr>
            <p:cNvPr id="8854" name="Google Shape;8854;p4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55" name="Google Shape;8855;p4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56" name="Google Shape;8856;p4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57" name="Google Shape;8857;p4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58" name="Google Shape;8858;p45"/>
          <p:cNvGrpSpPr/>
          <p:nvPr/>
        </p:nvGrpSpPr>
        <p:grpSpPr>
          <a:xfrm>
            <a:off x="11759995" y="11863390"/>
            <a:ext cx="1043321" cy="518834"/>
            <a:chOff x="6140660" y="1661097"/>
            <a:chExt cx="397835" cy="198202"/>
          </a:xfrm>
        </p:grpSpPr>
        <p:sp>
          <p:nvSpPr>
            <p:cNvPr id="8859" name="Google Shape;8859;p4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0" name="Google Shape;8860;p4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1" name="Google Shape;8861;p4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2" name="Google Shape;8862;p4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63" name="Google Shape;8863;p45"/>
          <p:cNvGrpSpPr/>
          <p:nvPr/>
        </p:nvGrpSpPr>
        <p:grpSpPr>
          <a:xfrm>
            <a:off x="13157554" y="11602061"/>
            <a:ext cx="1043512" cy="1041493"/>
            <a:chOff x="6669907" y="1561258"/>
            <a:chExt cx="397907" cy="397866"/>
          </a:xfrm>
        </p:grpSpPr>
        <p:sp>
          <p:nvSpPr>
            <p:cNvPr id="8864" name="Google Shape;8864;p4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5" name="Google Shape;8865;p4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6" name="Google Shape;8866;p4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7" name="Google Shape;8867;p4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68" name="Google Shape;8868;p4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69" name="Google Shape;8869;p45"/>
          <p:cNvGrpSpPr/>
          <p:nvPr/>
        </p:nvGrpSpPr>
        <p:grpSpPr>
          <a:xfrm>
            <a:off x="14555303" y="11602061"/>
            <a:ext cx="1043403" cy="1041493"/>
            <a:chOff x="7199196" y="1561258"/>
            <a:chExt cx="397866" cy="397866"/>
          </a:xfrm>
        </p:grpSpPr>
        <p:sp>
          <p:nvSpPr>
            <p:cNvPr id="8870" name="Google Shape;8870;p4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71" name="Google Shape;8871;p4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72" name="Google Shape;8872;p4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73" name="Google Shape;8873;p45"/>
          <p:cNvGrpSpPr/>
          <p:nvPr/>
        </p:nvGrpSpPr>
        <p:grpSpPr>
          <a:xfrm>
            <a:off x="4773613" y="11756636"/>
            <a:ext cx="1043512" cy="732334"/>
            <a:chOff x="3386036" y="1746339"/>
            <a:chExt cx="397907" cy="279762"/>
          </a:xfrm>
        </p:grpSpPr>
        <p:sp>
          <p:nvSpPr>
            <p:cNvPr id="8874" name="Google Shape;8874;p4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75" name="Google Shape;8875;p4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8876" name="Google Shape;8876;p45"/>
          <p:cNvGrpSpPr/>
          <p:nvPr/>
        </p:nvGrpSpPr>
        <p:grpSpPr>
          <a:xfrm>
            <a:off x="5854352" y="8714628"/>
            <a:ext cx="1142017" cy="1130356"/>
            <a:chOff x="-5613150" y="3991275"/>
            <a:chExt cx="294600" cy="292225"/>
          </a:xfrm>
        </p:grpSpPr>
        <p:sp>
          <p:nvSpPr>
            <p:cNvPr id="8877" name="Google Shape;8877;p4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78" name="Google Shape;8878;p4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79" name="Google Shape;8879;p4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0" name="Google Shape;8880;p4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1" name="Google Shape;8881;p4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2" name="Google Shape;8882;p4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3" name="Google Shape;8883;p4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4" name="Google Shape;8884;p4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5" name="Google Shape;8885;p4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86" name="Google Shape;8886;p45"/>
          <p:cNvGrpSpPr/>
          <p:nvPr/>
        </p:nvGrpSpPr>
        <p:grpSpPr>
          <a:xfrm>
            <a:off x="7566761" y="11602001"/>
            <a:ext cx="1043512" cy="1041602"/>
            <a:chOff x="4417380" y="1687279"/>
            <a:chExt cx="397907" cy="397907"/>
          </a:xfrm>
        </p:grpSpPr>
        <p:sp>
          <p:nvSpPr>
            <p:cNvPr id="8887" name="Google Shape;8887;p4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88" name="Google Shape;8888;p4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89" name="Google Shape;8889;p45"/>
          <p:cNvGrpSpPr/>
          <p:nvPr/>
        </p:nvGrpSpPr>
        <p:grpSpPr>
          <a:xfrm>
            <a:off x="20551545" y="10203339"/>
            <a:ext cx="1043457" cy="1041548"/>
            <a:chOff x="2869999" y="1687279"/>
            <a:chExt cx="397887" cy="397887"/>
          </a:xfrm>
        </p:grpSpPr>
        <p:sp>
          <p:nvSpPr>
            <p:cNvPr id="8890" name="Google Shape;8890;p4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91" name="Google Shape;8891;p4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92" name="Google Shape;8892;p45"/>
          <p:cNvGrpSpPr/>
          <p:nvPr/>
        </p:nvGrpSpPr>
        <p:grpSpPr>
          <a:xfrm>
            <a:off x="6171363" y="11603012"/>
            <a:ext cx="1041159" cy="1039581"/>
            <a:chOff x="3902887" y="1687655"/>
            <a:chExt cx="397010" cy="397135"/>
          </a:xfrm>
        </p:grpSpPr>
        <p:sp>
          <p:nvSpPr>
            <p:cNvPr id="8893" name="Google Shape;8893;p4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94" name="Google Shape;8894;p4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95" name="Google Shape;8895;p45"/>
          <p:cNvGrpSpPr/>
          <p:nvPr/>
        </p:nvGrpSpPr>
        <p:grpSpPr>
          <a:xfrm>
            <a:off x="8964512" y="11602001"/>
            <a:ext cx="1043512" cy="1041602"/>
            <a:chOff x="4933458" y="1687279"/>
            <a:chExt cx="397907" cy="397907"/>
          </a:xfrm>
        </p:grpSpPr>
        <p:sp>
          <p:nvSpPr>
            <p:cNvPr id="8896" name="Google Shape;8896;p4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897" name="Google Shape;8897;p4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898" name="Google Shape;8898;p45"/>
          <p:cNvGrpSpPr/>
          <p:nvPr/>
        </p:nvGrpSpPr>
        <p:grpSpPr>
          <a:xfrm>
            <a:off x="16260340" y="10203321"/>
            <a:ext cx="1043457" cy="1041548"/>
            <a:chOff x="1379798" y="1723250"/>
            <a:chExt cx="397887" cy="397887"/>
          </a:xfrm>
        </p:grpSpPr>
        <p:sp>
          <p:nvSpPr>
            <p:cNvPr id="8899" name="Google Shape;8899;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00" name="Google Shape;8900;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01" name="Google Shape;8901;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02" name="Google Shape;8902;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903" name="Google Shape;8903;p45"/>
          <p:cNvGrpSpPr/>
          <p:nvPr/>
        </p:nvGrpSpPr>
        <p:grpSpPr>
          <a:xfrm>
            <a:off x="13401458" y="10203322"/>
            <a:ext cx="1043512" cy="1041548"/>
            <a:chOff x="266768" y="1721375"/>
            <a:chExt cx="397907" cy="397887"/>
          </a:xfrm>
        </p:grpSpPr>
        <p:sp>
          <p:nvSpPr>
            <p:cNvPr id="8904" name="Google Shape;8904;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05" name="Google Shape;8905;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906" name="Google Shape;8906;p45"/>
          <p:cNvGrpSpPr/>
          <p:nvPr/>
        </p:nvGrpSpPr>
        <p:grpSpPr>
          <a:xfrm>
            <a:off x="14830949" y="10203321"/>
            <a:ext cx="1043403" cy="1041548"/>
            <a:chOff x="864491" y="1723250"/>
            <a:chExt cx="397866" cy="397887"/>
          </a:xfrm>
        </p:grpSpPr>
        <p:sp>
          <p:nvSpPr>
            <p:cNvPr id="8907" name="Google Shape;8907;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08" name="Google Shape;8908;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09" name="Google Shape;8909;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910" name="Google Shape;8910;p45"/>
          <p:cNvSpPr/>
          <p:nvPr/>
        </p:nvSpPr>
        <p:spPr>
          <a:xfrm>
            <a:off x="17689993" y="10298968"/>
            <a:ext cx="1046690" cy="85224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911" name="Google Shape;8911;p45"/>
          <p:cNvGrpSpPr/>
          <p:nvPr/>
        </p:nvGrpSpPr>
        <p:grpSpPr>
          <a:xfrm>
            <a:off x="7288439" y="7231930"/>
            <a:ext cx="1151127" cy="1131903"/>
            <a:chOff x="-5254775" y="3631325"/>
            <a:chExt cx="296950" cy="292625"/>
          </a:xfrm>
        </p:grpSpPr>
        <p:sp>
          <p:nvSpPr>
            <p:cNvPr id="8912" name="Google Shape;8912;p4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13" name="Google Shape;8913;p4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14" name="Google Shape;8914;p4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15" name="Google Shape;8915;p4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16" name="Google Shape;8916;p4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17" name="Google Shape;8917;p4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18" name="Google Shape;8918;p4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919" name="Google Shape;8919;p45"/>
          <p:cNvGrpSpPr/>
          <p:nvPr/>
        </p:nvGrpSpPr>
        <p:grpSpPr>
          <a:xfrm>
            <a:off x="19122421" y="10204359"/>
            <a:ext cx="1043129" cy="1039472"/>
            <a:chOff x="2408992" y="1722875"/>
            <a:chExt cx="397761" cy="397093"/>
          </a:xfrm>
        </p:grpSpPr>
        <p:sp>
          <p:nvSpPr>
            <p:cNvPr id="8920" name="Google Shape;8920;p4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21" name="Google Shape;8921;p4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922" name="Google Shape;8922;p45"/>
          <p:cNvGrpSpPr/>
          <p:nvPr/>
        </p:nvGrpSpPr>
        <p:grpSpPr>
          <a:xfrm>
            <a:off x="5911034" y="10200680"/>
            <a:ext cx="1139013" cy="1139446"/>
            <a:chOff x="-1591550" y="3597475"/>
            <a:chExt cx="293825" cy="294575"/>
          </a:xfrm>
        </p:grpSpPr>
        <p:sp>
          <p:nvSpPr>
            <p:cNvPr id="8923" name="Google Shape;8923;p4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24" name="Google Shape;8924;p4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925" name="Google Shape;8925;p4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926" name="Google Shape;8926;p45"/>
          <p:cNvGrpSpPr/>
          <p:nvPr/>
        </p:nvGrpSpPr>
        <p:grpSpPr>
          <a:xfrm>
            <a:off x="17224025" y="11601847"/>
            <a:ext cx="1042303" cy="1042303"/>
            <a:chOff x="1190625" y="238125"/>
            <a:chExt cx="5235075" cy="5235075"/>
          </a:xfrm>
        </p:grpSpPr>
        <p:sp>
          <p:nvSpPr>
            <p:cNvPr id="8927" name="Google Shape;8927;p4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4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32" name="Shape 8932"/>
        <p:cNvGrpSpPr/>
        <p:nvPr/>
      </p:nvGrpSpPr>
      <p:grpSpPr>
        <a:xfrm>
          <a:off x="0" y="0"/>
          <a:ext cx="0" cy="0"/>
          <a:chOff x="0" y="0"/>
          <a:chExt cx="0" cy="0"/>
        </a:xfrm>
      </p:grpSpPr>
      <p:pic>
        <p:nvPicPr>
          <p:cNvPr id="8933" name="Google Shape;8933;p46">
            <a:hlinkClick r:id="rId3"/>
          </p:cNvPr>
          <p:cNvPicPr preferRelativeResize="0"/>
          <p:nvPr/>
        </p:nvPicPr>
        <p:blipFill>
          <a:blip r:embed="rId4">
            <a:alphaModFix/>
          </a:blip>
          <a:stretch>
            <a:fillRect/>
          </a:stretch>
        </p:blipFill>
        <p:spPr>
          <a:xfrm>
            <a:off x="8695592" y="7132641"/>
            <a:ext cx="5648814" cy="2261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3"/>
          <p:cNvSpPr txBox="1"/>
          <p:nvPr>
            <p:ph idx="1" type="subTitle"/>
          </p:nvPr>
        </p:nvSpPr>
        <p:spPr>
          <a:xfrm>
            <a:off x="1272225" y="3346525"/>
            <a:ext cx="14010900" cy="8295900"/>
          </a:xfrm>
          <a:prstGeom prst="rect">
            <a:avLst/>
          </a:prstGeom>
        </p:spPr>
        <p:txBody>
          <a:bodyPr anchorCtr="0" anchor="t" bIns="255950" lIns="255950" spcFirstLastPara="1" rIns="255950" wrap="square" tIns="255950">
            <a:noAutofit/>
          </a:bodyPr>
          <a:lstStyle/>
          <a:p>
            <a:pPr indent="0" lvl="0" marL="0" rtl="0" algn="l">
              <a:spcBef>
                <a:spcPts val="0"/>
              </a:spcBef>
              <a:spcAft>
                <a:spcPts val="0"/>
              </a:spcAft>
              <a:buNone/>
            </a:pPr>
            <a:r>
              <a:rPr lang="es"/>
              <a:t>En esta plantilla encontrarás una diapositiva preparada para descarga. Puedes modificarla a tu gusto y luego descargarla como archivo .pdf (por si quieres imprimirla o compartirla de manera digital). Para hacerlo, sigue estos pasos:</a:t>
            </a:r>
            <a:endParaRPr/>
          </a:p>
          <a:p>
            <a:pPr indent="-450850" lvl="0" marL="914400" rtl="0" algn="l">
              <a:spcBef>
                <a:spcPts val="3400"/>
              </a:spcBef>
              <a:spcAft>
                <a:spcPts val="0"/>
              </a:spcAft>
              <a:buSzPts val="3500"/>
              <a:buFont typeface="Arial"/>
              <a:buChar char="●"/>
            </a:pPr>
            <a:r>
              <a:rPr lang="es"/>
              <a:t>Borra todas las diapositivas excepto la del póster</a:t>
            </a:r>
            <a:endParaRPr/>
          </a:p>
          <a:p>
            <a:pPr indent="-450850" lvl="0" marL="914400" rtl="0" algn="l">
              <a:spcBef>
                <a:spcPts val="0"/>
              </a:spcBef>
              <a:spcAft>
                <a:spcPts val="0"/>
              </a:spcAft>
              <a:buSzPts val="3500"/>
              <a:buFont typeface="Arial"/>
              <a:buChar char="●"/>
            </a:pPr>
            <a:r>
              <a:rPr lang="es"/>
              <a:t>Modifícala y añade texto si es necesario</a:t>
            </a:r>
            <a:endParaRPr/>
          </a:p>
          <a:p>
            <a:pPr indent="-450850" lvl="0" marL="914400" rtl="0" algn="l">
              <a:spcBef>
                <a:spcPts val="0"/>
              </a:spcBef>
              <a:spcAft>
                <a:spcPts val="0"/>
              </a:spcAft>
              <a:buSzPts val="3500"/>
              <a:buFont typeface="Arial"/>
              <a:buChar char="●"/>
            </a:pPr>
            <a:r>
              <a:rPr lang="es"/>
              <a:t>Haz clic en Archivo &gt; Descargar Click File &gt; Download &gt; Documento PDF</a:t>
            </a:r>
            <a:endParaRPr/>
          </a:p>
          <a:p>
            <a:pPr indent="-450850" lvl="0" marL="914400" rtl="0" algn="l">
              <a:spcBef>
                <a:spcPts val="0"/>
              </a:spcBef>
              <a:spcAft>
                <a:spcPts val="0"/>
              </a:spcAft>
              <a:buSzPts val="3500"/>
              <a:buFont typeface="Arial"/>
              <a:buChar char="●"/>
            </a:pPr>
            <a:r>
              <a:rPr lang="es"/>
              <a:t>Se descargará la plantilla en tu equipo</a:t>
            </a:r>
            <a:endParaRPr/>
          </a:p>
          <a:p>
            <a:pPr indent="-450850" lvl="0" marL="914400" rtl="0" algn="l">
              <a:spcBef>
                <a:spcPts val="0"/>
              </a:spcBef>
              <a:spcAft>
                <a:spcPts val="0"/>
              </a:spcAft>
              <a:buSzPts val="3500"/>
              <a:buFont typeface="Arial"/>
              <a:buChar char="●"/>
            </a:pPr>
            <a:r>
              <a:rPr lang="es"/>
              <a:t>Si necesitas imprimirla con el tamaño original, esta son las medidas: 25,2x18,9 pulgadas o 64x48 centímetros. Puedes imprimirla en cualquier copistería</a:t>
            </a:r>
            <a:endParaRPr/>
          </a:p>
        </p:txBody>
      </p:sp>
      <p:sp>
        <p:nvSpPr>
          <p:cNvPr id="300" name="Google Shape;300;p23"/>
          <p:cNvSpPr txBox="1"/>
          <p:nvPr>
            <p:ph type="title"/>
          </p:nvPr>
        </p:nvSpPr>
        <p:spPr>
          <a:xfrm>
            <a:off x="457200" y="1194000"/>
            <a:ext cx="22125600" cy="15363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Instrucciones para imprimir el póster</a:t>
            </a:r>
            <a:endParaRPr/>
          </a:p>
        </p:txBody>
      </p:sp>
      <p:grpSp>
        <p:nvGrpSpPr>
          <p:cNvPr id="301" name="Google Shape;301;p23"/>
          <p:cNvGrpSpPr/>
          <p:nvPr/>
        </p:nvGrpSpPr>
        <p:grpSpPr>
          <a:xfrm>
            <a:off x="10671821" y="5713515"/>
            <a:ext cx="15919796" cy="15394023"/>
            <a:chOff x="11953521" y="5332515"/>
            <a:chExt cx="15919796" cy="15394023"/>
          </a:xfrm>
        </p:grpSpPr>
        <p:grpSp>
          <p:nvGrpSpPr>
            <p:cNvPr id="302" name="Google Shape;302;p23"/>
            <p:cNvGrpSpPr/>
            <p:nvPr/>
          </p:nvGrpSpPr>
          <p:grpSpPr>
            <a:xfrm>
              <a:off x="11953521" y="5332515"/>
              <a:ext cx="15919796" cy="15394023"/>
              <a:chOff x="4805450" y="3240925"/>
              <a:chExt cx="9405527" cy="9094897"/>
            </a:xfrm>
          </p:grpSpPr>
          <p:sp>
            <p:nvSpPr>
              <p:cNvPr id="303" name="Google Shape;303;p23"/>
              <p:cNvSpPr/>
              <p:nvPr/>
            </p:nvSpPr>
            <p:spPr>
              <a:xfrm>
                <a:off x="6287141" y="8146770"/>
                <a:ext cx="2535101" cy="3113695"/>
              </a:xfrm>
              <a:custGeom>
                <a:rect b="b" l="l" r="r" t="t"/>
                <a:pathLst>
                  <a:path extrusionOk="0" h="17732" w="14437">
                    <a:moveTo>
                      <a:pt x="5813" y="1"/>
                    </a:moveTo>
                    <a:cubicBezTo>
                      <a:pt x="5515" y="1"/>
                      <a:pt x="5222" y="54"/>
                      <a:pt x="4955" y="187"/>
                    </a:cubicBezTo>
                    <a:cubicBezTo>
                      <a:pt x="4628" y="351"/>
                      <a:pt x="4368" y="621"/>
                      <a:pt x="4131" y="899"/>
                    </a:cubicBezTo>
                    <a:cubicBezTo>
                      <a:pt x="3111" y="2093"/>
                      <a:pt x="2383" y="3526"/>
                      <a:pt x="1271" y="4636"/>
                    </a:cubicBezTo>
                    <a:cubicBezTo>
                      <a:pt x="912" y="4994"/>
                      <a:pt x="516" y="5451"/>
                      <a:pt x="199" y="5847"/>
                    </a:cubicBezTo>
                    <a:cubicBezTo>
                      <a:pt x="36" y="6052"/>
                      <a:pt x="1" y="6340"/>
                      <a:pt x="59" y="6595"/>
                    </a:cubicBezTo>
                    <a:cubicBezTo>
                      <a:pt x="117" y="6851"/>
                      <a:pt x="258" y="7081"/>
                      <a:pt x="418" y="7288"/>
                    </a:cubicBezTo>
                    <a:cubicBezTo>
                      <a:pt x="1306" y="8445"/>
                      <a:pt x="2753" y="9016"/>
                      <a:pt x="3837" y="9991"/>
                    </a:cubicBezTo>
                    <a:cubicBezTo>
                      <a:pt x="6121" y="12044"/>
                      <a:pt x="6523" y="15587"/>
                      <a:pt x="8720" y="17732"/>
                    </a:cubicBezTo>
                    <a:cubicBezTo>
                      <a:pt x="9877" y="17524"/>
                      <a:pt x="11011" y="17228"/>
                      <a:pt x="12033" y="16647"/>
                    </a:cubicBezTo>
                    <a:cubicBezTo>
                      <a:pt x="13055" y="16067"/>
                      <a:pt x="13843" y="15258"/>
                      <a:pt x="14437" y="14244"/>
                    </a:cubicBezTo>
                    <a:cubicBezTo>
                      <a:pt x="12831" y="12624"/>
                      <a:pt x="11616" y="10663"/>
                      <a:pt x="10501" y="8674"/>
                    </a:cubicBezTo>
                    <a:cubicBezTo>
                      <a:pt x="9822" y="7466"/>
                      <a:pt x="9089" y="6244"/>
                      <a:pt x="8915" y="4870"/>
                    </a:cubicBezTo>
                    <a:cubicBezTo>
                      <a:pt x="8811" y="4068"/>
                      <a:pt x="8804" y="3253"/>
                      <a:pt x="8891" y="2449"/>
                    </a:cubicBezTo>
                    <a:cubicBezTo>
                      <a:pt x="8926" y="2125"/>
                      <a:pt x="8973" y="1783"/>
                      <a:pt x="8842" y="1486"/>
                    </a:cubicBezTo>
                    <a:cubicBezTo>
                      <a:pt x="8739" y="1253"/>
                      <a:pt x="8539" y="1078"/>
                      <a:pt x="8333" y="926"/>
                    </a:cubicBezTo>
                    <a:cubicBezTo>
                      <a:pt x="7833" y="559"/>
                      <a:pt x="7265" y="285"/>
                      <a:pt x="6667" y="125"/>
                    </a:cubicBezTo>
                    <a:cubicBezTo>
                      <a:pt x="6390" y="50"/>
                      <a:pt x="6099" y="1"/>
                      <a:pt x="5813"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6268177" y="8275834"/>
                <a:ext cx="1438670" cy="1421989"/>
              </a:xfrm>
              <a:custGeom>
                <a:rect b="b" l="l" r="r" t="t"/>
                <a:pathLst>
                  <a:path extrusionOk="0" h="8098" w="8193">
                    <a:moveTo>
                      <a:pt x="5301" y="0"/>
                    </a:moveTo>
                    <a:cubicBezTo>
                      <a:pt x="5095" y="0"/>
                      <a:pt x="4890" y="34"/>
                      <a:pt x="4695" y="108"/>
                    </a:cubicBezTo>
                    <a:cubicBezTo>
                      <a:pt x="3857" y="422"/>
                      <a:pt x="3410" y="1335"/>
                      <a:pt x="3190" y="2203"/>
                    </a:cubicBezTo>
                    <a:cubicBezTo>
                      <a:pt x="2854" y="3525"/>
                      <a:pt x="0" y="4311"/>
                      <a:pt x="504" y="5578"/>
                    </a:cubicBezTo>
                    <a:cubicBezTo>
                      <a:pt x="981" y="6780"/>
                      <a:pt x="4326" y="7772"/>
                      <a:pt x="4998" y="8041"/>
                    </a:cubicBezTo>
                    <a:cubicBezTo>
                      <a:pt x="5096" y="8080"/>
                      <a:pt x="5201" y="8098"/>
                      <a:pt x="5311" y="8098"/>
                    </a:cubicBezTo>
                    <a:cubicBezTo>
                      <a:pt x="5955" y="8098"/>
                      <a:pt x="6756" y="7501"/>
                      <a:pt x="7173" y="7164"/>
                    </a:cubicBezTo>
                    <a:cubicBezTo>
                      <a:pt x="7319" y="7046"/>
                      <a:pt x="7463" y="6921"/>
                      <a:pt x="7570" y="6766"/>
                    </a:cubicBezTo>
                    <a:cubicBezTo>
                      <a:pt x="7690" y="6594"/>
                      <a:pt x="7761" y="6393"/>
                      <a:pt x="7822" y="6192"/>
                    </a:cubicBezTo>
                    <a:cubicBezTo>
                      <a:pt x="8181" y="4990"/>
                      <a:pt x="8193" y="3687"/>
                      <a:pt x="7856" y="2480"/>
                    </a:cubicBezTo>
                    <a:cubicBezTo>
                      <a:pt x="7657" y="1764"/>
                      <a:pt x="7324" y="1063"/>
                      <a:pt x="6764" y="574"/>
                    </a:cubicBezTo>
                    <a:cubicBezTo>
                      <a:pt x="6362" y="223"/>
                      <a:pt x="5828" y="0"/>
                      <a:pt x="530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6351761" y="8374344"/>
                <a:ext cx="1090460" cy="1186512"/>
              </a:xfrm>
              <a:custGeom>
                <a:rect b="b" l="l" r="r" t="t"/>
                <a:pathLst>
                  <a:path extrusionOk="0" h="6757" w="6210">
                    <a:moveTo>
                      <a:pt x="5361" y="0"/>
                    </a:moveTo>
                    <a:cubicBezTo>
                      <a:pt x="5333" y="0"/>
                      <a:pt x="5306" y="2"/>
                      <a:pt x="5278" y="7"/>
                    </a:cubicBezTo>
                    <a:cubicBezTo>
                      <a:pt x="5084" y="37"/>
                      <a:pt x="4922" y="171"/>
                      <a:pt x="4788" y="315"/>
                    </a:cubicBezTo>
                    <a:cubicBezTo>
                      <a:pt x="4355" y="782"/>
                      <a:pt x="4118" y="1392"/>
                      <a:pt x="3806" y="1946"/>
                    </a:cubicBezTo>
                    <a:cubicBezTo>
                      <a:pt x="3321" y="2809"/>
                      <a:pt x="2639" y="3559"/>
                      <a:pt x="1827" y="4123"/>
                    </a:cubicBezTo>
                    <a:cubicBezTo>
                      <a:pt x="1494" y="4353"/>
                      <a:pt x="72" y="4616"/>
                      <a:pt x="28" y="5017"/>
                    </a:cubicBezTo>
                    <a:cubicBezTo>
                      <a:pt x="0" y="5266"/>
                      <a:pt x="1155" y="5505"/>
                      <a:pt x="1317" y="5697"/>
                    </a:cubicBezTo>
                    <a:cubicBezTo>
                      <a:pt x="1738" y="6199"/>
                      <a:pt x="2401" y="6416"/>
                      <a:pt x="3028" y="6609"/>
                    </a:cubicBezTo>
                    <a:cubicBezTo>
                      <a:pt x="3279" y="6686"/>
                      <a:pt x="3560" y="6757"/>
                      <a:pt x="3823" y="6757"/>
                    </a:cubicBezTo>
                    <a:cubicBezTo>
                      <a:pt x="4068" y="6757"/>
                      <a:pt x="4297" y="6695"/>
                      <a:pt x="4469" y="6521"/>
                    </a:cubicBezTo>
                    <a:cubicBezTo>
                      <a:pt x="4460" y="6519"/>
                      <a:pt x="4452" y="6517"/>
                      <a:pt x="4443" y="6515"/>
                    </a:cubicBezTo>
                    <a:lnTo>
                      <a:pt x="4443" y="6515"/>
                    </a:lnTo>
                    <a:cubicBezTo>
                      <a:pt x="4924" y="6443"/>
                      <a:pt x="5391" y="6126"/>
                      <a:pt x="5664" y="5708"/>
                    </a:cubicBezTo>
                    <a:cubicBezTo>
                      <a:pt x="6077" y="5077"/>
                      <a:pt x="6152" y="4287"/>
                      <a:pt x="6180" y="3533"/>
                    </a:cubicBezTo>
                    <a:cubicBezTo>
                      <a:pt x="6210" y="2786"/>
                      <a:pt x="6205" y="2036"/>
                      <a:pt x="6168" y="1290"/>
                    </a:cubicBezTo>
                    <a:cubicBezTo>
                      <a:pt x="6154" y="994"/>
                      <a:pt x="6132" y="689"/>
                      <a:pt x="5994" y="428"/>
                    </a:cubicBezTo>
                    <a:cubicBezTo>
                      <a:pt x="5868" y="192"/>
                      <a:pt x="5623" y="0"/>
                      <a:pt x="536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6287141" y="8559424"/>
                <a:ext cx="1800752" cy="2700865"/>
              </a:xfrm>
              <a:custGeom>
                <a:rect b="b" l="l" r="r" t="t"/>
                <a:pathLst>
                  <a:path extrusionOk="0" h="15381" w="10255">
                    <a:moveTo>
                      <a:pt x="3045" y="1"/>
                    </a:moveTo>
                    <a:cubicBezTo>
                      <a:pt x="2494" y="798"/>
                      <a:pt x="1955" y="1602"/>
                      <a:pt x="1271" y="2285"/>
                    </a:cubicBezTo>
                    <a:cubicBezTo>
                      <a:pt x="912" y="2644"/>
                      <a:pt x="516" y="3099"/>
                      <a:pt x="199" y="3497"/>
                    </a:cubicBezTo>
                    <a:cubicBezTo>
                      <a:pt x="36" y="3702"/>
                      <a:pt x="1" y="3989"/>
                      <a:pt x="59" y="4244"/>
                    </a:cubicBezTo>
                    <a:cubicBezTo>
                      <a:pt x="117" y="4500"/>
                      <a:pt x="258" y="4729"/>
                      <a:pt x="418" y="4938"/>
                    </a:cubicBezTo>
                    <a:cubicBezTo>
                      <a:pt x="1306" y="6095"/>
                      <a:pt x="2753" y="6666"/>
                      <a:pt x="3837" y="7640"/>
                    </a:cubicBezTo>
                    <a:cubicBezTo>
                      <a:pt x="6121" y="9693"/>
                      <a:pt x="6523" y="13236"/>
                      <a:pt x="8720" y="15381"/>
                    </a:cubicBezTo>
                    <a:cubicBezTo>
                      <a:pt x="9240" y="15289"/>
                      <a:pt x="9753" y="15176"/>
                      <a:pt x="10255" y="15030"/>
                    </a:cubicBezTo>
                    <a:cubicBezTo>
                      <a:pt x="9753" y="14369"/>
                      <a:pt x="9287" y="13675"/>
                      <a:pt x="8828" y="12985"/>
                    </a:cubicBezTo>
                    <a:cubicBezTo>
                      <a:pt x="8528" y="12535"/>
                      <a:pt x="8229" y="12081"/>
                      <a:pt x="8001" y="11592"/>
                    </a:cubicBezTo>
                    <a:cubicBezTo>
                      <a:pt x="7774" y="11100"/>
                      <a:pt x="7623" y="10575"/>
                      <a:pt x="7552" y="10039"/>
                    </a:cubicBezTo>
                    <a:cubicBezTo>
                      <a:pt x="7402" y="8896"/>
                      <a:pt x="7604" y="7646"/>
                      <a:pt x="7005" y="6661"/>
                    </a:cubicBezTo>
                    <a:cubicBezTo>
                      <a:pt x="6795" y="6317"/>
                      <a:pt x="6502" y="6033"/>
                      <a:pt x="6230" y="5736"/>
                    </a:cubicBezTo>
                    <a:cubicBezTo>
                      <a:pt x="5392" y="4819"/>
                      <a:pt x="4741" y="3733"/>
                      <a:pt x="4328" y="2562"/>
                    </a:cubicBezTo>
                    <a:cubicBezTo>
                      <a:pt x="3998" y="1628"/>
                      <a:pt x="3650" y="754"/>
                      <a:pt x="3045"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6669065" y="7889695"/>
                <a:ext cx="710116" cy="693435"/>
              </a:xfrm>
              <a:custGeom>
                <a:rect b="b" l="l" r="r" t="t"/>
                <a:pathLst>
                  <a:path extrusionOk="0" h="3949" w="4044">
                    <a:moveTo>
                      <a:pt x="924" y="0"/>
                    </a:moveTo>
                    <a:cubicBezTo>
                      <a:pt x="596" y="0"/>
                      <a:pt x="257" y="161"/>
                      <a:pt x="131" y="460"/>
                    </a:cubicBezTo>
                    <a:cubicBezTo>
                      <a:pt x="0" y="770"/>
                      <a:pt x="123" y="1123"/>
                      <a:pt x="277" y="1422"/>
                    </a:cubicBezTo>
                    <a:cubicBezTo>
                      <a:pt x="663" y="2175"/>
                      <a:pt x="1148" y="2925"/>
                      <a:pt x="1805" y="3467"/>
                    </a:cubicBezTo>
                    <a:cubicBezTo>
                      <a:pt x="2118" y="3725"/>
                      <a:pt x="2493" y="3931"/>
                      <a:pt x="2898" y="3948"/>
                    </a:cubicBezTo>
                    <a:cubicBezTo>
                      <a:pt x="2912" y="3948"/>
                      <a:pt x="2927" y="3949"/>
                      <a:pt x="2942" y="3949"/>
                    </a:cubicBezTo>
                    <a:cubicBezTo>
                      <a:pt x="3332" y="3949"/>
                      <a:pt x="3739" y="3737"/>
                      <a:pt x="3880" y="3372"/>
                    </a:cubicBezTo>
                    <a:cubicBezTo>
                      <a:pt x="4044" y="2951"/>
                      <a:pt x="3827" y="2482"/>
                      <a:pt x="3576" y="2107"/>
                    </a:cubicBezTo>
                    <a:cubicBezTo>
                      <a:pt x="3148" y="1465"/>
                      <a:pt x="2606" y="898"/>
                      <a:pt x="1984" y="443"/>
                    </a:cubicBezTo>
                    <a:cubicBezTo>
                      <a:pt x="1695" y="232"/>
                      <a:pt x="1376" y="40"/>
                      <a:pt x="1021" y="5"/>
                    </a:cubicBezTo>
                    <a:cubicBezTo>
                      <a:pt x="989" y="2"/>
                      <a:pt x="957" y="0"/>
                      <a:pt x="924"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6707521" y="8118850"/>
                <a:ext cx="571570" cy="464280"/>
              </a:xfrm>
              <a:custGeom>
                <a:rect b="b" l="l" r="r" t="t"/>
                <a:pathLst>
                  <a:path extrusionOk="0" h="2644" w="3255">
                    <a:moveTo>
                      <a:pt x="1" y="1"/>
                    </a:moveTo>
                    <a:cubicBezTo>
                      <a:pt x="19" y="40"/>
                      <a:pt x="38" y="79"/>
                      <a:pt x="58" y="117"/>
                    </a:cubicBezTo>
                    <a:cubicBezTo>
                      <a:pt x="443" y="870"/>
                      <a:pt x="929" y="1620"/>
                      <a:pt x="1586" y="2162"/>
                    </a:cubicBezTo>
                    <a:cubicBezTo>
                      <a:pt x="1897" y="2420"/>
                      <a:pt x="2273" y="2626"/>
                      <a:pt x="2678" y="2643"/>
                    </a:cubicBezTo>
                    <a:cubicBezTo>
                      <a:pt x="2692" y="2643"/>
                      <a:pt x="2706" y="2643"/>
                      <a:pt x="2720" y="2643"/>
                    </a:cubicBezTo>
                    <a:cubicBezTo>
                      <a:pt x="2905" y="2643"/>
                      <a:pt x="3093" y="2596"/>
                      <a:pt x="3254" y="2509"/>
                    </a:cubicBezTo>
                    <a:cubicBezTo>
                      <a:pt x="2378" y="1441"/>
                      <a:pt x="1255" y="578"/>
                      <a:pt x="1"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6351761" y="8177675"/>
                <a:ext cx="947349" cy="690098"/>
              </a:xfrm>
              <a:custGeom>
                <a:rect b="b" l="l" r="r" t="t"/>
                <a:pathLst>
                  <a:path extrusionOk="0" h="3930" w="5395">
                    <a:moveTo>
                      <a:pt x="1014" y="1"/>
                    </a:moveTo>
                    <a:cubicBezTo>
                      <a:pt x="820" y="1"/>
                      <a:pt x="634" y="38"/>
                      <a:pt x="474" y="132"/>
                    </a:cubicBezTo>
                    <a:cubicBezTo>
                      <a:pt x="73" y="367"/>
                      <a:pt x="0" y="860"/>
                      <a:pt x="98" y="1277"/>
                    </a:cubicBezTo>
                    <a:cubicBezTo>
                      <a:pt x="64" y="1589"/>
                      <a:pt x="396" y="2330"/>
                      <a:pt x="648" y="2521"/>
                    </a:cubicBezTo>
                    <a:cubicBezTo>
                      <a:pt x="1137" y="2888"/>
                      <a:pt x="1935" y="3130"/>
                      <a:pt x="2504" y="3400"/>
                    </a:cubicBezTo>
                    <a:cubicBezTo>
                      <a:pt x="2894" y="3585"/>
                      <a:pt x="3290" y="3773"/>
                      <a:pt x="3719" y="3868"/>
                    </a:cubicBezTo>
                    <a:cubicBezTo>
                      <a:pt x="3894" y="3907"/>
                      <a:pt x="4076" y="3929"/>
                      <a:pt x="4256" y="3929"/>
                    </a:cubicBezTo>
                    <a:cubicBezTo>
                      <a:pt x="4517" y="3929"/>
                      <a:pt x="4774" y="3883"/>
                      <a:pt x="4997" y="3772"/>
                    </a:cubicBezTo>
                    <a:cubicBezTo>
                      <a:pt x="5073" y="3735"/>
                      <a:pt x="5144" y="3690"/>
                      <a:pt x="5201" y="3632"/>
                    </a:cubicBezTo>
                    <a:cubicBezTo>
                      <a:pt x="5379" y="3457"/>
                      <a:pt x="5394" y="3188"/>
                      <a:pt x="5308" y="2961"/>
                    </a:cubicBezTo>
                    <a:cubicBezTo>
                      <a:pt x="5220" y="2732"/>
                      <a:pt x="5044" y="2537"/>
                      <a:pt x="4868" y="2349"/>
                    </a:cubicBezTo>
                    <a:cubicBezTo>
                      <a:pt x="4035" y="1466"/>
                      <a:pt x="3063" y="638"/>
                      <a:pt x="1860" y="180"/>
                    </a:cubicBezTo>
                    <a:cubicBezTo>
                      <a:pt x="1595" y="80"/>
                      <a:pt x="1295" y="1"/>
                      <a:pt x="1014"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6366687" y="8407181"/>
                <a:ext cx="911527" cy="460592"/>
              </a:xfrm>
              <a:custGeom>
                <a:rect b="b" l="l" r="r" t="t"/>
                <a:pathLst>
                  <a:path extrusionOk="0" h="2623" w="5191">
                    <a:moveTo>
                      <a:pt x="12" y="1"/>
                    </a:moveTo>
                    <a:lnTo>
                      <a:pt x="12" y="1"/>
                    </a:lnTo>
                    <a:cubicBezTo>
                      <a:pt x="0" y="327"/>
                      <a:pt x="318" y="1028"/>
                      <a:pt x="563" y="1214"/>
                    </a:cubicBezTo>
                    <a:cubicBezTo>
                      <a:pt x="1052" y="1581"/>
                      <a:pt x="1850" y="1823"/>
                      <a:pt x="2419" y="2093"/>
                    </a:cubicBezTo>
                    <a:cubicBezTo>
                      <a:pt x="2810" y="2278"/>
                      <a:pt x="3205" y="2466"/>
                      <a:pt x="3634" y="2561"/>
                    </a:cubicBezTo>
                    <a:cubicBezTo>
                      <a:pt x="3809" y="2600"/>
                      <a:pt x="3991" y="2622"/>
                      <a:pt x="4171" y="2622"/>
                    </a:cubicBezTo>
                    <a:cubicBezTo>
                      <a:pt x="4432" y="2622"/>
                      <a:pt x="4689" y="2576"/>
                      <a:pt x="4912" y="2465"/>
                    </a:cubicBezTo>
                    <a:cubicBezTo>
                      <a:pt x="4988" y="2428"/>
                      <a:pt x="5059" y="2383"/>
                      <a:pt x="5116" y="2325"/>
                    </a:cubicBezTo>
                    <a:cubicBezTo>
                      <a:pt x="5146" y="2296"/>
                      <a:pt x="5170" y="2263"/>
                      <a:pt x="5191" y="2229"/>
                    </a:cubicBezTo>
                    <a:cubicBezTo>
                      <a:pt x="3795" y="915"/>
                      <a:pt x="1926" y="108"/>
                      <a:pt x="12"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6258519" y="8529221"/>
                <a:ext cx="1113288" cy="679211"/>
              </a:xfrm>
              <a:custGeom>
                <a:rect b="b" l="l" r="r" t="t"/>
                <a:pathLst>
                  <a:path extrusionOk="0" h="3868" w="6340">
                    <a:moveTo>
                      <a:pt x="1088" y="0"/>
                    </a:moveTo>
                    <a:cubicBezTo>
                      <a:pt x="922" y="0"/>
                      <a:pt x="762" y="22"/>
                      <a:pt x="615" y="74"/>
                    </a:cubicBezTo>
                    <a:cubicBezTo>
                      <a:pt x="76" y="264"/>
                      <a:pt x="0" y="757"/>
                      <a:pt x="62" y="1179"/>
                    </a:cubicBezTo>
                    <a:cubicBezTo>
                      <a:pt x="234" y="2357"/>
                      <a:pt x="755" y="3488"/>
                      <a:pt x="2718" y="3700"/>
                    </a:cubicBezTo>
                    <a:cubicBezTo>
                      <a:pt x="3025" y="3732"/>
                      <a:pt x="3333" y="3766"/>
                      <a:pt x="3640" y="3799"/>
                    </a:cubicBezTo>
                    <a:cubicBezTo>
                      <a:pt x="3966" y="3835"/>
                      <a:pt x="4311" y="3867"/>
                      <a:pt x="4641" y="3867"/>
                    </a:cubicBezTo>
                    <a:cubicBezTo>
                      <a:pt x="5086" y="3867"/>
                      <a:pt x="5505" y="3809"/>
                      <a:pt x="5817" y="3622"/>
                    </a:cubicBezTo>
                    <a:cubicBezTo>
                      <a:pt x="6339" y="3308"/>
                      <a:pt x="6337" y="2719"/>
                      <a:pt x="5992" y="2265"/>
                    </a:cubicBezTo>
                    <a:cubicBezTo>
                      <a:pt x="5646" y="1810"/>
                      <a:pt x="5032" y="1464"/>
                      <a:pt x="4411" y="1160"/>
                    </a:cubicBezTo>
                    <a:cubicBezTo>
                      <a:pt x="3752" y="837"/>
                      <a:pt x="3062" y="543"/>
                      <a:pt x="2349" y="280"/>
                    </a:cubicBezTo>
                    <a:cubicBezTo>
                      <a:pt x="1957" y="136"/>
                      <a:pt x="1502" y="0"/>
                      <a:pt x="1088"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6301891" y="8871988"/>
                <a:ext cx="934881" cy="336269"/>
              </a:xfrm>
              <a:custGeom>
                <a:rect b="b" l="l" r="r" t="t"/>
                <a:pathLst>
                  <a:path extrusionOk="0" h="1915" w="5324">
                    <a:moveTo>
                      <a:pt x="316" y="0"/>
                    </a:moveTo>
                    <a:cubicBezTo>
                      <a:pt x="210" y="0"/>
                      <a:pt x="105" y="3"/>
                      <a:pt x="0" y="10"/>
                    </a:cubicBezTo>
                    <a:cubicBezTo>
                      <a:pt x="299" y="871"/>
                      <a:pt x="953" y="1584"/>
                      <a:pt x="2471" y="1748"/>
                    </a:cubicBezTo>
                    <a:cubicBezTo>
                      <a:pt x="2778" y="1782"/>
                      <a:pt x="3086" y="1814"/>
                      <a:pt x="3393" y="1847"/>
                    </a:cubicBezTo>
                    <a:cubicBezTo>
                      <a:pt x="3717" y="1883"/>
                      <a:pt x="4060" y="1914"/>
                      <a:pt x="4389" y="1914"/>
                    </a:cubicBezTo>
                    <a:cubicBezTo>
                      <a:pt x="4727" y="1914"/>
                      <a:pt x="5051" y="1881"/>
                      <a:pt x="5324" y="1783"/>
                    </a:cubicBezTo>
                    <a:cubicBezTo>
                      <a:pt x="5238" y="1734"/>
                      <a:pt x="5152" y="1686"/>
                      <a:pt x="5068" y="1638"/>
                    </a:cubicBezTo>
                    <a:cubicBezTo>
                      <a:pt x="4243" y="1168"/>
                      <a:pt x="3405" y="694"/>
                      <a:pt x="2446" y="370"/>
                    </a:cubicBezTo>
                    <a:cubicBezTo>
                      <a:pt x="1775" y="144"/>
                      <a:pt x="1032" y="0"/>
                      <a:pt x="31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6741060" y="8212970"/>
                <a:ext cx="43021" cy="44251"/>
              </a:xfrm>
              <a:custGeom>
                <a:rect b="b" l="l" r="r" t="t"/>
                <a:pathLst>
                  <a:path extrusionOk="0" h="252" w="245">
                    <a:moveTo>
                      <a:pt x="96" y="0"/>
                    </a:moveTo>
                    <a:cubicBezTo>
                      <a:pt x="64" y="45"/>
                      <a:pt x="33" y="88"/>
                      <a:pt x="1" y="133"/>
                    </a:cubicBezTo>
                    <a:cubicBezTo>
                      <a:pt x="82" y="172"/>
                      <a:pt x="164" y="210"/>
                      <a:pt x="244" y="252"/>
                    </a:cubicBezTo>
                    <a:cubicBezTo>
                      <a:pt x="193" y="168"/>
                      <a:pt x="145" y="85"/>
                      <a:pt x="96" y="0"/>
                    </a:cubicBezTo>
                    <a:close/>
                  </a:path>
                </a:pathLst>
              </a:custGeom>
              <a:solidFill>
                <a:srgbClr val="BA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6536841" y="7937633"/>
                <a:ext cx="1313820" cy="772805"/>
              </a:xfrm>
              <a:custGeom>
                <a:rect b="b" l="l" r="r" t="t"/>
                <a:pathLst>
                  <a:path extrusionOk="0" h="4401" w="7482">
                    <a:moveTo>
                      <a:pt x="2486" y="1"/>
                    </a:moveTo>
                    <a:cubicBezTo>
                      <a:pt x="2052" y="501"/>
                      <a:pt x="1647" y="1029"/>
                      <a:pt x="1259" y="1568"/>
                    </a:cubicBezTo>
                    <a:cubicBezTo>
                      <a:pt x="1308" y="1653"/>
                      <a:pt x="1356" y="1736"/>
                      <a:pt x="1407" y="1820"/>
                    </a:cubicBezTo>
                    <a:cubicBezTo>
                      <a:pt x="1327" y="1778"/>
                      <a:pt x="1246" y="1740"/>
                      <a:pt x="1164" y="1701"/>
                    </a:cubicBezTo>
                    <a:cubicBezTo>
                      <a:pt x="854" y="2137"/>
                      <a:pt x="553" y="2580"/>
                      <a:pt x="257" y="3025"/>
                    </a:cubicBezTo>
                    <a:cubicBezTo>
                      <a:pt x="131" y="3215"/>
                      <a:pt x="0" y="3422"/>
                      <a:pt x="16" y="3648"/>
                    </a:cubicBezTo>
                    <a:cubicBezTo>
                      <a:pt x="40" y="3991"/>
                      <a:pt x="385" y="4220"/>
                      <a:pt x="716" y="4313"/>
                    </a:cubicBezTo>
                    <a:cubicBezTo>
                      <a:pt x="928" y="4374"/>
                      <a:pt x="1144" y="4400"/>
                      <a:pt x="1359" y="4400"/>
                    </a:cubicBezTo>
                    <a:cubicBezTo>
                      <a:pt x="2120" y="4400"/>
                      <a:pt x="2889" y="4067"/>
                      <a:pt x="3568" y="3686"/>
                    </a:cubicBezTo>
                    <a:cubicBezTo>
                      <a:pt x="4063" y="4067"/>
                      <a:pt x="4700" y="4359"/>
                      <a:pt x="5325" y="4359"/>
                    </a:cubicBezTo>
                    <a:cubicBezTo>
                      <a:pt x="5339" y="4359"/>
                      <a:pt x="5353" y="4359"/>
                      <a:pt x="5367" y="4358"/>
                    </a:cubicBezTo>
                    <a:cubicBezTo>
                      <a:pt x="6088" y="4345"/>
                      <a:pt x="6745" y="3895"/>
                      <a:pt x="7185" y="3323"/>
                    </a:cubicBezTo>
                    <a:cubicBezTo>
                      <a:pt x="7294" y="3182"/>
                      <a:pt x="7392" y="3034"/>
                      <a:pt x="7482" y="2880"/>
                    </a:cubicBezTo>
                    <a:cubicBezTo>
                      <a:pt x="7467" y="2811"/>
                      <a:pt x="7449" y="2743"/>
                      <a:pt x="7420" y="2677"/>
                    </a:cubicBezTo>
                    <a:cubicBezTo>
                      <a:pt x="7317" y="2443"/>
                      <a:pt x="7117" y="2269"/>
                      <a:pt x="6911" y="2117"/>
                    </a:cubicBezTo>
                    <a:cubicBezTo>
                      <a:pt x="6411" y="1749"/>
                      <a:pt x="5843" y="1476"/>
                      <a:pt x="5245" y="1315"/>
                    </a:cubicBezTo>
                    <a:cubicBezTo>
                      <a:pt x="4971" y="1241"/>
                      <a:pt x="4683" y="1193"/>
                      <a:pt x="4399" y="1193"/>
                    </a:cubicBezTo>
                    <a:cubicBezTo>
                      <a:pt x="4226" y="1193"/>
                      <a:pt x="4055" y="1211"/>
                      <a:pt x="3890" y="1251"/>
                    </a:cubicBezTo>
                    <a:cubicBezTo>
                      <a:pt x="3550" y="847"/>
                      <a:pt x="3162" y="483"/>
                      <a:pt x="2737" y="170"/>
                    </a:cubicBezTo>
                    <a:cubicBezTo>
                      <a:pt x="2655" y="112"/>
                      <a:pt x="2572" y="55"/>
                      <a:pt x="248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6644833" y="7895138"/>
                <a:ext cx="1218998" cy="761391"/>
              </a:xfrm>
              <a:custGeom>
                <a:rect b="b" l="l" r="r" t="t"/>
                <a:pathLst>
                  <a:path extrusionOk="0" h="4336" w="6942">
                    <a:moveTo>
                      <a:pt x="2970" y="0"/>
                    </a:moveTo>
                    <a:cubicBezTo>
                      <a:pt x="2821" y="0"/>
                      <a:pt x="2674" y="27"/>
                      <a:pt x="2541" y="95"/>
                    </a:cubicBezTo>
                    <a:cubicBezTo>
                      <a:pt x="2349" y="193"/>
                      <a:pt x="2207" y="368"/>
                      <a:pt x="2071" y="537"/>
                    </a:cubicBezTo>
                    <a:cubicBezTo>
                      <a:pt x="1373" y="1410"/>
                      <a:pt x="699" y="2354"/>
                      <a:pt x="1" y="3226"/>
                    </a:cubicBezTo>
                    <a:cubicBezTo>
                      <a:pt x="3" y="3332"/>
                      <a:pt x="50" y="3433"/>
                      <a:pt x="110" y="3520"/>
                    </a:cubicBezTo>
                    <a:cubicBezTo>
                      <a:pt x="352" y="3882"/>
                      <a:pt x="793" y="4053"/>
                      <a:pt x="1235" y="4053"/>
                    </a:cubicBezTo>
                    <a:cubicBezTo>
                      <a:pt x="1391" y="4053"/>
                      <a:pt x="1547" y="4032"/>
                      <a:pt x="1695" y="3990"/>
                    </a:cubicBezTo>
                    <a:cubicBezTo>
                      <a:pt x="2261" y="3829"/>
                      <a:pt x="2748" y="3479"/>
                      <a:pt x="3160" y="3056"/>
                    </a:cubicBezTo>
                    <a:cubicBezTo>
                      <a:pt x="3597" y="3501"/>
                      <a:pt x="4122" y="3860"/>
                      <a:pt x="4693" y="4108"/>
                    </a:cubicBezTo>
                    <a:lnTo>
                      <a:pt x="4693" y="4107"/>
                    </a:lnTo>
                    <a:cubicBezTo>
                      <a:pt x="4976" y="4228"/>
                      <a:pt x="5337" y="4336"/>
                      <a:pt x="5665" y="4336"/>
                    </a:cubicBezTo>
                    <a:cubicBezTo>
                      <a:pt x="5760" y="4336"/>
                      <a:pt x="5852" y="4327"/>
                      <a:pt x="5939" y="4306"/>
                    </a:cubicBezTo>
                    <a:cubicBezTo>
                      <a:pt x="6324" y="4216"/>
                      <a:pt x="6687" y="3953"/>
                      <a:pt x="6810" y="3576"/>
                    </a:cubicBezTo>
                    <a:cubicBezTo>
                      <a:pt x="6941" y="3176"/>
                      <a:pt x="6782" y="2729"/>
                      <a:pt x="6522" y="2398"/>
                    </a:cubicBezTo>
                    <a:cubicBezTo>
                      <a:pt x="6262" y="2066"/>
                      <a:pt x="5910" y="1821"/>
                      <a:pt x="5582" y="1556"/>
                    </a:cubicBezTo>
                    <a:cubicBezTo>
                      <a:pt x="4871" y="977"/>
                      <a:pt x="4213" y="249"/>
                      <a:pt x="3319" y="43"/>
                    </a:cubicBezTo>
                    <a:cubicBezTo>
                      <a:pt x="3206" y="17"/>
                      <a:pt x="3087" y="0"/>
                      <a:pt x="2970"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6644833" y="8140448"/>
                <a:ext cx="273581" cy="340835"/>
              </a:xfrm>
              <a:custGeom>
                <a:rect b="b" l="l" r="r" t="t"/>
                <a:pathLst>
                  <a:path extrusionOk="0" h="1941" w="1558">
                    <a:moveTo>
                      <a:pt x="1403" y="1"/>
                    </a:moveTo>
                    <a:cubicBezTo>
                      <a:pt x="936" y="614"/>
                      <a:pt x="474" y="1238"/>
                      <a:pt x="1" y="1829"/>
                    </a:cubicBezTo>
                    <a:cubicBezTo>
                      <a:pt x="1" y="1851"/>
                      <a:pt x="4" y="1873"/>
                      <a:pt x="9" y="1895"/>
                    </a:cubicBezTo>
                    <a:cubicBezTo>
                      <a:pt x="109" y="1925"/>
                      <a:pt x="215" y="1940"/>
                      <a:pt x="321" y="1940"/>
                    </a:cubicBezTo>
                    <a:cubicBezTo>
                      <a:pt x="480" y="1940"/>
                      <a:pt x="640" y="1906"/>
                      <a:pt x="785" y="1839"/>
                    </a:cubicBezTo>
                    <a:cubicBezTo>
                      <a:pt x="1112" y="1687"/>
                      <a:pt x="1357" y="1378"/>
                      <a:pt x="1459" y="1032"/>
                    </a:cubicBezTo>
                    <a:cubicBezTo>
                      <a:pt x="1557" y="695"/>
                      <a:pt x="1528" y="329"/>
                      <a:pt x="14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6826928" y="8255289"/>
                <a:ext cx="890806" cy="401416"/>
              </a:xfrm>
              <a:custGeom>
                <a:rect b="b" l="l" r="r" t="t"/>
                <a:pathLst>
                  <a:path extrusionOk="0" h="2286" w="5073">
                    <a:moveTo>
                      <a:pt x="2176" y="1"/>
                    </a:moveTo>
                    <a:cubicBezTo>
                      <a:pt x="1674" y="865"/>
                      <a:pt x="901" y="1564"/>
                      <a:pt x="0" y="1990"/>
                    </a:cubicBezTo>
                    <a:cubicBezTo>
                      <a:pt x="67" y="1998"/>
                      <a:pt x="134" y="2002"/>
                      <a:pt x="201" y="2002"/>
                    </a:cubicBezTo>
                    <a:cubicBezTo>
                      <a:pt x="356" y="2002"/>
                      <a:pt x="511" y="1981"/>
                      <a:pt x="658" y="1939"/>
                    </a:cubicBezTo>
                    <a:cubicBezTo>
                      <a:pt x="1224" y="1778"/>
                      <a:pt x="1711" y="1428"/>
                      <a:pt x="2123" y="1005"/>
                    </a:cubicBezTo>
                    <a:cubicBezTo>
                      <a:pt x="2560" y="1450"/>
                      <a:pt x="3083" y="1809"/>
                      <a:pt x="3656" y="2057"/>
                    </a:cubicBezTo>
                    <a:cubicBezTo>
                      <a:pt x="3938" y="2178"/>
                      <a:pt x="4301" y="2285"/>
                      <a:pt x="4629" y="2285"/>
                    </a:cubicBezTo>
                    <a:cubicBezTo>
                      <a:pt x="4724" y="2285"/>
                      <a:pt x="4816" y="2277"/>
                      <a:pt x="4902" y="2256"/>
                    </a:cubicBezTo>
                    <a:cubicBezTo>
                      <a:pt x="4959" y="2242"/>
                      <a:pt x="5016" y="2223"/>
                      <a:pt x="5072" y="2203"/>
                    </a:cubicBezTo>
                    <a:cubicBezTo>
                      <a:pt x="4794" y="2183"/>
                      <a:pt x="4517" y="2143"/>
                      <a:pt x="4252" y="2053"/>
                    </a:cubicBezTo>
                    <a:cubicBezTo>
                      <a:pt x="3313" y="1732"/>
                      <a:pt x="2709" y="838"/>
                      <a:pt x="2176"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6306281" y="8988936"/>
                <a:ext cx="944363" cy="460241"/>
              </a:xfrm>
              <a:custGeom>
                <a:rect b="b" l="l" r="r" t="t"/>
                <a:pathLst>
                  <a:path extrusionOk="0" h="2621" w="5378">
                    <a:moveTo>
                      <a:pt x="851" y="0"/>
                    </a:moveTo>
                    <a:cubicBezTo>
                      <a:pt x="706" y="0"/>
                      <a:pt x="564" y="13"/>
                      <a:pt x="429" y="43"/>
                    </a:cubicBezTo>
                    <a:cubicBezTo>
                      <a:pt x="239" y="85"/>
                      <a:pt x="58" y="175"/>
                      <a:pt x="28" y="309"/>
                    </a:cubicBezTo>
                    <a:cubicBezTo>
                      <a:pt x="0" y="432"/>
                      <a:pt x="106" y="557"/>
                      <a:pt x="144" y="683"/>
                    </a:cubicBezTo>
                    <a:cubicBezTo>
                      <a:pt x="200" y="869"/>
                      <a:pt x="109" y="1052"/>
                      <a:pt x="137" y="1237"/>
                    </a:cubicBezTo>
                    <a:cubicBezTo>
                      <a:pt x="202" y="1692"/>
                      <a:pt x="1841" y="1890"/>
                      <a:pt x="2375" y="2091"/>
                    </a:cubicBezTo>
                    <a:cubicBezTo>
                      <a:pt x="2785" y="2245"/>
                      <a:pt x="3181" y="2422"/>
                      <a:pt x="3618" y="2529"/>
                    </a:cubicBezTo>
                    <a:cubicBezTo>
                      <a:pt x="3847" y="2586"/>
                      <a:pt x="4092" y="2621"/>
                      <a:pt x="4328" y="2621"/>
                    </a:cubicBezTo>
                    <a:cubicBezTo>
                      <a:pt x="4542" y="2621"/>
                      <a:pt x="4749" y="2592"/>
                      <a:pt x="4929" y="2524"/>
                    </a:cubicBezTo>
                    <a:cubicBezTo>
                      <a:pt x="5101" y="2459"/>
                      <a:pt x="5245" y="2357"/>
                      <a:pt x="5292" y="2226"/>
                    </a:cubicBezTo>
                    <a:cubicBezTo>
                      <a:pt x="5378" y="1989"/>
                      <a:pt x="5137" y="1737"/>
                      <a:pt x="4885" y="1537"/>
                    </a:cubicBezTo>
                    <a:cubicBezTo>
                      <a:pt x="4040" y="869"/>
                      <a:pt x="2903" y="360"/>
                      <a:pt x="1677" y="101"/>
                    </a:cubicBezTo>
                    <a:cubicBezTo>
                      <a:pt x="1407" y="45"/>
                      <a:pt x="1124" y="0"/>
                      <a:pt x="85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6326651" y="9134681"/>
                <a:ext cx="912053" cy="314495"/>
              </a:xfrm>
              <a:custGeom>
                <a:rect b="b" l="l" r="r" t="t"/>
                <a:pathLst>
                  <a:path extrusionOk="0" h="1791" w="5194">
                    <a:moveTo>
                      <a:pt x="46" y="0"/>
                    </a:moveTo>
                    <a:cubicBezTo>
                      <a:pt x="44" y="135"/>
                      <a:pt x="1" y="270"/>
                      <a:pt x="21" y="407"/>
                    </a:cubicBezTo>
                    <a:cubicBezTo>
                      <a:pt x="86" y="862"/>
                      <a:pt x="1725" y="1060"/>
                      <a:pt x="2259" y="1261"/>
                    </a:cubicBezTo>
                    <a:cubicBezTo>
                      <a:pt x="2669" y="1415"/>
                      <a:pt x="3065" y="1592"/>
                      <a:pt x="3502" y="1699"/>
                    </a:cubicBezTo>
                    <a:cubicBezTo>
                      <a:pt x="3731" y="1756"/>
                      <a:pt x="3976" y="1791"/>
                      <a:pt x="4212" y="1791"/>
                    </a:cubicBezTo>
                    <a:cubicBezTo>
                      <a:pt x="4426" y="1791"/>
                      <a:pt x="4633" y="1762"/>
                      <a:pt x="4813" y="1694"/>
                    </a:cubicBezTo>
                    <a:cubicBezTo>
                      <a:pt x="4985" y="1629"/>
                      <a:pt x="5129" y="1526"/>
                      <a:pt x="5176" y="1396"/>
                    </a:cubicBezTo>
                    <a:cubicBezTo>
                      <a:pt x="5192" y="1355"/>
                      <a:pt x="5194" y="1314"/>
                      <a:pt x="5190" y="1272"/>
                    </a:cubicBezTo>
                    <a:lnTo>
                      <a:pt x="5190" y="1272"/>
                    </a:lnTo>
                    <a:cubicBezTo>
                      <a:pt x="4984" y="1319"/>
                      <a:pt x="4772" y="1340"/>
                      <a:pt x="4557" y="1340"/>
                    </a:cubicBezTo>
                    <a:cubicBezTo>
                      <a:pt x="3939" y="1340"/>
                      <a:pt x="3300" y="1167"/>
                      <a:pt x="2717" y="942"/>
                    </a:cubicBezTo>
                    <a:cubicBezTo>
                      <a:pt x="1835" y="601"/>
                      <a:pt x="976" y="147"/>
                      <a:pt x="4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8398700" y="5514387"/>
                <a:ext cx="5812277" cy="6132216"/>
              </a:xfrm>
              <a:custGeom>
                <a:rect b="b" l="l" r="r" t="t"/>
                <a:pathLst>
                  <a:path extrusionOk="0" h="34922" w="33100">
                    <a:moveTo>
                      <a:pt x="18027" y="0"/>
                    </a:moveTo>
                    <a:cubicBezTo>
                      <a:pt x="16947" y="1675"/>
                      <a:pt x="15789" y="3302"/>
                      <a:pt x="14531" y="4849"/>
                    </a:cubicBezTo>
                    <a:cubicBezTo>
                      <a:pt x="13459" y="6167"/>
                      <a:pt x="12318" y="7424"/>
                      <a:pt x="11176" y="8682"/>
                    </a:cubicBezTo>
                    <a:cubicBezTo>
                      <a:pt x="8908" y="11180"/>
                      <a:pt x="6639" y="13678"/>
                      <a:pt x="4370" y="16176"/>
                    </a:cubicBezTo>
                    <a:cubicBezTo>
                      <a:pt x="3053" y="17627"/>
                      <a:pt x="1720" y="19033"/>
                      <a:pt x="245" y="20324"/>
                    </a:cubicBezTo>
                    <a:cubicBezTo>
                      <a:pt x="0" y="21444"/>
                      <a:pt x="683" y="22596"/>
                      <a:pt x="1607" y="23273"/>
                    </a:cubicBezTo>
                    <a:cubicBezTo>
                      <a:pt x="2531" y="23952"/>
                      <a:pt x="3664" y="24265"/>
                      <a:pt x="4753" y="24621"/>
                    </a:cubicBezTo>
                    <a:cubicBezTo>
                      <a:pt x="8351" y="25798"/>
                      <a:pt x="11749" y="27582"/>
                      <a:pt x="14762" y="29875"/>
                    </a:cubicBezTo>
                    <a:cubicBezTo>
                      <a:pt x="15785" y="30653"/>
                      <a:pt x="16763" y="31489"/>
                      <a:pt x="17740" y="32324"/>
                    </a:cubicBezTo>
                    <a:cubicBezTo>
                      <a:pt x="18059" y="32597"/>
                      <a:pt x="18377" y="32869"/>
                      <a:pt x="18695" y="33141"/>
                    </a:cubicBezTo>
                    <a:cubicBezTo>
                      <a:pt x="19390" y="33735"/>
                      <a:pt x="19954" y="34289"/>
                      <a:pt x="20614" y="34921"/>
                    </a:cubicBezTo>
                    <a:cubicBezTo>
                      <a:pt x="21953" y="33009"/>
                      <a:pt x="23065" y="30950"/>
                      <a:pt x="24265" y="28949"/>
                    </a:cubicBezTo>
                    <a:cubicBezTo>
                      <a:pt x="26900" y="24558"/>
                      <a:pt x="29705" y="20720"/>
                      <a:pt x="33099" y="16883"/>
                    </a:cubicBezTo>
                    <a:lnTo>
                      <a:pt x="33099" y="16883"/>
                    </a:lnTo>
                    <a:cubicBezTo>
                      <a:pt x="33099" y="16884"/>
                      <a:pt x="33099" y="16884"/>
                      <a:pt x="33099" y="16884"/>
                    </a:cubicBezTo>
                    <a:lnTo>
                      <a:pt x="33099" y="16883"/>
                    </a:lnTo>
                    <a:cubicBezTo>
                      <a:pt x="33099" y="16883"/>
                      <a:pt x="33099" y="16883"/>
                      <a:pt x="33099" y="16883"/>
                    </a:cubicBezTo>
                    <a:lnTo>
                      <a:pt x="33099" y="16883"/>
                    </a:lnTo>
                    <a:cubicBezTo>
                      <a:pt x="30232" y="12021"/>
                      <a:pt x="27614" y="6982"/>
                      <a:pt x="23428" y="3196"/>
                    </a:cubicBezTo>
                    <a:cubicBezTo>
                      <a:pt x="21917" y="1829"/>
                      <a:pt x="19937" y="708"/>
                      <a:pt x="18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9125322" y="7368170"/>
                <a:ext cx="4244192" cy="3330382"/>
              </a:xfrm>
              <a:custGeom>
                <a:rect b="b" l="l" r="r" t="t"/>
                <a:pathLst>
                  <a:path extrusionOk="0" h="18966" w="24170">
                    <a:moveTo>
                      <a:pt x="5335" y="0"/>
                    </a:moveTo>
                    <a:cubicBezTo>
                      <a:pt x="3635" y="1873"/>
                      <a:pt x="1933" y="3747"/>
                      <a:pt x="233" y="5619"/>
                    </a:cubicBezTo>
                    <a:cubicBezTo>
                      <a:pt x="155" y="5705"/>
                      <a:pt x="78" y="5789"/>
                      <a:pt x="0" y="5874"/>
                    </a:cubicBezTo>
                    <a:cubicBezTo>
                      <a:pt x="2709" y="7494"/>
                      <a:pt x="5832" y="8515"/>
                      <a:pt x="8690" y="9925"/>
                    </a:cubicBezTo>
                    <a:cubicBezTo>
                      <a:pt x="13006" y="12053"/>
                      <a:pt x="16819" y="15178"/>
                      <a:pt x="19787" y="18965"/>
                    </a:cubicBezTo>
                    <a:cubicBezTo>
                      <a:pt x="19899" y="18774"/>
                      <a:pt x="20012" y="18583"/>
                      <a:pt x="20127" y="18392"/>
                    </a:cubicBezTo>
                    <a:cubicBezTo>
                      <a:pt x="21417" y="16243"/>
                      <a:pt x="22749" y="14226"/>
                      <a:pt x="24169" y="12276"/>
                    </a:cubicBezTo>
                    <a:lnTo>
                      <a:pt x="24169" y="12276"/>
                    </a:lnTo>
                    <a:cubicBezTo>
                      <a:pt x="24169" y="12276"/>
                      <a:pt x="24169" y="12276"/>
                      <a:pt x="24169" y="12276"/>
                    </a:cubicBezTo>
                    <a:lnTo>
                      <a:pt x="24169" y="12275"/>
                    </a:lnTo>
                    <a:cubicBezTo>
                      <a:pt x="24169" y="12275"/>
                      <a:pt x="24169" y="12276"/>
                      <a:pt x="24169" y="12276"/>
                    </a:cubicBezTo>
                    <a:lnTo>
                      <a:pt x="24169" y="12276"/>
                    </a:lnTo>
                    <a:cubicBezTo>
                      <a:pt x="21261" y="8710"/>
                      <a:pt x="17593" y="5763"/>
                      <a:pt x="13466" y="3728"/>
                    </a:cubicBezTo>
                    <a:cubicBezTo>
                      <a:pt x="10802" y="2414"/>
                      <a:pt x="7909" y="1438"/>
                      <a:pt x="5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8398700" y="8399455"/>
                <a:ext cx="4201346" cy="3247149"/>
              </a:xfrm>
              <a:custGeom>
                <a:rect b="b" l="l" r="r" t="t"/>
                <a:pathLst>
                  <a:path extrusionOk="0" h="18492" w="23926">
                    <a:moveTo>
                      <a:pt x="4138" y="1"/>
                    </a:moveTo>
                    <a:cubicBezTo>
                      <a:pt x="2896" y="1362"/>
                      <a:pt x="1634" y="2679"/>
                      <a:pt x="245" y="3894"/>
                    </a:cubicBezTo>
                    <a:cubicBezTo>
                      <a:pt x="0" y="5014"/>
                      <a:pt x="684" y="6166"/>
                      <a:pt x="1608" y="6843"/>
                    </a:cubicBezTo>
                    <a:cubicBezTo>
                      <a:pt x="2531" y="7522"/>
                      <a:pt x="3664" y="7835"/>
                      <a:pt x="4753" y="8191"/>
                    </a:cubicBezTo>
                    <a:cubicBezTo>
                      <a:pt x="8351" y="9368"/>
                      <a:pt x="11749" y="11152"/>
                      <a:pt x="14762" y="13445"/>
                    </a:cubicBezTo>
                    <a:cubicBezTo>
                      <a:pt x="15785" y="14224"/>
                      <a:pt x="16763" y="15059"/>
                      <a:pt x="17740" y="15894"/>
                    </a:cubicBezTo>
                    <a:cubicBezTo>
                      <a:pt x="18059" y="16167"/>
                      <a:pt x="18377" y="16439"/>
                      <a:pt x="18695" y="16711"/>
                    </a:cubicBezTo>
                    <a:cubicBezTo>
                      <a:pt x="19390" y="17305"/>
                      <a:pt x="19954" y="17859"/>
                      <a:pt x="20614" y="18491"/>
                    </a:cubicBezTo>
                    <a:cubicBezTo>
                      <a:pt x="21826" y="16762"/>
                      <a:pt x="22851" y="14911"/>
                      <a:pt x="23925" y="13092"/>
                    </a:cubicBezTo>
                    <a:cubicBezTo>
                      <a:pt x="20957" y="9305"/>
                      <a:pt x="17144" y="6180"/>
                      <a:pt x="12828" y="4052"/>
                    </a:cubicBezTo>
                    <a:cubicBezTo>
                      <a:pt x="9970" y="2642"/>
                      <a:pt x="6847" y="1621"/>
                      <a:pt x="4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8398700" y="5514387"/>
                <a:ext cx="4494067" cy="4750615"/>
              </a:xfrm>
              <a:custGeom>
                <a:rect b="b" l="l" r="r" t="t"/>
                <a:pathLst>
                  <a:path extrusionOk="0" h="27054" w="25593">
                    <a:moveTo>
                      <a:pt x="18027" y="0"/>
                    </a:moveTo>
                    <a:cubicBezTo>
                      <a:pt x="16947" y="1675"/>
                      <a:pt x="15789" y="3302"/>
                      <a:pt x="14531" y="4849"/>
                    </a:cubicBezTo>
                    <a:cubicBezTo>
                      <a:pt x="13459" y="6167"/>
                      <a:pt x="12318" y="7424"/>
                      <a:pt x="11176" y="8682"/>
                    </a:cubicBezTo>
                    <a:cubicBezTo>
                      <a:pt x="8908" y="11180"/>
                      <a:pt x="6639" y="13678"/>
                      <a:pt x="4370" y="16176"/>
                    </a:cubicBezTo>
                    <a:cubicBezTo>
                      <a:pt x="3053" y="17627"/>
                      <a:pt x="1720" y="19033"/>
                      <a:pt x="245" y="20324"/>
                    </a:cubicBezTo>
                    <a:cubicBezTo>
                      <a:pt x="0" y="21444"/>
                      <a:pt x="683" y="22596"/>
                      <a:pt x="1607" y="23273"/>
                    </a:cubicBezTo>
                    <a:cubicBezTo>
                      <a:pt x="2531" y="23952"/>
                      <a:pt x="3664" y="24265"/>
                      <a:pt x="4753" y="24621"/>
                    </a:cubicBezTo>
                    <a:cubicBezTo>
                      <a:pt x="6702" y="25259"/>
                      <a:pt x="8594" y="26076"/>
                      <a:pt x="10397" y="27054"/>
                    </a:cubicBezTo>
                    <a:cubicBezTo>
                      <a:pt x="15808" y="20089"/>
                      <a:pt x="20882" y="12862"/>
                      <a:pt x="25593" y="5406"/>
                    </a:cubicBezTo>
                    <a:cubicBezTo>
                      <a:pt x="24917" y="4633"/>
                      <a:pt x="24199" y="3893"/>
                      <a:pt x="23428" y="3196"/>
                    </a:cubicBezTo>
                    <a:cubicBezTo>
                      <a:pt x="21917" y="1829"/>
                      <a:pt x="19937" y="708"/>
                      <a:pt x="1802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10877960" y="7073693"/>
                <a:ext cx="3333016" cy="4572910"/>
              </a:xfrm>
              <a:custGeom>
                <a:rect b="b" l="l" r="r" t="t"/>
                <a:pathLst>
                  <a:path extrusionOk="0" h="26042" w="18981">
                    <a:moveTo>
                      <a:pt x="14132" y="0"/>
                    </a:moveTo>
                    <a:cubicBezTo>
                      <a:pt x="14132" y="0"/>
                      <a:pt x="14133" y="1"/>
                      <a:pt x="14133" y="1"/>
                    </a:cubicBezTo>
                    <a:lnTo>
                      <a:pt x="14133" y="1"/>
                    </a:lnTo>
                    <a:cubicBezTo>
                      <a:pt x="14133" y="1"/>
                      <a:pt x="14133" y="0"/>
                      <a:pt x="14133" y="0"/>
                    </a:cubicBezTo>
                    <a:close/>
                    <a:moveTo>
                      <a:pt x="14133" y="1"/>
                    </a:moveTo>
                    <a:cubicBezTo>
                      <a:pt x="9757" y="7073"/>
                      <a:pt x="5205" y="14050"/>
                      <a:pt x="0" y="20518"/>
                    </a:cubicBezTo>
                    <a:cubicBezTo>
                      <a:pt x="216" y="20674"/>
                      <a:pt x="430" y="20833"/>
                      <a:pt x="643" y="20995"/>
                    </a:cubicBezTo>
                    <a:cubicBezTo>
                      <a:pt x="1666" y="21774"/>
                      <a:pt x="2644" y="22609"/>
                      <a:pt x="3621" y="23444"/>
                    </a:cubicBezTo>
                    <a:cubicBezTo>
                      <a:pt x="3940" y="23717"/>
                      <a:pt x="4258" y="23989"/>
                      <a:pt x="4576" y="24261"/>
                    </a:cubicBezTo>
                    <a:cubicBezTo>
                      <a:pt x="5270" y="24855"/>
                      <a:pt x="5835" y="25409"/>
                      <a:pt x="6495" y="26041"/>
                    </a:cubicBezTo>
                    <a:cubicBezTo>
                      <a:pt x="7833" y="24129"/>
                      <a:pt x="8945" y="22071"/>
                      <a:pt x="10146" y="20070"/>
                    </a:cubicBezTo>
                    <a:cubicBezTo>
                      <a:pt x="12781" y="15679"/>
                      <a:pt x="15587" y="11839"/>
                      <a:pt x="18980" y="8004"/>
                    </a:cubicBezTo>
                    <a:cubicBezTo>
                      <a:pt x="17391" y="5310"/>
                      <a:pt x="15879" y="2560"/>
                      <a:pt x="14133"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8402388" y="5761277"/>
                <a:ext cx="2660302" cy="3521959"/>
              </a:xfrm>
              <a:custGeom>
                <a:rect b="b" l="l" r="r" t="t"/>
                <a:pathLst>
                  <a:path extrusionOk="0" h="20057" w="15150">
                    <a:moveTo>
                      <a:pt x="10838" y="0"/>
                    </a:moveTo>
                    <a:cubicBezTo>
                      <a:pt x="10386" y="884"/>
                      <a:pt x="9928" y="1765"/>
                      <a:pt x="9495" y="2659"/>
                    </a:cubicBezTo>
                    <a:cubicBezTo>
                      <a:pt x="8325" y="5070"/>
                      <a:pt x="7332" y="7565"/>
                      <a:pt x="6156" y="9973"/>
                    </a:cubicBezTo>
                    <a:cubicBezTo>
                      <a:pt x="4978" y="12382"/>
                      <a:pt x="3600" y="14722"/>
                      <a:pt x="1760" y="16669"/>
                    </a:cubicBezTo>
                    <a:cubicBezTo>
                      <a:pt x="1309" y="17147"/>
                      <a:pt x="826" y="17605"/>
                      <a:pt x="495" y="18172"/>
                    </a:cubicBezTo>
                    <a:cubicBezTo>
                      <a:pt x="164" y="18738"/>
                      <a:pt x="0" y="19446"/>
                      <a:pt x="241" y="20056"/>
                    </a:cubicBezTo>
                    <a:cubicBezTo>
                      <a:pt x="301" y="19459"/>
                      <a:pt x="692" y="18927"/>
                      <a:pt x="1180" y="18578"/>
                    </a:cubicBezTo>
                    <a:cubicBezTo>
                      <a:pt x="1669" y="18228"/>
                      <a:pt x="2253" y="18040"/>
                      <a:pt x="2839" y="17908"/>
                    </a:cubicBezTo>
                    <a:cubicBezTo>
                      <a:pt x="3858" y="17679"/>
                      <a:pt x="4892" y="17608"/>
                      <a:pt x="5933" y="17608"/>
                    </a:cubicBezTo>
                    <a:cubicBezTo>
                      <a:pt x="7609" y="17608"/>
                      <a:pt x="9304" y="17791"/>
                      <a:pt x="10986" y="17791"/>
                    </a:cubicBezTo>
                    <a:cubicBezTo>
                      <a:pt x="11668" y="17791"/>
                      <a:pt x="12349" y="17761"/>
                      <a:pt x="13025" y="17677"/>
                    </a:cubicBezTo>
                    <a:cubicBezTo>
                      <a:pt x="13398" y="17629"/>
                      <a:pt x="13790" y="17557"/>
                      <a:pt x="14075" y="17312"/>
                    </a:cubicBezTo>
                    <a:cubicBezTo>
                      <a:pt x="14458" y="16984"/>
                      <a:pt x="14553" y="16439"/>
                      <a:pt x="14622" y="15938"/>
                    </a:cubicBezTo>
                    <a:cubicBezTo>
                      <a:pt x="14808" y="14591"/>
                      <a:pt x="14989" y="13328"/>
                      <a:pt x="15056" y="11970"/>
                    </a:cubicBezTo>
                    <a:cubicBezTo>
                      <a:pt x="15150" y="10105"/>
                      <a:pt x="15102" y="8223"/>
                      <a:pt x="14726" y="6394"/>
                    </a:cubicBezTo>
                    <a:cubicBezTo>
                      <a:pt x="14351" y="4565"/>
                      <a:pt x="13634" y="2786"/>
                      <a:pt x="12486" y="1314"/>
                    </a:cubicBezTo>
                    <a:cubicBezTo>
                      <a:pt x="11997" y="688"/>
                      <a:pt x="11587" y="266"/>
                      <a:pt x="10838" y="0"/>
                    </a:cubicBezTo>
                    <a:close/>
                  </a:path>
                </a:pathLst>
              </a:custGeom>
              <a:solidFill>
                <a:srgbClr val="F34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9200654" y="5761101"/>
                <a:ext cx="1862211" cy="2499982"/>
              </a:xfrm>
              <a:custGeom>
                <a:rect b="b" l="l" r="r" t="t"/>
                <a:pathLst>
                  <a:path extrusionOk="0" h="14237" w="10605">
                    <a:moveTo>
                      <a:pt x="6292" y="0"/>
                    </a:moveTo>
                    <a:cubicBezTo>
                      <a:pt x="5840" y="885"/>
                      <a:pt x="5382" y="1766"/>
                      <a:pt x="4949" y="2660"/>
                    </a:cubicBezTo>
                    <a:cubicBezTo>
                      <a:pt x="3779" y="5071"/>
                      <a:pt x="2786" y="7566"/>
                      <a:pt x="1610" y="9974"/>
                    </a:cubicBezTo>
                    <a:cubicBezTo>
                      <a:pt x="1116" y="10985"/>
                      <a:pt x="586" y="11983"/>
                      <a:pt x="1" y="12947"/>
                    </a:cubicBezTo>
                    <a:cubicBezTo>
                      <a:pt x="119" y="12945"/>
                      <a:pt x="237" y="12944"/>
                      <a:pt x="355" y="12944"/>
                    </a:cubicBezTo>
                    <a:cubicBezTo>
                      <a:pt x="2178" y="12944"/>
                      <a:pt x="4018" y="13161"/>
                      <a:pt x="5826" y="13424"/>
                    </a:cubicBezTo>
                    <a:lnTo>
                      <a:pt x="5826" y="13425"/>
                    </a:lnTo>
                    <a:cubicBezTo>
                      <a:pt x="7321" y="13643"/>
                      <a:pt x="8826" y="13895"/>
                      <a:pt x="10304" y="14237"/>
                    </a:cubicBezTo>
                    <a:cubicBezTo>
                      <a:pt x="10396" y="13490"/>
                      <a:pt x="10472" y="12746"/>
                      <a:pt x="10511" y="11971"/>
                    </a:cubicBezTo>
                    <a:cubicBezTo>
                      <a:pt x="10605" y="10106"/>
                      <a:pt x="10556" y="8224"/>
                      <a:pt x="10180" y="6395"/>
                    </a:cubicBezTo>
                    <a:cubicBezTo>
                      <a:pt x="9805" y="4566"/>
                      <a:pt x="9089" y="2787"/>
                      <a:pt x="7940" y="1315"/>
                    </a:cubicBezTo>
                    <a:cubicBezTo>
                      <a:pt x="7451" y="689"/>
                      <a:pt x="7042" y="267"/>
                      <a:pt x="6292" y="0"/>
                    </a:cubicBezTo>
                    <a:close/>
                  </a:path>
                </a:pathLst>
              </a:custGeom>
              <a:solidFill>
                <a:srgbClr val="226E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8402388" y="5761277"/>
                <a:ext cx="2660302" cy="3521959"/>
              </a:xfrm>
              <a:custGeom>
                <a:rect b="b" l="l" r="r" t="t"/>
                <a:pathLst>
                  <a:path extrusionOk="0" h="20057" w="15150">
                    <a:moveTo>
                      <a:pt x="10838" y="0"/>
                    </a:moveTo>
                    <a:cubicBezTo>
                      <a:pt x="10386" y="884"/>
                      <a:pt x="9928" y="1765"/>
                      <a:pt x="9495" y="2659"/>
                    </a:cubicBezTo>
                    <a:cubicBezTo>
                      <a:pt x="8325" y="5070"/>
                      <a:pt x="7332" y="7565"/>
                      <a:pt x="6156" y="9973"/>
                    </a:cubicBezTo>
                    <a:cubicBezTo>
                      <a:pt x="4978" y="12382"/>
                      <a:pt x="3600" y="14722"/>
                      <a:pt x="1760" y="16669"/>
                    </a:cubicBezTo>
                    <a:cubicBezTo>
                      <a:pt x="1309" y="17147"/>
                      <a:pt x="826" y="17605"/>
                      <a:pt x="495" y="18172"/>
                    </a:cubicBezTo>
                    <a:cubicBezTo>
                      <a:pt x="164" y="18738"/>
                      <a:pt x="0" y="19446"/>
                      <a:pt x="241" y="20056"/>
                    </a:cubicBezTo>
                    <a:cubicBezTo>
                      <a:pt x="301" y="19459"/>
                      <a:pt x="692" y="18927"/>
                      <a:pt x="1180" y="18578"/>
                    </a:cubicBezTo>
                    <a:cubicBezTo>
                      <a:pt x="1669" y="18228"/>
                      <a:pt x="2253" y="18040"/>
                      <a:pt x="2839" y="17908"/>
                    </a:cubicBezTo>
                    <a:cubicBezTo>
                      <a:pt x="3858" y="17679"/>
                      <a:pt x="4892" y="17608"/>
                      <a:pt x="5933" y="17608"/>
                    </a:cubicBezTo>
                    <a:cubicBezTo>
                      <a:pt x="7609" y="17608"/>
                      <a:pt x="9304" y="17791"/>
                      <a:pt x="10986" y="17791"/>
                    </a:cubicBezTo>
                    <a:cubicBezTo>
                      <a:pt x="11668" y="17791"/>
                      <a:pt x="12349" y="17761"/>
                      <a:pt x="13025" y="17677"/>
                    </a:cubicBezTo>
                    <a:cubicBezTo>
                      <a:pt x="13398" y="17629"/>
                      <a:pt x="13790" y="17557"/>
                      <a:pt x="14075" y="17312"/>
                    </a:cubicBezTo>
                    <a:cubicBezTo>
                      <a:pt x="14458" y="16984"/>
                      <a:pt x="14553" y="16439"/>
                      <a:pt x="14622" y="15938"/>
                    </a:cubicBezTo>
                    <a:cubicBezTo>
                      <a:pt x="14808" y="14591"/>
                      <a:pt x="14989" y="13328"/>
                      <a:pt x="15056" y="11970"/>
                    </a:cubicBezTo>
                    <a:cubicBezTo>
                      <a:pt x="15150" y="10105"/>
                      <a:pt x="15102" y="8223"/>
                      <a:pt x="14726" y="6394"/>
                    </a:cubicBezTo>
                    <a:cubicBezTo>
                      <a:pt x="14351" y="4565"/>
                      <a:pt x="13634" y="2786"/>
                      <a:pt x="12486" y="1314"/>
                    </a:cubicBezTo>
                    <a:cubicBezTo>
                      <a:pt x="11997" y="688"/>
                      <a:pt x="11587" y="266"/>
                      <a:pt x="108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9125674" y="5761101"/>
                <a:ext cx="1937016" cy="3114046"/>
              </a:xfrm>
              <a:custGeom>
                <a:rect b="b" l="l" r="r" t="t"/>
                <a:pathLst>
                  <a:path extrusionOk="0" h="17734" w="11031">
                    <a:moveTo>
                      <a:pt x="6719" y="0"/>
                    </a:moveTo>
                    <a:cubicBezTo>
                      <a:pt x="6267" y="885"/>
                      <a:pt x="5809" y="1766"/>
                      <a:pt x="5376" y="2660"/>
                    </a:cubicBezTo>
                    <a:cubicBezTo>
                      <a:pt x="4206" y="5071"/>
                      <a:pt x="3213" y="7566"/>
                      <a:pt x="2037" y="9974"/>
                    </a:cubicBezTo>
                    <a:cubicBezTo>
                      <a:pt x="1424" y="11226"/>
                      <a:pt x="758" y="12458"/>
                      <a:pt x="1" y="13629"/>
                    </a:cubicBezTo>
                    <a:cubicBezTo>
                      <a:pt x="1728" y="14059"/>
                      <a:pt x="3416" y="14646"/>
                      <a:pt x="5037" y="15383"/>
                    </a:cubicBezTo>
                    <a:cubicBezTo>
                      <a:pt x="6045" y="15841"/>
                      <a:pt x="7043" y="16368"/>
                      <a:pt x="7832" y="17145"/>
                    </a:cubicBezTo>
                    <a:cubicBezTo>
                      <a:pt x="8020" y="17331"/>
                      <a:pt x="8192" y="17528"/>
                      <a:pt x="8355" y="17734"/>
                    </a:cubicBezTo>
                    <a:cubicBezTo>
                      <a:pt x="8538" y="17718"/>
                      <a:pt x="8722" y="17701"/>
                      <a:pt x="8906" y="17678"/>
                    </a:cubicBezTo>
                    <a:cubicBezTo>
                      <a:pt x="9279" y="17630"/>
                      <a:pt x="9671" y="17558"/>
                      <a:pt x="9956" y="17313"/>
                    </a:cubicBezTo>
                    <a:cubicBezTo>
                      <a:pt x="10339" y="16985"/>
                      <a:pt x="10434" y="16438"/>
                      <a:pt x="10503" y="15939"/>
                    </a:cubicBezTo>
                    <a:cubicBezTo>
                      <a:pt x="10689" y="14592"/>
                      <a:pt x="10870" y="13329"/>
                      <a:pt x="10937" y="11971"/>
                    </a:cubicBezTo>
                    <a:cubicBezTo>
                      <a:pt x="11031" y="10106"/>
                      <a:pt x="10983" y="8224"/>
                      <a:pt x="10607" y="6394"/>
                    </a:cubicBezTo>
                    <a:lnTo>
                      <a:pt x="10607" y="6395"/>
                    </a:lnTo>
                    <a:cubicBezTo>
                      <a:pt x="10232" y="4566"/>
                      <a:pt x="9516" y="2787"/>
                      <a:pt x="8367" y="1315"/>
                    </a:cubicBezTo>
                    <a:cubicBezTo>
                      <a:pt x="7878" y="689"/>
                      <a:pt x="7469" y="267"/>
                      <a:pt x="671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7770939" y="4252543"/>
                <a:ext cx="4864753" cy="4585553"/>
              </a:xfrm>
              <a:custGeom>
                <a:rect b="b" l="l" r="r" t="t"/>
                <a:pathLst>
                  <a:path extrusionOk="0" h="26114" w="27704">
                    <a:moveTo>
                      <a:pt x="9632" y="0"/>
                    </a:moveTo>
                    <a:cubicBezTo>
                      <a:pt x="9303" y="621"/>
                      <a:pt x="9028" y="1431"/>
                      <a:pt x="8633" y="2013"/>
                    </a:cubicBezTo>
                    <a:cubicBezTo>
                      <a:pt x="5674" y="6375"/>
                      <a:pt x="3286" y="11092"/>
                      <a:pt x="725" y="15701"/>
                    </a:cubicBezTo>
                    <a:cubicBezTo>
                      <a:pt x="533" y="16046"/>
                      <a:pt x="301" y="16524"/>
                      <a:pt x="0" y="16782"/>
                    </a:cubicBezTo>
                    <a:cubicBezTo>
                      <a:pt x="1388" y="16880"/>
                      <a:pt x="2764" y="17131"/>
                      <a:pt x="4097" y="17528"/>
                    </a:cubicBezTo>
                    <a:cubicBezTo>
                      <a:pt x="4830" y="17747"/>
                      <a:pt x="5549" y="18010"/>
                      <a:pt x="6268" y="18272"/>
                    </a:cubicBezTo>
                    <a:cubicBezTo>
                      <a:pt x="8388" y="19047"/>
                      <a:pt x="10513" y="19823"/>
                      <a:pt x="12557" y="20784"/>
                    </a:cubicBezTo>
                    <a:cubicBezTo>
                      <a:pt x="14137" y="21525"/>
                      <a:pt x="15688" y="22392"/>
                      <a:pt x="16918" y="23628"/>
                    </a:cubicBezTo>
                    <a:cubicBezTo>
                      <a:pt x="17256" y="23967"/>
                      <a:pt x="17576" y="24348"/>
                      <a:pt x="17708" y="24807"/>
                    </a:cubicBezTo>
                    <a:cubicBezTo>
                      <a:pt x="17842" y="25267"/>
                      <a:pt x="17746" y="25821"/>
                      <a:pt x="17367" y="26114"/>
                    </a:cubicBezTo>
                    <a:cubicBezTo>
                      <a:pt x="17965" y="25956"/>
                      <a:pt x="18556" y="25200"/>
                      <a:pt x="18928" y="24706"/>
                    </a:cubicBezTo>
                    <a:lnTo>
                      <a:pt x="19832" y="23504"/>
                    </a:lnTo>
                    <a:cubicBezTo>
                      <a:pt x="20359" y="22803"/>
                      <a:pt x="20887" y="22102"/>
                      <a:pt x="21399" y="21390"/>
                    </a:cubicBezTo>
                    <a:cubicBezTo>
                      <a:pt x="23574" y="18367"/>
                      <a:pt x="25751" y="15767"/>
                      <a:pt x="26969" y="12248"/>
                    </a:cubicBezTo>
                    <a:cubicBezTo>
                      <a:pt x="27169" y="11670"/>
                      <a:pt x="27703" y="10896"/>
                      <a:pt x="27385" y="10374"/>
                    </a:cubicBezTo>
                    <a:cubicBezTo>
                      <a:pt x="27231" y="10123"/>
                      <a:pt x="26987" y="9942"/>
                      <a:pt x="26747" y="9771"/>
                    </a:cubicBezTo>
                    <a:cubicBezTo>
                      <a:pt x="24980" y="8506"/>
                      <a:pt x="23163" y="7313"/>
                      <a:pt x="21298" y="6197"/>
                    </a:cubicBezTo>
                    <a:cubicBezTo>
                      <a:pt x="17530" y="3942"/>
                      <a:pt x="13575" y="1934"/>
                      <a:pt x="9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7770939" y="6449092"/>
                <a:ext cx="3608880" cy="2389004"/>
              </a:xfrm>
              <a:custGeom>
                <a:rect b="b" l="l" r="r" t="t"/>
                <a:pathLst>
                  <a:path extrusionOk="0" h="13605" w="20552">
                    <a:moveTo>
                      <a:pt x="2473" y="1"/>
                    </a:moveTo>
                    <a:cubicBezTo>
                      <a:pt x="1894" y="1067"/>
                      <a:pt x="1314" y="2131"/>
                      <a:pt x="725" y="3191"/>
                    </a:cubicBezTo>
                    <a:cubicBezTo>
                      <a:pt x="533" y="3537"/>
                      <a:pt x="301" y="4015"/>
                      <a:pt x="0" y="4272"/>
                    </a:cubicBezTo>
                    <a:cubicBezTo>
                      <a:pt x="1388" y="4371"/>
                      <a:pt x="2764" y="4621"/>
                      <a:pt x="4098" y="5019"/>
                    </a:cubicBezTo>
                    <a:cubicBezTo>
                      <a:pt x="4830" y="5238"/>
                      <a:pt x="5550" y="5500"/>
                      <a:pt x="6268" y="5763"/>
                    </a:cubicBezTo>
                    <a:cubicBezTo>
                      <a:pt x="8388" y="6538"/>
                      <a:pt x="10513" y="7314"/>
                      <a:pt x="12557" y="8274"/>
                    </a:cubicBezTo>
                    <a:cubicBezTo>
                      <a:pt x="14137" y="9016"/>
                      <a:pt x="15688" y="9883"/>
                      <a:pt x="16918" y="11119"/>
                    </a:cubicBezTo>
                    <a:cubicBezTo>
                      <a:pt x="17256" y="11458"/>
                      <a:pt x="17576" y="11839"/>
                      <a:pt x="17708" y="12298"/>
                    </a:cubicBezTo>
                    <a:cubicBezTo>
                      <a:pt x="17842" y="12758"/>
                      <a:pt x="17746" y="13312"/>
                      <a:pt x="17367" y="13605"/>
                    </a:cubicBezTo>
                    <a:cubicBezTo>
                      <a:pt x="17965" y="13446"/>
                      <a:pt x="18556" y="12691"/>
                      <a:pt x="18928" y="12197"/>
                    </a:cubicBezTo>
                    <a:lnTo>
                      <a:pt x="19832" y="10995"/>
                    </a:lnTo>
                    <a:cubicBezTo>
                      <a:pt x="20073" y="10675"/>
                      <a:pt x="20312" y="10356"/>
                      <a:pt x="20551" y="10035"/>
                    </a:cubicBezTo>
                    <a:cubicBezTo>
                      <a:pt x="19341" y="8437"/>
                      <a:pt x="17793" y="7074"/>
                      <a:pt x="16119" y="5958"/>
                    </a:cubicBezTo>
                    <a:cubicBezTo>
                      <a:pt x="13436" y="4169"/>
                      <a:pt x="10422" y="2951"/>
                      <a:pt x="7429" y="1749"/>
                    </a:cubicBezTo>
                    <a:cubicBezTo>
                      <a:pt x="5804" y="1097"/>
                      <a:pt x="4165" y="443"/>
                      <a:pt x="24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8205192" y="5680326"/>
                <a:ext cx="3649618" cy="2531238"/>
              </a:xfrm>
              <a:custGeom>
                <a:rect b="b" l="l" r="r" t="t"/>
                <a:pathLst>
                  <a:path extrusionOk="0" h="14415" w="20784">
                    <a:moveTo>
                      <a:pt x="2413" y="0"/>
                    </a:moveTo>
                    <a:cubicBezTo>
                      <a:pt x="1593" y="1450"/>
                      <a:pt x="796" y="2915"/>
                      <a:pt x="0" y="4379"/>
                    </a:cubicBezTo>
                    <a:cubicBezTo>
                      <a:pt x="1692" y="4821"/>
                      <a:pt x="3331" y="5474"/>
                      <a:pt x="4956" y="6127"/>
                    </a:cubicBezTo>
                    <a:cubicBezTo>
                      <a:pt x="7948" y="7328"/>
                      <a:pt x="10963" y="8547"/>
                      <a:pt x="13646" y="10336"/>
                    </a:cubicBezTo>
                    <a:cubicBezTo>
                      <a:pt x="15320" y="11452"/>
                      <a:pt x="16868" y="12815"/>
                      <a:pt x="18077" y="14414"/>
                    </a:cubicBezTo>
                    <a:cubicBezTo>
                      <a:pt x="18364" y="14031"/>
                      <a:pt x="18647" y="13646"/>
                      <a:pt x="18926" y="13259"/>
                    </a:cubicBezTo>
                    <a:cubicBezTo>
                      <a:pt x="19552" y="12387"/>
                      <a:pt x="20180" y="11551"/>
                      <a:pt x="20784" y="10718"/>
                    </a:cubicBezTo>
                    <a:cubicBezTo>
                      <a:pt x="19515" y="8795"/>
                      <a:pt x="17753" y="7180"/>
                      <a:pt x="15825" y="5895"/>
                    </a:cubicBezTo>
                    <a:cubicBezTo>
                      <a:pt x="13143" y="4106"/>
                      <a:pt x="10128" y="2888"/>
                      <a:pt x="7136" y="1686"/>
                    </a:cubicBezTo>
                    <a:cubicBezTo>
                      <a:pt x="5584" y="1064"/>
                      <a:pt x="4022" y="441"/>
                      <a:pt x="2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7770939" y="4252367"/>
                <a:ext cx="2639933" cy="3155663"/>
              </a:xfrm>
              <a:custGeom>
                <a:rect b="b" l="l" r="r" t="t"/>
                <a:pathLst>
                  <a:path extrusionOk="0" h="17971" w="15034">
                    <a:moveTo>
                      <a:pt x="9632" y="0"/>
                    </a:moveTo>
                    <a:lnTo>
                      <a:pt x="9632" y="1"/>
                    </a:lnTo>
                    <a:cubicBezTo>
                      <a:pt x="9303" y="621"/>
                      <a:pt x="9028" y="1432"/>
                      <a:pt x="8633" y="2014"/>
                    </a:cubicBezTo>
                    <a:cubicBezTo>
                      <a:pt x="5674" y="6376"/>
                      <a:pt x="3286" y="11093"/>
                      <a:pt x="725" y="15702"/>
                    </a:cubicBezTo>
                    <a:cubicBezTo>
                      <a:pt x="533" y="16047"/>
                      <a:pt x="301" y="16525"/>
                      <a:pt x="0" y="16782"/>
                    </a:cubicBezTo>
                    <a:cubicBezTo>
                      <a:pt x="1388" y="16881"/>
                      <a:pt x="2764" y="17132"/>
                      <a:pt x="4097" y="17529"/>
                    </a:cubicBezTo>
                    <a:cubicBezTo>
                      <a:pt x="4547" y="17663"/>
                      <a:pt x="4990" y="17814"/>
                      <a:pt x="5433" y="17970"/>
                    </a:cubicBezTo>
                    <a:cubicBezTo>
                      <a:pt x="8507" y="12809"/>
                      <a:pt x="11709" y="7723"/>
                      <a:pt x="15034" y="2720"/>
                    </a:cubicBezTo>
                    <a:cubicBezTo>
                      <a:pt x="13243" y="1787"/>
                      <a:pt x="11437" y="886"/>
                      <a:pt x="9632"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9322167" y="5114727"/>
                <a:ext cx="2634489" cy="2915094"/>
              </a:xfrm>
              <a:custGeom>
                <a:rect b="b" l="l" r="r" t="t"/>
                <a:pathLst>
                  <a:path extrusionOk="0" h="16601" w="15003">
                    <a:moveTo>
                      <a:pt x="10251" y="1"/>
                    </a:moveTo>
                    <a:cubicBezTo>
                      <a:pt x="6625" y="4619"/>
                      <a:pt x="3205" y="9396"/>
                      <a:pt x="0" y="14314"/>
                    </a:cubicBezTo>
                    <a:cubicBezTo>
                      <a:pt x="1258" y="14795"/>
                      <a:pt x="2505" y="15301"/>
                      <a:pt x="3723" y="15873"/>
                    </a:cubicBezTo>
                    <a:cubicBezTo>
                      <a:pt x="4209" y="16101"/>
                      <a:pt x="4692" y="16341"/>
                      <a:pt x="5164" y="16600"/>
                    </a:cubicBezTo>
                    <a:cubicBezTo>
                      <a:pt x="8249" y="11889"/>
                      <a:pt x="11532" y="7308"/>
                      <a:pt x="15003" y="2873"/>
                    </a:cubicBezTo>
                    <a:cubicBezTo>
                      <a:pt x="14166" y="2329"/>
                      <a:pt x="13320" y="1799"/>
                      <a:pt x="12464" y="1286"/>
                    </a:cubicBezTo>
                    <a:cubicBezTo>
                      <a:pt x="11733" y="849"/>
                      <a:pt x="10995" y="421"/>
                      <a:pt x="1025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4805450" y="4074838"/>
                <a:ext cx="4850881" cy="8260984"/>
              </a:xfrm>
              <a:custGeom>
                <a:rect b="b" l="l" r="r" t="t"/>
                <a:pathLst>
                  <a:path extrusionOk="0" h="47045" w="27625">
                    <a:moveTo>
                      <a:pt x="26647" y="0"/>
                    </a:moveTo>
                    <a:lnTo>
                      <a:pt x="0" y="47045"/>
                    </a:lnTo>
                    <a:lnTo>
                      <a:pt x="1559" y="47045"/>
                    </a:lnTo>
                    <a:lnTo>
                      <a:pt x="27624" y="621"/>
                    </a:lnTo>
                    <a:lnTo>
                      <a:pt x="266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4945752" y="4124883"/>
                <a:ext cx="4710579" cy="8210939"/>
              </a:xfrm>
              <a:custGeom>
                <a:rect b="b" l="l" r="r" t="t"/>
                <a:pathLst>
                  <a:path extrusionOk="0" h="46760" w="26826">
                    <a:moveTo>
                      <a:pt x="26297" y="1"/>
                    </a:moveTo>
                    <a:lnTo>
                      <a:pt x="26200" y="159"/>
                    </a:lnTo>
                    <a:lnTo>
                      <a:pt x="0" y="46760"/>
                    </a:lnTo>
                    <a:lnTo>
                      <a:pt x="760" y="46760"/>
                    </a:lnTo>
                    <a:lnTo>
                      <a:pt x="26825" y="336"/>
                    </a:lnTo>
                    <a:lnTo>
                      <a:pt x="26297"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6326651" y="7659311"/>
                <a:ext cx="1319791" cy="2182501"/>
              </a:xfrm>
              <a:custGeom>
                <a:rect b="b" l="l" r="r" t="t"/>
                <a:pathLst>
                  <a:path extrusionOk="0" h="12429" w="7516">
                    <a:moveTo>
                      <a:pt x="6504" y="1"/>
                    </a:moveTo>
                    <a:lnTo>
                      <a:pt x="1" y="11372"/>
                    </a:lnTo>
                    <a:cubicBezTo>
                      <a:pt x="41" y="11519"/>
                      <a:pt x="95" y="11663"/>
                      <a:pt x="168" y="11798"/>
                    </a:cubicBezTo>
                    <a:cubicBezTo>
                      <a:pt x="305" y="12054"/>
                      <a:pt x="511" y="12272"/>
                      <a:pt x="756" y="12428"/>
                    </a:cubicBezTo>
                    <a:lnTo>
                      <a:pt x="7515" y="537"/>
                    </a:lnTo>
                    <a:cubicBezTo>
                      <a:pt x="7322" y="361"/>
                      <a:pt x="7102" y="214"/>
                      <a:pt x="6861" y="114"/>
                    </a:cubicBezTo>
                    <a:cubicBezTo>
                      <a:pt x="6745" y="67"/>
                      <a:pt x="6625" y="31"/>
                      <a:pt x="650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9540259" y="3240925"/>
                <a:ext cx="619157" cy="856740"/>
              </a:xfrm>
              <a:custGeom>
                <a:rect b="b" l="l" r="r" t="t"/>
                <a:pathLst>
                  <a:path extrusionOk="0" h="4879" w="3526">
                    <a:moveTo>
                      <a:pt x="3525" y="1"/>
                    </a:moveTo>
                    <a:lnTo>
                      <a:pt x="464" y="2185"/>
                    </a:lnTo>
                    <a:lnTo>
                      <a:pt x="1" y="4219"/>
                    </a:lnTo>
                    <a:lnTo>
                      <a:pt x="992" y="4879"/>
                    </a:lnTo>
                    <a:lnTo>
                      <a:pt x="2690" y="3667"/>
                    </a:lnTo>
                    <a:lnTo>
                      <a:pt x="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9540259" y="3240925"/>
                <a:ext cx="619157" cy="798793"/>
              </a:xfrm>
              <a:custGeom>
                <a:rect b="b" l="l" r="r" t="t"/>
                <a:pathLst>
                  <a:path extrusionOk="0" h="4549" w="3526">
                    <a:moveTo>
                      <a:pt x="3525" y="1"/>
                    </a:moveTo>
                    <a:lnTo>
                      <a:pt x="464" y="2185"/>
                    </a:lnTo>
                    <a:lnTo>
                      <a:pt x="1" y="4219"/>
                    </a:lnTo>
                    <a:lnTo>
                      <a:pt x="497" y="4548"/>
                    </a:lnTo>
                    <a:lnTo>
                      <a:pt x="3525"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9540259" y="3624606"/>
                <a:ext cx="472357" cy="473060"/>
              </a:xfrm>
              <a:custGeom>
                <a:rect b="b" l="l" r="r" t="t"/>
                <a:pathLst>
                  <a:path extrusionOk="0" h="2694" w="2690">
                    <a:moveTo>
                      <a:pt x="464" y="0"/>
                    </a:moveTo>
                    <a:lnTo>
                      <a:pt x="1" y="2034"/>
                    </a:lnTo>
                    <a:lnTo>
                      <a:pt x="992" y="2694"/>
                    </a:lnTo>
                    <a:lnTo>
                      <a:pt x="2690" y="1482"/>
                    </a:lnTo>
                    <a:lnTo>
                      <a:pt x="1294" y="1166"/>
                    </a:lnTo>
                    <a:lnTo>
                      <a:pt x="464"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9401713" y="3922244"/>
                <a:ext cx="380520" cy="306944"/>
              </a:xfrm>
              <a:custGeom>
                <a:rect b="b" l="l" r="r" t="t"/>
                <a:pathLst>
                  <a:path extrusionOk="0" h="1748" w="2167">
                    <a:moveTo>
                      <a:pt x="377" y="0"/>
                    </a:moveTo>
                    <a:cubicBezTo>
                      <a:pt x="371" y="0"/>
                      <a:pt x="364" y="4"/>
                      <a:pt x="360" y="10"/>
                    </a:cubicBezTo>
                    <a:lnTo>
                      <a:pt x="7" y="541"/>
                    </a:lnTo>
                    <a:cubicBezTo>
                      <a:pt x="0" y="550"/>
                      <a:pt x="4" y="562"/>
                      <a:pt x="12" y="568"/>
                    </a:cubicBezTo>
                    <a:lnTo>
                      <a:pt x="1779" y="1744"/>
                    </a:lnTo>
                    <a:cubicBezTo>
                      <a:pt x="1782" y="1746"/>
                      <a:pt x="1786" y="1748"/>
                      <a:pt x="1790" y="1748"/>
                    </a:cubicBezTo>
                    <a:cubicBezTo>
                      <a:pt x="1796" y="1748"/>
                      <a:pt x="1802" y="1745"/>
                      <a:pt x="1806" y="1738"/>
                    </a:cubicBezTo>
                    <a:lnTo>
                      <a:pt x="2159" y="1207"/>
                    </a:lnTo>
                    <a:cubicBezTo>
                      <a:pt x="2166" y="1198"/>
                      <a:pt x="2164" y="1186"/>
                      <a:pt x="2154" y="1180"/>
                    </a:cubicBezTo>
                    <a:lnTo>
                      <a:pt x="388" y="4"/>
                    </a:lnTo>
                    <a:cubicBezTo>
                      <a:pt x="384" y="2"/>
                      <a:pt x="381"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9416287" y="3971411"/>
                <a:ext cx="334689" cy="236003"/>
              </a:xfrm>
              <a:custGeom>
                <a:rect b="b" l="l" r="r" t="t"/>
                <a:pathLst>
                  <a:path extrusionOk="0" h="1344" w="1906">
                    <a:moveTo>
                      <a:pt x="99" y="1"/>
                    </a:moveTo>
                    <a:lnTo>
                      <a:pt x="99" y="1"/>
                    </a:lnTo>
                    <a:cubicBezTo>
                      <a:pt x="1" y="157"/>
                      <a:pt x="43" y="362"/>
                      <a:pt x="196" y="465"/>
                    </a:cubicBezTo>
                    <a:lnTo>
                      <a:pt x="1431" y="1287"/>
                    </a:lnTo>
                    <a:cubicBezTo>
                      <a:pt x="1489" y="1325"/>
                      <a:pt x="1554" y="1344"/>
                      <a:pt x="1619" y="1344"/>
                    </a:cubicBezTo>
                    <a:cubicBezTo>
                      <a:pt x="1728" y="1344"/>
                      <a:pt x="1836" y="1291"/>
                      <a:pt x="1901" y="1193"/>
                    </a:cubicBezTo>
                    <a:cubicBezTo>
                      <a:pt x="1903" y="1191"/>
                      <a:pt x="1904" y="1187"/>
                      <a:pt x="1905" y="1185"/>
                    </a:cubicBezTo>
                    <a:lnTo>
                      <a:pt x="99"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6669065" y="7889695"/>
                <a:ext cx="710116" cy="693435"/>
              </a:xfrm>
              <a:custGeom>
                <a:rect b="b" l="l" r="r" t="t"/>
                <a:pathLst>
                  <a:path extrusionOk="0" h="3949" w="4044">
                    <a:moveTo>
                      <a:pt x="924" y="0"/>
                    </a:moveTo>
                    <a:cubicBezTo>
                      <a:pt x="596" y="0"/>
                      <a:pt x="257" y="161"/>
                      <a:pt x="131" y="460"/>
                    </a:cubicBezTo>
                    <a:cubicBezTo>
                      <a:pt x="0" y="770"/>
                      <a:pt x="123" y="1123"/>
                      <a:pt x="277" y="1422"/>
                    </a:cubicBezTo>
                    <a:cubicBezTo>
                      <a:pt x="663" y="2175"/>
                      <a:pt x="1148" y="2925"/>
                      <a:pt x="1805" y="3467"/>
                    </a:cubicBezTo>
                    <a:cubicBezTo>
                      <a:pt x="2118" y="3725"/>
                      <a:pt x="2493" y="3931"/>
                      <a:pt x="2898" y="3948"/>
                    </a:cubicBezTo>
                    <a:cubicBezTo>
                      <a:pt x="2912" y="3948"/>
                      <a:pt x="2927" y="3949"/>
                      <a:pt x="2942" y="3949"/>
                    </a:cubicBezTo>
                    <a:cubicBezTo>
                      <a:pt x="3332" y="3949"/>
                      <a:pt x="3739" y="3737"/>
                      <a:pt x="3880" y="3372"/>
                    </a:cubicBezTo>
                    <a:cubicBezTo>
                      <a:pt x="4044" y="2951"/>
                      <a:pt x="3827" y="2482"/>
                      <a:pt x="3576" y="2107"/>
                    </a:cubicBezTo>
                    <a:cubicBezTo>
                      <a:pt x="3148" y="1465"/>
                      <a:pt x="2606" y="898"/>
                      <a:pt x="1984" y="443"/>
                    </a:cubicBezTo>
                    <a:cubicBezTo>
                      <a:pt x="1695" y="232"/>
                      <a:pt x="1376" y="40"/>
                      <a:pt x="1021" y="5"/>
                    </a:cubicBezTo>
                    <a:cubicBezTo>
                      <a:pt x="989" y="2"/>
                      <a:pt x="957" y="0"/>
                      <a:pt x="924"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6707521" y="8118850"/>
                <a:ext cx="571570" cy="464280"/>
              </a:xfrm>
              <a:custGeom>
                <a:rect b="b" l="l" r="r" t="t"/>
                <a:pathLst>
                  <a:path extrusionOk="0" h="2644" w="3255">
                    <a:moveTo>
                      <a:pt x="1" y="1"/>
                    </a:moveTo>
                    <a:cubicBezTo>
                      <a:pt x="19" y="40"/>
                      <a:pt x="38" y="79"/>
                      <a:pt x="58" y="117"/>
                    </a:cubicBezTo>
                    <a:cubicBezTo>
                      <a:pt x="443" y="870"/>
                      <a:pt x="929" y="1620"/>
                      <a:pt x="1586" y="2162"/>
                    </a:cubicBezTo>
                    <a:cubicBezTo>
                      <a:pt x="1897" y="2420"/>
                      <a:pt x="2273" y="2626"/>
                      <a:pt x="2678" y="2643"/>
                    </a:cubicBezTo>
                    <a:cubicBezTo>
                      <a:pt x="2692" y="2643"/>
                      <a:pt x="2706" y="2643"/>
                      <a:pt x="2720" y="2643"/>
                    </a:cubicBezTo>
                    <a:cubicBezTo>
                      <a:pt x="2905" y="2643"/>
                      <a:pt x="3093" y="2596"/>
                      <a:pt x="3254" y="2509"/>
                    </a:cubicBezTo>
                    <a:cubicBezTo>
                      <a:pt x="2378" y="1441"/>
                      <a:pt x="1255" y="578"/>
                      <a:pt x="1"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6351761" y="8177675"/>
                <a:ext cx="947349" cy="690098"/>
              </a:xfrm>
              <a:custGeom>
                <a:rect b="b" l="l" r="r" t="t"/>
                <a:pathLst>
                  <a:path extrusionOk="0" h="3930" w="5395">
                    <a:moveTo>
                      <a:pt x="1014" y="1"/>
                    </a:moveTo>
                    <a:cubicBezTo>
                      <a:pt x="820" y="1"/>
                      <a:pt x="634" y="38"/>
                      <a:pt x="474" y="132"/>
                    </a:cubicBezTo>
                    <a:cubicBezTo>
                      <a:pt x="73" y="367"/>
                      <a:pt x="0" y="860"/>
                      <a:pt x="98" y="1277"/>
                    </a:cubicBezTo>
                    <a:cubicBezTo>
                      <a:pt x="64" y="1589"/>
                      <a:pt x="396" y="2330"/>
                      <a:pt x="648" y="2521"/>
                    </a:cubicBezTo>
                    <a:cubicBezTo>
                      <a:pt x="1137" y="2888"/>
                      <a:pt x="1935" y="3130"/>
                      <a:pt x="2504" y="3400"/>
                    </a:cubicBezTo>
                    <a:cubicBezTo>
                      <a:pt x="2894" y="3585"/>
                      <a:pt x="3290" y="3773"/>
                      <a:pt x="3719" y="3868"/>
                    </a:cubicBezTo>
                    <a:cubicBezTo>
                      <a:pt x="3894" y="3907"/>
                      <a:pt x="4076" y="3929"/>
                      <a:pt x="4256" y="3929"/>
                    </a:cubicBezTo>
                    <a:cubicBezTo>
                      <a:pt x="4517" y="3929"/>
                      <a:pt x="4774" y="3883"/>
                      <a:pt x="4997" y="3772"/>
                    </a:cubicBezTo>
                    <a:cubicBezTo>
                      <a:pt x="5073" y="3735"/>
                      <a:pt x="5144" y="3690"/>
                      <a:pt x="5201" y="3632"/>
                    </a:cubicBezTo>
                    <a:cubicBezTo>
                      <a:pt x="5379" y="3457"/>
                      <a:pt x="5394" y="3188"/>
                      <a:pt x="5308" y="2961"/>
                    </a:cubicBezTo>
                    <a:cubicBezTo>
                      <a:pt x="5220" y="2732"/>
                      <a:pt x="5044" y="2537"/>
                      <a:pt x="4868" y="2349"/>
                    </a:cubicBezTo>
                    <a:cubicBezTo>
                      <a:pt x="4035" y="1466"/>
                      <a:pt x="3063" y="638"/>
                      <a:pt x="1860" y="180"/>
                    </a:cubicBezTo>
                    <a:cubicBezTo>
                      <a:pt x="1595" y="80"/>
                      <a:pt x="1295" y="1"/>
                      <a:pt x="1014"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6366687" y="8407181"/>
                <a:ext cx="911527" cy="460592"/>
              </a:xfrm>
              <a:custGeom>
                <a:rect b="b" l="l" r="r" t="t"/>
                <a:pathLst>
                  <a:path extrusionOk="0" h="2623" w="5191">
                    <a:moveTo>
                      <a:pt x="12" y="1"/>
                    </a:moveTo>
                    <a:lnTo>
                      <a:pt x="12" y="1"/>
                    </a:lnTo>
                    <a:cubicBezTo>
                      <a:pt x="0" y="327"/>
                      <a:pt x="318" y="1028"/>
                      <a:pt x="563" y="1214"/>
                    </a:cubicBezTo>
                    <a:cubicBezTo>
                      <a:pt x="1052" y="1581"/>
                      <a:pt x="1850" y="1823"/>
                      <a:pt x="2419" y="2093"/>
                    </a:cubicBezTo>
                    <a:cubicBezTo>
                      <a:pt x="2810" y="2278"/>
                      <a:pt x="3205" y="2466"/>
                      <a:pt x="3634" y="2561"/>
                    </a:cubicBezTo>
                    <a:cubicBezTo>
                      <a:pt x="3809" y="2600"/>
                      <a:pt x="3991" y="2622"/>
                      <a:pt x="4171" y="2622"/>
                    </a:cubicBezTo>
                    <a:cubicBezTo>
                      <a:pt x="4432" y="2622"/>
                      <a:pt x="4689" y="2576"/>
                      <a:pt x="4912" y="2465"/>
                    </a:cubicBezTo>
                    <a:cubicBezTo>
                      <a:pt x="4988" y="2428"/>
                      <a:pt x="5059" y="2383"/>
                      <a:pt x="5116" y="2325"/>
                    </a:cubicBezTo>
                    <a:cubicBezTo>
                      <a:pt x="5146" y="2296"/>
                      <a:pt x="5170" y="2263"/>
                      <a:pt x="5191" y="2229"/>
                    </a:cubicBezTo>
                    <a:cubicBezTo>
                      <a:pt x="3795" y="915"/>
                      <a:pt x="1926" y="108"/>
                      <a:pt x="12"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6258519" y="8529221"/>
                <a:ext cx="1113288" cy="679211"/>
              </a:xfrm>
              <a:custGeom>
                <a:rect b="b" l="l" r="r" t="t"/>
                <a:pathLst>
                  <a:path extrusionOk="0" h="3868" w="6340">
                    <a:moveTo>
                      <a:pt x="1088" y="0"/>
                    </a:moveTo>
                    <a:cubicBezTo>
                      <a:pt x="922" y="0"/>
                      <a:pt x="762" y="22"/>
                      <a:pt x="615" y="74"/>
                    </a:cubicBezTo>
                    <a:cubicBezTo>
                      <a:pt x="76" y="264"/>
                      <a:pt x="0" y="757"/>
                      <a:pt x="62" y="1179"/>
                    </a:cubicBezTo>
                    <a:cubicBezTo>
                      <a:pt x="234" y="2357"/>
                      <a:pt x="755" y="3488"/>
                      <a:pt x="2718" y="3700"/>
                    </a:cubicBezTo>
                    <a:cubicBezTo>
                      <a:pt x="3025" y="3732"/>
                      <a:pt x="3333" y="3766"/>
                      <a:pt x="3640" y="3799"/>
                    </a:cubicBezTo>
                    <a:cubicBezTo>
                      <a:pt x="3966" y="3835"/>
                      <a:pt x="4311" y="3867"/>
                      <a:pt x="4641" y="3867"/>
                    </a:cubicBezTo>
                    <a:cubicBezTo>
                      <a:pt x="5086" y="3867"/>
                      <a:pt x="5505" y="3809"/>
                      <a:pt x="5817" y="3622"/>
                    </a:cubicBezTo>
                    <a:cubicBezTo>
                      <a:pt x="6339" y="3308"/>
                      <a:pt x="6337" y="2719"/>
                      <a:pt x="5992" y="2265"/>
                    </a:cubicBezTo>
                    <a:cubicBezTo>
                      <a:pt x="5646" y="1810"/>
                      <a:pt x="5032" y="1464"/>
                      <a:pt x="4411" y="1160"/>
                    </a:cubicBezTo>
                    <a:cubicBezTo>
                      <a:pt x="3752" y="837"/>
                      <a:pt x="3062" y="543"/>
                      <a:pt x="2349" y="280"/>
                    </a:cubicBezTo>
                    <a:cubicBezTo>
                      <a:pt x="1957" y="136"/>
                      <a:pt x="1502" y="0"/>
                      <a:pt x="1088"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6301891" y="8871988"/>
                <a:ext cx="934881" cy="336269"/>
              </a:xfrm>
              <a:custGeom>
                <a:rect b="b" l="l" r="r" t="t"/>
                <a:pathLst>
                  <a:path extrusionOk="0" h="1915" w="5324">
                    <a:moveTo>
                      <a:pt x="316" y="0"/>
                    </a:moveTo>
                    <a:cubicBezTo>
                      <a:pt x="210" y="0"/>
                      <a:pt x="105" y="3"/>
                      <a:pt x="0" y="10"/>
                    </a:cubicBezTo>
                    <a:cubicBezTo>
                      <a:pt x="299" y="871"/>
                      <a:pt x="953" y="1584"/>
                      <a:pt x="2471" y="1748"/>
                    </a:cubicBezTo>
                    <a:cubicBezTo>
                      <a:pt x="2778" y="1782"/>
                      <a:pt x="3086" y="1814"/>
                      <a:pt x="3393" y="1847"/>
                    </a:cubicBezTo>
                    <a:cubicBezTo>
                      <a:pt x="3717" y="1883"/>
                      <a:pt x="4060" y="1914"/>
                      <a:pt x="4389" y="1914"/>
                    </a:cubicBezTo>
                    <a:cubicBezTo>
                      <a:pt x="4727" y="1914"/>
                      <a:pt x="5051" y="1881"/>
                      <a:pt x="5324" y="1783"/>
                    </a:cubicBezTo>
                    <a:cubicBezTo>
                      <a:pt x="5238" y="1734"/>
                      <a:pt x="5152" y="1686"/>
                      <a:pt x="5068" y="1638"/>
                    </a:cubicBezTo>
                    <a:cubicBezTo>
                      <a:pt x="4243" y="1168"/>
                      <a:pt x="3405" y="694"/>
                      <a:pt x="2446" y="370"/>
                    </a:cubicBezTo>
                    <a:cubicBezTo>
                      <a:pt x="1775" y="144"/>
                      <a:pt x="1032" y="0"/>
                      <a:pt x="31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6741060" y="8212970"/>
                <a:ext cx="43021" cy="44251"/>
              </a:xfrm>
              <a:custGeom>
                <a:rect b="b" l="l" r="r" t="t"/>
                <a:pathLst>
                  <a:path extrusionOk="0" h="252" w="245">
                    <a:moveTo>
                      <a:pt x="96" y="0"/>
                    </a:moveTo>
                    <a:cubicBezTo>
                      <a:pt x="64" y="45"/>
                      <a:pt x="33" y="88"/>
                      <a:pt x="1" y="133"/>
                    </a:cubicBezTo>
                    <a:cubicBezTo>
                      <a:pt x="82" y="172"/>
                      <a:pt x="164" y="210"/>
                      <a:pt x="244" y="252"/>
                    </a:cubicBezTo>
                    <a:cubicBezTo>
                      <a:pt x="193" y="168"/>
                      <a:pt x="145" y="85"/>
                      <a:pt x="96" y="0"/>
                    </a:cubicBezTo>
                    <a:close/>
                  </a:path>
                </a:pathLst>
              </a:custGeom>
              <a:solidFill>
                <a:srgbClr val="BA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6306281" y="8988936"/>
                <a:ext cx="944363" cy="460241"/>
              </a:xfrm>
              <a:custGeom>
                <a:rect b="b" l="l" r="r" t="t"/>
                <a:pathLst>
                  <a:path extrusionOk="0" h="2621" w="5378">
                    <a:moveTo>
                      <a:pt x="851" y="0"/>
                    </a:moveTo>
                    <a:cubicBezTo>
                      <a:pt x="706" y="0"/>
                      <a:pt x="564" y="13"/>
                      <a:pt x="429" y="43"/>
                    </a:cubicBezTo>
                    <a:cubicBezTo>
                      <a:pt x="239" y="85"/>
                      <a:pt x="58" y="175"/>
                      <a:pt x="28" y="309"/>
                    </a:cubicBezTo>
                    <a:cubicBezTo>
                      <a:pt x="0" y="432"/>
                      <a:pt x="106" y="557"/>
                      <a:pt x="144" y="683"/>
                    </a:cubicBezTo>
                    <a:cubicBezTo>
                      <a:pt x="200" y="869"/>
                      <a:pt x="109" y="1052"/>
                      <a:pt x="137" y="1237"/>
                    </a:cubicBezTo>
                    <a:cubicBezTo>
                      <a:pt x="202" y="1692"/>
                      <a:pt x="1841" y="1890"/>
                      <a:pt x="2375" y="2091"/>
                    </a:cubicBezTo>
                    <a:cubicBezTo>
                      <a:pt x="2785" y="2245"/>
                      <a:pt x="3181" y="2422"/>
                      <a:pt x="3618" y="2529"/>
                    </a:cubicBezTo>
                    <a:cubicBezTo>
                      <a:pt x="3847" y="2586"/>
                      <a:pt x="4092" y="2621"/>
                      <a:pt x="4328" y="2621"/>
                    </a:cubicBezTo>
                    <a:cubicBezTo>
                      <a:pt x="4542" y="2621"/>
                      <a:pt x="4749" y="2592"/>
                      <a:pt x="4929" y="2524"/>
                    </a:cubicBezTo>
                    <a:cubicBezTo>
                      <a:pt x="5101" y="2459"/>
                      <a:pt x="5245" y="2357"/>
                      <a:pt x="5292" y="2226"/>
                    </a:cubicBezTo>
                    <a:cubicBezTo>
                      <a:pt x="5378" y="1989"/>
                      <a:pt x="5137" y="1737"/>
                      <a:pt x="4885" y="1537"/>
                    </a:cubicBezTo>
                    <a:cubicBezTo>
                      <a:pt x="4040" y="869"/>
                      <a:pt x="2903" y="360"/>
                      <a:pt x="1677" y="101"/>
                    </a:cubicBezTo>
                    <a:cubicBezTo>
                      <a:pt x="1407" y="45"/>
                      <a:pt x="1124" y="0"/>
                      <a:pt x="85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6326651" y="9134681"/>
                <a:ext cx="912053" cy="314495"/>
              </a:xfrm>
              <a:custGeom>
                <a:rect b="b" l="l" r="r" t="t"/>
                <a:pathLst>
                  <a:path extrusionOk="0" h="1791" w="5194">
                    <a:moveTo>
                      <a:pt x="46" y="0"/>
                    </a:moveTo>
                    <a:cubicBezTo>
                      <a:pt x="44" y="135"/>
                      <a:pt x="1" y="270"/>
                      <a:pt x="21" y="407"/>
                    </a:cubicBezTo>
                    <a:cubicBezTo>
                      <a:pt x="86" y="862"/>
                      <a:pt x="1725" y="1060"/>
                      <a:pt x="2259" y="1261"/>
                    </a:cubicBezTo>
                    <a:cubicBezTo>
                      <a:pt x="2669" y="1415"/>
                      <a:pt x="3065" y="1592"/>
                      <a:pt x="3502" y="1699"/>
                    </a:cubicBezTo>
                    <a:cubicBezTo>
                      <a:pt x="3731" y="1756"/>
                      <a:pt x="3976" y="1791"/>
                      <a:pt x="4212" y="1791"/>
                    </a:cubicBezTo>
                    <a:cubicBezTo>
                      <a:pt x="4426" y="1791"/>
                      <a:pt x="4633" y="1762"/>
                      <a:pt x="4813" y="1694"/>
                    </a:cubicBezTo>
                    <a:cubicBezTo>
                      <a:pt x="4985" y="1629"/>
                      <a:pt x="5129" y="1526"/>
                      <a:pt x="5176" y="1396"/>
                    </a:cubicBezTo>
                    <a:cubicBezTo>
                      <a:pt x="5192" y="1355"/>
                      <a:pt x="5194" y="1314"/>
                      <a:pt x="5190" y="1272"/>
                    </a:cubicBezTo>
                    <a:lnTo>
                      <a:pt x="5190" y="1272"/>
                    </a:lnTo>
                    <a:cubicBezTo>
                      <a:pt x="4984" y="1319"/>
                      <a:pt x="4772" y="1340"/>
                      <a:pt x="4557" y="1340"/>
                    </a:cubicBezTo>
                    <a:cubicBezTo>
                      <a:pt x="3939" y="1340"/>
                      <a:pt x="3300" y="1167"/>
                      <a:pt x="2717" y="942"/>
                    </a:cubicBezTo>
                    <a:cubicBezTo>
                      <a:pt x="1835" y="601"/>
                      <a:pt x="976" y="147"/>
                      <a:pt x="4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3"/>
            <p:cNvGrpSpPr/>
            <p:nvPr/>
          </p:nvGrpSpPr>
          <p:grpSpPr>
            <a:xfrm>
              <a:off x="14884073" y="13210237"/>
              <a:ext cx="2246064" cy="1379975"/>
              <a:chOff x="6536841" y="7895138"/>
              <a:chExt cx="1326990" cy="815299"/>
            </a:xfrm>
          </p:grpSpPr>
          <p:sp>
            <p:nvSpPr>
              <p:cNvPr id="352" name="Google Shape;352;p23"/>
              <p:cNvSpPr/>
              <p:nvPr/>
            </p:nvSpPr>
            <p:spPr>
              <a:xfrm>
                <a:off x="6536841" y="7937633"/>
                <a:ext cx="1313820" cy="772805"/>
              </a:xfrm>
              <a:custGeom>
                <a:rect b="b" l="l" r="r" t="t"/>
                <a:pathLst>
                  <a:path extrusionOk="0" h="4401" w="7482">
                    <a:moveTo>
                      <a:pt x="2486" y="1"/>
                    </a:moveTo>
                    <a:cubicBezTo>
                      <a:pt x="2052" y="501"/>
                      <a:pt x="1647" y="1029"/>
                      <a:pt x="1259" y="1568"/>
                    </a:cubicBezTo>
                    <a:cubicBezTo>
                      <a:pt x="1308" y="1653"/>
                      <a:pt x="1356" y="1736"/>
                      <a:pt x="1407" y="1820"/>
                    </a:cubicBezTo>
                    <a:cubicBezTo>
                      <a:pt x="1327" y="1778"/>
                      <a:pt x="1246" y="1740"/>
                      <a:pt x="1164" y="1701"/>
                    </a:cubicBezTo>
                    <a:cubicBezTo>
                      <a:pt x="854" y="2137"/>
                      <a:pt x="553" y="2580"/>
                      <a:pt x="257" y="3025"/>
                    </a:cubicBezTo>
                    <a:cubicBezTo>
                      <a:pt x="131" y="3215"/>
                      <a:pt x="0" y="3422"/>
                      <a:pt x="16" y="3648"/>
                    </a:cubicBezTo>
                    <a:cubicBezTo>
                      <a:pt x="40" y="3991"/>
                      <a:pt x="385" y="4220"/>
                      <a:pt x="716" y="4313"/>
                    </a:cubicBezTo>
                    <a:cubicBezTo>
                      <a:pt x="928" y="4374"/>
                      <a:pt x="1144" y="4400"/>
                      <a:pt x="1359" y="4400"/>
                    </a:cubicBezTo>
                    <a:cubicBezTo>
                      <a:pt x="2120" y="4400"/>
                      <a:pt x="2889" y="4067"/>
                      <a:pt x="3568" y="3686"/>
                    </a:cubicBezTo>
                    <a:cubicBezTo>
                      <a:pt x="4063" y="4067"/>
                      <a:pt x="4700" y="4359"/>
                      <a:pt x="5325" y="4359"/>
                    </a:cubicBezTo>
                    <a:cubicBezTo>
                      <a:pt x="5339" y="4359"/>
                      <a:pt x="5353" y="4359"/>
                      <a:pt x="5367" y="4358"/>
                    </a:cubicBezTo>
                    <a:cubicBezTo>
                      <a:pt x="6088" y="4345"/>
                      <a:pt x="6745" y="3895"/>
                      <a:pt x="7185" y="3323"/>
                    </a:cubicBezTo>
                    <a:cubicBezTo>
                      <a:pt x="7294" y="3182"/>
                      <a:pt x="7392" y="3034"/>
                      <a:pt x="7482" y="2880"/>
                    </a:cubicBezTo>
                    <a:cubicBezTo>
                      <a:pt x="7467" y="2811"/>
                      <a:pt x="7449" y="2743"/>
                      <a:pt x="7420" y="2677"/>
                    </a:cubicBezTo>
                    <a:cubicBezTo>
                      <a:pt x="7317" y="2443"/>
                      <a:pt x="7117" y="2269"/>
                      <a:pt x="6911" y="2117"/>
                    </a:cubicBezTo>
                    <a:cubicBezTo>
                      <a:pt x="6411" y="1749"/>
                      <a:pt x="5843" y="1476"/>
                      <a:pt x="5245" y="1315"/>
                    </a:cubicBezTo>
                    <a:cubicBezTo>
                      <a:pt x="4971" y="1241"/>
                      <a:pt x="4683" y="1193"/>
                      <a:pt x="4399" y="1193"/>
                    </a:cubicBezTo>
                    <a:cubicBezTo>
                      <a:pt x="4226" y="1193"/>
                      <a:pt x="4055" y="1211"/>
                      <a:pt x="3890" y="1251"/>
                    </a:cubicBezTo>
                    <a:cubicBezTo>
                      <a:pt x="3550" y="847"/>
                      <a:pt x="3162" y="483"/>
                      <a:pt x="2737" y="170"/>
                    </a:cubicBezTo>
                    <a:cubicBezTo>
                      <a:pt x="2655" y="112"/>
                      <a:pt x="2572" y="55"/>
                      <a:pt x="248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6644833" y="7895138"/>
                <a:ext cx="1218998" cy="761391"/>
              </a:xfrm>
              <a:custGeom>
                <a:rect b="b" l="l" r="r" t="t"/>
                <a:pathLst>
                  <a:path extrusionOk="0" h="4336" w="6942">
                    <a:moveTo>
                      <a:pt x="2970" y="0"/>
                    </a:moveTo>
                    <a:cubicBezTo>
                      <a:pt x="2821" y="0"/>
                      <a:pt x="2674" y="27"/>
                      <a:pt x="2541" y="95"/>
                    </a:cubicBezTo>
                    <a:cubicBezTo>
                      <a:pt x="2349" y="193"/>
                      <a:pt x="2207" y="368"/>
                      <a:pt x="2071" y="537"/>
                    </a:cubicBezTo>
                    <a:cubicBezTo>
                      <a:pt x="1373" y="1410"/>
                      <a:pt x="699" y="2354"/>
                      <a:pt x="1" y="3226"/>
                    </a:cubicBezTo>
                    <a:cubicBezTo>
                      <a:pt x="3" y="3332"/>
                      <a:pt x="50" y="3433"/>
                      <a:pt x="110" y="3520"/>
                    </a:cubicBezTo>
                    <a:cubicBezTo>
                      <a:pt x="352" y="3882"/>
                      <a:pt x="793" y="4053"/>
                      <a:pt x="1235" y="4053"/>
                    </a:cubicBezTo>
                    <a:cubicBezTo>
                      <a:pt x="1391" y="4053"/>
                      <a:pt x="1547" y="4032"/>
                      <a:pt x="1695" y="3990"/>
                    </a:cubicBezTo>
                    <a:cubicBezTo>
                      <a:pt x="2261" y="3829"/>
                      <a:pt x="2748" y="3479"/>
                      <a:pt x="3160" y="3056"/>
                    </a:cubicBezTo>
                    <a:cubicBezTo>
                      <a:pt x="3597" y="3501"/>
                      <a:pt x="4122" y="3860"/>
                      <a:pt x="4693" y="4108"/>
                    </a:cubicBezTo>
                    <a:lnTo>
                      <a:pt x="4693" y="4107"/>
                    </a:lnTo>
                    <a:cubicBezTo>
                      <a:pt x="4976" y="4228"/>
                      <a:pt x="5337" y="4336"/>
                      <a:pt x="5665" y="4336"/>
                    </a:cubicBezTo>
                    <a:cubicBezTo>
                      <a:pt x="5760" y="4336"/>
                      <a:pt x="5852" y="4327"/>
                      <a:pt x="5939" y="4306"/>
                    </a:cubicBezTo>
                    <a:cubicBezTo>
                      <a:pt x="6324" y="4216"/>
                      <a:pt x="6687" y="3953"/>
                      <a:pt x="6810" y="3576"/>
                    </a:cubicBezTo>
                    <a:cubicBezTo>
                      <a:pt x="6941" y="3176"/>
                      <a:pt x="6782" y="2729"/>
                      <a:pt x="6522" y="2398"/>
                    </a:cubicBezTo>
                    <a:cubicBezTo>
                      <a:pt x="6262" y="2066"/>
                      <a:pt x="5910" y="1821"/>
                      <a:pt x="5582" y="1556"/>
                    </a:cubicBezTo>
                    <a:cubicBezTo>
                      <a:pt x="4871" y="977"/>
                      <a:pt x="4213" y="249"/>
                      <a:pt x="3319" y="43"/>
                    </a:cubicBezTo>
                    <a:cubicBezTo>
                      <a:pt x="3206" y="17"/>
                      <a:pt x="3087" y="0"/>
                      <a:pt x="2970"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a:off x="6644833" y="8140448"/>
                <a:ext cx="273581" cy="340835"/>
              </a:xfrm>
              <a:custGeom>
                <a:rect b="b" l="l" r="r" t="t"/>
                <a:pathLst>
                  <a:path extrusionOk="0" h="1941" w="1558">
                    <a:moveTo>
                      <a:pt x="1403" y="1"/>
                    </a:moveTo>
                    <a:cubicBezTo>
                      <a:pt x="936" y="614"/>
                      <a:pt x="474" y="1238"/>
                      <a:pt x="1" y="1829"/>
                    </a:cubicBezTo>
                    <a:cubicBezTo>
                      <a:pt x="1" y="1851"/>
                      <a:pt x="4" y="1873"/>
                      <a:pt x="9" y="1895"/>
                    </a:cubicBezTo>
                    <a:cubicBezTo>
                      <a:pt x="109" y="1925"/>
                      <a:pt x="215" y="1940"/>
                      <a:pt x="321" y="1940"/>
                    </a:cubicBezTo>
                    <a:cubicBezTo>
                      <a:pt x="480" y="1940"/>
                      <a:pt x="640" y="1906"/>
                      <a:pt x="785" y="1839"/>
                    </a:cubicBezTo>
                    <a:cubicBezTo>
                      <a:pt x="1112" y="1687"/>
                      <a:pt x="1357" y="1378"/>
                      <a:pt x="1459" y="1032"/>
                    </a:cubicBezTo>
                    <a:cubicBezTo>
                      <a:pt x="1557" y="695"/>
                      <a:pt x="1528" y="329"/>
                      <a:pt x="1403"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6826928" y="8255289"/>
                <a:ext cx="890806" cy="401416"/>
              </a:xfrm>
              <a:custGeom>
                <a:rect b="b" l="l" r="r" t="t"/>
                <a:pathLst>
                  <a:path extrusionOk="0" h="2286" w="5073">
                    <a:moveTo>
                      <a:pt x="2176" y="1"/>
                    </a:moveTo>
                    <a:cubicBezTo>
                      <a:pt x="1674" y="865"/>
                      <a:pt x="901" y="1564"/>
                      <a:pt x="0" y="1990"/>
                    </a:cubicBezTo>
                    <a:cubicBezTo>
                      <a:pt x="67" y="1998"/>
                      <a:pt x="134" y="2002"/>
                      <a:pt x="201" y="2002"/>
                    </a:cubicBezTo>
                    <a:cubicBezTo>
                      <a:pt x="356" y="2002"/>
                      <a:pt x="511" y="1981"/>
                      <a:pt x="658" y="1939"/>
                    </a:cubicBezTo>
                    <a:cubicBezTo>
                      <a:pt x="1224" y="1778"/>
                      <a:pt x="1711" y="1428"/>
                      <a:pt x="2123" y="1005"/>
                    </a:cubicBezTo>
                    <a:cubicBezTo>
                      <a:pt x="2560" y="1450"/>
                      <a:pt x="3083" y="1809"/>
                      <a:pt x="3656" y="2057"/>
                    </a:cubicBezTo>
                    <a:cubicBezTo>
                      <a:pt x="3938" y="2178"/>
                      <a:pt x="4301" y="2285"/>
                      <a:pt x="4629" y="2285"/>
                    </a:cubicBezTo>
                    <a:cubicBezTo>
                      <a:pt x="4724" y="2285"/>
                      <a:pt x="4816" y="2277"/>
                      <a:pt x="4902" y="2256"/>
                    </a:cubicBezTo>
                    <a:cubicBezTo>
                      <a:pt x="4959" y="2242"/>
                      <a:pt x="5016" y="2223"/>
                      <a:pt x="5072" y="2203"/>
                    </a:cubicBezTo>
                    <a:cubicBezTo>
                      <a:pt x="4794" y="2183"/>
                      <a:pt x="4517" y="2143"/>
                      <a:pt x="4252" y="2053"/>
                    </a:cubicBezTo>
                    <a:cubicBezTo>
                      <a:pt x="3313" y="1732"/>
                      <a:pt x="2709" y="838"/>
                      <a:pt x="2176"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p:nvPr/>
        </p:nvSpPr>
        <p:spPr>
          <a:xfrm>
            <a:off x="17244800" y="4111475"/>
            <a:ext cx="5331900" cy="12713400"/>
          </a:xfrm>
          <a:prstGeom prst="roundRect">
            <a:avLst>
              <a:gd fmla="val 628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txBox="1"/>
          <p:nvPr/>
        </p:nvSpPr>
        <p:spPr>
          <a:xfrm>
            <a:off x="17370050" y="4155625"/>
            <a:ext cx="5081400" cy="95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5200">
                <a:solidFill>
                  <a:schemeClr val="dk1"/>
                </a:solidFill>
                <a:latin typeface="DM Serif Display"/>
                <a:ea typeface="DM Serif Display"/>
                <a:cs typeface="DM Serif Display"/>
                <a:sym typeface="DM Serif Display"/>
              </a:rPr>
              <a:t>Conclusión</a:t>
            </a:r>
            <a:endParaRPr sz="5200">
              <a:solidFill>
                <a:schemeClr val="dk1"/>
              </a:solidFill>
              <a:latin typeface="DM Serif Display"/>
              <a:ea typeface="DM Serif Display"/>
              <a:cs typeface="DM Serif Display"/>
              <a:sym typeface="DM Serif Display"/>
            </a:endParaRPr>
          </a:p>
        </p:txBody>
      </p:sp>
      <p:sp>
        <p:nvSpPr>
          <p:cNvPr id="362" name="Google Shape;362;p24"/>
          <p:cNvSpPr txBox="1"/>
          <p:nvPr/>
        </p:nvSpPr>
        <p:spPr>
          <a:xfrm>
            <a:off x="17370050" y="50460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Conclusiones</a:t>
            </a:r>
            <a:endParaRPr i="1" sz="3600">
              <a:solidFill>
                <a:schemeClr val="dk1"/>
              </a:solidFill>
              <a:latin typeface="DM Serif Display"/>
              <a:ea typeface="DM Serif Display"/>
              <a:cs typeface="DM Serif Display"/>
              <a:sym typeface="DM Serif Display"/>
            </a:endParaRPr>
          </a:p>
        </p:txBody>
      </p:sp>
      <p:sp>
        <p:nvSpPr>
          <p:cNvPr id="363" name="Google Shape;363;p24"/>
          <p:cNvSpPr txBox="1"/>
          <p:nvPr/>
        </p:nvSpPr>
        <p:spPr>
          <a:xfrm>
            <a:off x="17370050" y="5651425"/>
            <a:ext cx="5081400" cy="22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A pesar de ser rojo, Marte es un planeta muy frío. Está repleto de polvo de óxido de hierro, lo que le confiere ese tono rojizo. Tiene dos lunas, Deimos y Fobos, ambas con nombres de dioses griegos</a:t>
            </a:r>
            <a:endParaRPr sz="2200">
              <a:solidFill>
                <a:schemeClr val="dk1"/>
              </a:solidFill>
              <a:latin typeface="Lora"/>
              <a:ea typeface="Lora"/>
              <a:cs typeface="Lora"/>
              <a:sym typeface="Lora"/>
            </a:endParaRPr>
          </a:p>
        </p:txBody>
      </p:sp>
      <p:sp>
        <p:nvSpPr>
          <p:cNvPr id="364" name="Google Shape;364;p24"/>
          <p:cNvSpPr txBox="1"/>
          <p:nvPr/>
        </p:nvSpPr>
        <p:spPr>
          <a:xfrm>
            <a:off x="17370050" y="813977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Recomendaciones</a:t>
            </a:r>
            <a:endParaRPr i="1" sz="3600">
              <a:solidFill>
                <a:schemeClr val="dk1"/>
              </a:solidFill>
              <a:latin typeface="DM Serif Display"/>
              <a:ea typeface="DM Serif Display"/>
              <a:cs typeface="DM Serif Display"/>
              <a:sym typeface="DM Serif Display"/>
            </a:endParaRPr>
          </a:p>
        </p:txBody>
      </p:sp>
      <p:sp>
        <p:nvSpPr>
          <p:cNvPr id="365" name="Google Shape;365;p24"/>
          <p:cNvSpPr txBox="1"/>
          <p:nvPr/>
        </p:nvSpPr>
        <p:spPr>
          <a:xfrm>
            <a:off x="17370050" y="8723350"/>
            <a:ext cx="5081400" cy="1535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las recomendaciones aquí</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las recomendaciones aquí</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las recomendaciones aquí</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las recomendaciones aquí</a:t>
            </a:r>
            <a:endParaRPr sz="2200">
              <a:solidFill>
                <a:schemeClr val="dk1"/>
              </a:solidFill>
              <a:latin typeface="Lora"/>
              <a:ea typeface="Lora"/>
              <a:cs typeface="Lora"/>
              <a:sym typeface="Lora"/>
            </a:endParaRPr>
          </a:p>
        </p:txBody>
      </p:sp>
      <p:sp>
        <p:nvSpPr>
          <p:cNvPr id="366" name="Google Shape;366;p24"/>
          <p:cNvSpPr txBox="1"/>
          <p:nvPr/>
        </p:nvSpPr>
        <p:spPr>
          <a:xfrm>
            <a:off x="17370050" y="104868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Consenso</a:t>
            </a:r>
            <a:endParaRPr i="1" sz="3600">
              <a:solidFill>
                <a:schemeClr val="dk1"/>
              </a:solidFill>
              <a:latin typeface="DM Serif Display"/>
              <a:ea typeface="DM Serif Display"/>
              <a:cs typeface="DM Serif Display"/>
              <a:sym typeface="DM Serif Display"/>
            </a:endParaRPr>
          </a:p>
        </p:txBody>
      </p:sp>
      <p:sp>
        <p:nvSpPr>
          <p:cNvPr id="367" name="Google Shape;367;p24"/>
          <p:cNvSpPr txBox="1"/>
          <p:nvPr/>
        </p:nvSpPr>
        <p:spPr>
          <a:xfrm>
            <a:off x="17370050" y="11092236"/>
            <a:ext cx="5081400" cy="11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El Sol es la estrella que se encuentra en el centro del sistema solar. Plutón se considera ahora un planeta enano</a:t>
            </a:r>
            <a:endParaRPr sz="2200">
              <a:solidFill>
                <a:schemeClr val="dk1"/>
              </a:solidFill>
              <a:latin typeface="Lora"/>
              <a:ea typeface="Lora"/>
              <a:cs typeface="Lora"/>
              <a:sym typeface="Lora"/>
            </a:endParaRPr>
          </a:p>
        </p:txBody>
      </p:sp>
      <p:sp>
        <p:nvSpPr>
          <p:cNvPr id="368" name="Google Shape;368;p24"/>
          <p:cNvSpPr txBox="1"/>
          <p:nvPr/>
        </p:nvSpPr>
        <p:spPr>
          <a:xfrm>
            <a:off x="17370050" y="12497725"/>
            <a:ext cx="5081400" cy="681600"/>
          </a:xfrm>
          <a:prstGeom prst="rect">
            <a:avLst/>
          </a:prstGeom>
          <a:noFill/>
          <a:ln>
            <a:noFill/>
          </a:ln>
        </p:spPr>
        <p:txBody>
          <a:bodyPr anchorCtr="0" anchor="b" bIns="91425" lIns="0"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Agradecimientos</a:t>
            </a:r>
            <a:endParaRPr i="1" sz="3600">
              <a:solidFill>
                <a:schemeClr val="dk1"/>
              </a:solidFill>
              <a:latin typeface="DM Serif Display"/>
              <a:ea typeface="DM Serif Display"/>
              <a:cs typeface="DM Serif Display"/>
              <a:sym typeface="DM Serif Display"/>
            </a:endParaRPr>
          </a:p>
        </p:txBody>
      </p:sp>
      <p:sp>
        <p:nvSpPr>
          <p:cNvPr id="369" name="Google Shape;369;p24"/>
          <p:cNvSpPr txBox="1"/>
          <p:nvPr/>
        </p:nvSpPr>
        <p:spPr>
          <a:xfrm>
            <a:off x="17370050" y="13103125"/>
            <a:ext cx="5081400" cy="14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Venus tiene un nombre precioso</a:t>
            </a:r>
            <a:r>
              <a:rPr lang="es" sz="2200">
                <a:solidFill>
                  <a:schemeClr val="dk1"/>
                </a:solidFill>
                <a:latin typeface="Lora"/>
                <a:ea typeface="Lora"/>
                <a:cs typeface="Lora"/>
                <a:sym typeface="Lora"/>
              </a:rPr>
              <a:t>, pero también temperaturas altísimas.  Es un planeta caluroso, incluso más que Mercurio</a:t>
            </a:r>
            <a:endParaRPr sz="2200">
              <a:solidFill>
                <a:schemeClr val="dk1"/>
              </a:solidFill>
              <a:latin typeface="Lora"/>
              <a:ea typeface="Lora"/>
              <a:cs typeface="Lora"/>
              <a:sym typeface="Lora"/>
            </a:endParaRPr>
          </a:p>
        </p:txBody>
      </p:sp>
      <p:sp>
        <p:nvSpPr>
          <p:cNvPr id="370" name="Google Shape;370;p24"/>
          <p:cNvSpPr txBox="1"/>
          <p:nvPr/>
        </p:nvSpPr>
        <p:spPr>
          <a:xfrm>
            <a:off x="17370050" y="148020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Contacto</a:t>
            </a:r>
            <a:endParaRPr i="1" sz="3600">
              <a:solidFill>
                <a:schemeClr val="dk1"/>
              </a:solidFill>
              <a:latin typeface="DM Serif Display"/>
              <a:ea typeface="DM Serif Display"/>
              <a:cs typeface="DM Serif Display"/>
              <a:sym typeface="DM Serif Display"/>
            </a:endParaRPr>
          </a:p>
        </p:txBody>
      </p:sp>
      <p:sp>
        <p:nvSpPr>
          <p:cNvPr id="371" name="Google Shape;371;p24"/>
          <p:cNvSpPr txBox="1"/>
          <p:nvPr/>
        </p:nvSpPr>
        <p:spPr>
          <a:xfrm>
            <a:off x="17370050" y="15407425"/>
            <a:ext cx="5081400" cy="108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2200">
                <a:solidFill>
                  <a:schemeClr val="dk1"/>
                </a:solidFill>
                <a:latin typeface="Lora"/>
                <a:ea typeface="Lora"/>
                <a:cs typeface="Lora"/>
                <a:sym typeface="Lora"/>
              </a:rPr>
              <a:t>tuemail@freepik.com </a:t>
            </a:r>
            <a:endParaRPr sz="22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s" sz="2200">
                <a:solidFill>
                  <a:schemeClr val="dk1"/>
                </a:solidFill>
                <a:latin typeface="Lora"/>
                <a:ea typeface="Lora"/>
                <a:cs typeface="Lora"/>
                <a:sym typeface="Lora"/>
              </a:rPr>
              <a:t>+91  620 421 838 </a:t>
            </a:r>
            <a:endParaRPr sz="22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s" sz="2200">
                <a:solidFill>
                  <a:schemeClr val="dk1"/>
                </a:solidFill>
                <a:latin typeface="Lora"/>
                <a:ea typeface="Lora"/>
                <a:cs typeface="Lora"/>
                <a:sym typeface="Lora"/>
              </a:rPr>
              <a:t>tupaginaweb.com</a:t>
            </a:r>
            <a:endParaRPr sz="2000">
              <a:solidFill>
                <a:schemeClr val="dk1"/>
              </a:solidFill>
              <a:latin typeface="Lora"/>
              <a:ea typeface="Lora"/>
              <a:cs typeface="Lora"/>
              <a:sym typeface="Lora"/>
            </a:endParaRPr>
          </a:p>
        </p:txBody>
      </p:sp>
      <p:grpSp>
        <p:nvGrpSpPr>
          <p:cNvPr id="372" name="Google Shape;372;p24"/>
          <p:cNvGrpSpPr/>
          <p:nvPr/>
        </p:nvGrpSpPr>
        <p:grpSpPr>
          <a:xfrm rot="3371921">
            <a:off x="10720447" y="-3638158"/>
            <a:ext cx="15144699" cy="10173733"/>
            <a:chOff x="-7632736" y="-4325532"/>
            <a:chExt cx="17382341" cy="11744201"/>
          </a:xfrm>
        </p:grpSpPr>
        <p:grpSp>
          <p:nvGrpSpPr>
            <p:cNvPr id="373" name="Google Shape;373;p24"/>
            <p:cNvGrpSpPr/>
            <p:nvPr/>
          </p:nvGrpSpPr>
          <p:grpSpPr>
            <a:xfrm rot="-1236260">
              <a:off x="-6854239" y="-1989203"/>
              <a:ext cx="14563292" cy="7071544"/>
              <a:chOff x="-2235796" y="-3125145"/>
              <a:chExt cx="14563805" cy="7071793"/>
            </a:xfrm>
          </p:grpSpPr>
          <p:sp>
            <p:nvSpPr>
              <p:cNvPr id="374" name="Google Shape;374;p24"/>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4"/>
            <p:cNvSpPr/>
            <p:nvPr/>
          </p:nvSpPr>
          <p:spPr>
            <a:xfrm rot="575470">
              <a:off x="-5015618" y="355668"/>
              <a:ext cx="2143302" cy="6276416"/>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rot="575470">
              <a:off x="-4067717" y="417890"/>
              <a:ext cx="1382993" cy="1519825"/>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rot="575470">
              <a:off x="-4324174" y="1596772"/>
              <a:ext cx="1544415" cy="2748931"/>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rot="575470">
              <a:off x="-6008320" y="367603"/>
              <a:ext cx="3684940" cy="3092003"/>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rot="575470">
              <a:off x="-5496646" y="2745025"/>
              <a:ext cx="2974208" cy="757533"/>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rot="575470">
              <a:off x="-5774552" y="150605"/>
              <a:ext cx="773001" cy="1614615"/>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rot="575470">
              <a:off x="2960619" y="-451716"/>
              <a:ext cx="4544006" cy="154758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rot="575470">
              <a:off x="2975583" y="-630080"/>
              <a:ext cx="2095708" cy="1521808"/>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rot="575470">
              <a:off x="-4104705" y="-1158236"/>
              <a:ext cx="8025484" cy="5938501"/>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rot="575470">
              <a:off x="-2380593" y="-841376"/>
              <a:ext cx="5724726" cy="5695773"/>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rot="575470">
              <a:off x="-1364328" y="-928333"/>
              <a:ext cx="5265844" cy="5938104"/>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rot="575470">
              <a:off x="5246234" y="-219510"/>
              <a:ext cx="2255940" cy="1304067"/>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rot="575470">
              <a:off x="6994398" y="-395139"/>
              <a:ext cx="2682697" cy="1095448"/>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rot="575470">
              <a:off x="8793032" y="-244243"/>
              <a:ext cx="920144" cy="514408"/>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rot="575470">
              <a:off x="8029049" y="-343412"/>
              <a:ext cx="1070461" cy="731753"/>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rot="575470">
              <a:off x="-2058769" y="375145"/>
              <a:ext cx="4316350" cy="3824945"/>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24"/>
            <p:cNvGrpSpPr/>
            <p:nvPr/>
          </p:nvGrpSpPr>
          <p:grpSpPr>
            <a:xfrm rot="-1236260">
              <a:off x="-5741660" y="-876553"/>
              <a:ext cx="2530183" cy="2207140"/>
              <a:chOff x="-345090" y="-3653875"/>
              <a:chExt cx="2530272" cy="2207217"/>
            </a:xfrm>
          </p:grpSpPr>
          <p:sp>
            <p:nvSpPr>
              <p:cNvPr id="401" name="Google Shape;401;p24"/>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 name="Google Shape;404;p24"/>
          <p:cNvSpPr/>
          <p:nvPr/>
        </p:nvSpPr>
        <p:spPr>
          <a:xfrm>
            <a:off x="457200" y="4111550"/>
            <a:ext cx="5331900" cy="12713400"/>
          </a:xfrm>
          <a:prstGeom prst="roundRect">
            <a:avLst>
              <a:gd fmla="val 628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6059100" y="4119890"/>
            <a:ext cx="10927800" cy="12713400"/>
          </a:xfrm>
          <a:prstGeom prst="roundRect">
            <a:avLst>
              <a:gd fmla="val 32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457200" y="186800"/>
            <a:ext cx="22125600" cy="3642000"/>
          </a:xfrm>
          <a:prstGeom prst="roundRect">
            <a:avLst>
              <a:gd fmla="val 1305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txBox="1"/>
          <p:nvPr>
            <p:ph type="title"/>
          </p:nvPr>
        </p:nvSpPr>
        <p:spPr>
          <a:xfrm>
            <a:off x="457200" y="497575"/>
            <a:ext cx="22125600" cy="15351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SzPts val="990"/>
              <a:buNone/>
            </a:pPr>
            <a:r>
              <a:rPr lang="es"/>
              <a:t>Cartel de investigación sobre historia colombiana</a:t>
            </a:r>
            <a:endParaRPr/>
          </a:p>
        </p:txBody>
      </p:sp>
      <p:sp>
        <p:nvSpPr>
          <p:cNvPr id="408" name="Google Shape;408;p24"/>
          <p:cNvSpPr txBox="1"/>
          <p:nvPr/>
        </p:nvSpPr>
        <p:spPr>
          <a:xfrm>
            <a:off x="6059100" y="2636909"/>
            <a:ext cx="10921800" cy="9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a:solidFill>
                  <a:schemeClr val="dk1"/>
                </a:solidFill>
                <a:latin typeface="Lora"/>
                <a:ea typeface="Lora"/>
                <a:cs typeface="Lora"/>
                <a:sym typeface="Lora"/>
              </a:rPr>
              <a:t>Saturno es un gigante gaseoso y tiene varios anillos. Se compone principalmente de hidrógeno y helio. Tiene el nombre del dios romano de la agricultura</a:t>
            </a:r>
            <a:endParaRPr sz="2200">
              <a:solidFill>
                <a:schemeClr val="dk1"/>
              </a:solidFill>
              <a:latin typeface="Lora"/>
              <a:ea typeface="Lora"/>
              <a:cs typeface="Lora"/>
              <a:sym typeface="Lora"/>
            </a:endParaRPr>
          </a:p>
        </p:txBody>
      </p:sp>
      <p:sp>
        <p:nvSpPr>
          <p:cNvPr id="409" name="Google Shape;409;p24"/>
          <p:cNvSpPr txBox="1"/>
          <p:nvPr>
            <p:ph idx="4294967295" type="subTitle"/>
          </p:nvPr>
        </p:nvSpPr>
        <p:spPr>
          <a:xfrm>
            <a:off x="6059100" y="2049809"/>
            <a:ext cx="10921800" cy="739500"/>
          </a:xfrm>
          <a:prstGeom prst="rect">
            <a:avLst/>
          </a:prstGeom>
        </p:spPr>
        <p:txBody>
          <a:bodyPr anchorCtr="0" anchor="ctr" bIns="255950" lIns="255950" spcFirstLastPara="1" rIns="255950" wrap="square" tIns="255950">
            <a:noAutofit/>
          </a:bodyPr>
          <a:lstStyle/>
          <a:p>
            <a:pPr indent="0" lvl="0" marL="0" rtl="0" algn="ctr">
              <a:spcBef>
                <a:spcPts val="0"/>
              </a:spcBef>
              <a:spcAft>
                <a:spcPts val="3400"/>
              </a:spcAft>
              <a:buNone/>
            </a:pPr>
            <a:r>
              <a:rPr i="1" lang="es" sz="3500">
                <a:latin typeface="DM Serif Display"/>
                <a:ea typeface="DM Serif Display"/>
                <a:cs typeface="DM Serif Display"/>
                <a:sym typeface="DM Serif Display"/>
              </a:rPr>
              <a:t>Puedes escribir aquí un subtítulo si es necesario</a:t>
            </a:r>
            <a:endParaRPr i="1" sz="3500">
              <a:latin typeface="DM Serif Display"/>
              <a:ea typeface="DM Serif Display"/>
              <a:cs typeface="DM Serif Display"/>
              <a:sym typeface="DM Serif Display"/>
            </a:endParaRPr>
          </a:p>
        </p:txBody>
      </p:sp>
      <p:sp>
        <p:nvSpPr>
          <p:cNvPr id="410" name="Google Shape;410;p24"/>
          <p:cNvSpPr txBox="1"/>
          <p:nvPr/>
        </p:nvSpPr>
        <p:spPr>
          <a:xfrm>
            <a:off x="582452" y="4155625"/>
            <a:ext cx="5081400" cy="95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5200">
                <a:solidFill>
                  <a:schemeClr val="dk1"/>
                </a:solidFill>
                <a:latin typeface="DM Serif Display"/>
                <a:ea typeface="DM Serif Display"/>
                <a:cs typeface="DM Serif Display"/>
                <a:sym typeface="DM Serif Display"/>
              </a:rPr>
              <a:t>Introducción</a:t>
            </a:r>
            <a:endParaRPr sz="5200">
              <a:solidFill>
                <a:schemeClr val="dk1"/>
              </a:solidFill>
              <a:latin typeface="DM Serif Display"/>
              <a:ea typeface="DM Serif Display"/>
              <a:cs typeface="DM Serif Display"/>
              <a:sym typeface="DM Serif Display"/>
            </a:endParaRPr>
          </a:p>
        </p:txBody>
      </p:sp>
      <p:sp>
        <p:nvSpPr>
          <p:cNvPr id="411" name="Google Shape;411;p24"/>
          <p:cNvSpPr txBox="1"/>
          <p:nvPr/>
        </p:nvSpPr>
        <p:spPr>
          <a:xfrm>
            <a:off x="582300" y="7696825"/>
            <a:ext cx="5081700" cy="14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Neptuno </a:t>
            </a:r>
            <a:r>
              <a:rPr lang="es" sz="2200">
                <a:solidFill>
                  <a:schemeClr val="dk1"/>
                </a:solidFill>
                <a:latin typeface="Lora"/>
                <a:ea typeface="Lora"/>
                <a:cs typeface="Lora"/>
                <a:sym typeface="Lora"/>
              </a:rPr>
              <a:t>es el planeta más lejano del Sol. También es el cuarto planeta más grande por diámetro</a:t>
            </a:r>
            <a:endParaRPr sz="2200">
              <a:solidFill>
                <a:schemeClr val="dk1"/>
              </a:solidFill>
              <a:latin typeface="Lora"/>
              <a:ea typeface="Lora"/>
              <a:cs typeface="Lora"/>
              <a:sym typeface="Lora"/>
            </a:endParaRPr>
          </a:p>
        </p:txBody>
      </p:sp>
      <p:sp>
        <p:nvSpPr>
          <p:cNvPr id="412" name="Google Shape;412;p24"/>
          <p:cNvSpPr txBox="1"/>
          <p:nvPr/>
        </p:nvSpPr>
        <p:spPr>
          <a:xfrm>
            <a:off x="6192970" y="50460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Material</a:t>
            </a:r>
            <a:endParaRPr i="1" sz="3600">
              <a:solidFill>
                <a:schemeClr val="dk1"/>
              </a:solidFill>
              <a:latin typeface="DM Serif Display"/>
              <a:ea typeface="DM Serif Display"/>
              <a:cs typeface="DM Serif Display"/>
              <a:sym typeface="DM Serif Display"/>
            </a:endParaRPr>
          </a:p>
        </p:txBody>
      </p:sp>
      <p:sp>
        <p:nvSpPr>
          <p:cNvPr id="413" name="Google Shape;413;p24"/>
          <p:cNvSpPr txBox="1"/>
          <p:nvPr/>
        </p:nvSpPr>
        <p:spPr>
          <a:xfrm>
            <a:off x="6192970" y="5665226"/>
            <a:ext cx="5081400" cy="25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Júpiter es uno de los gigantes gaseosos y e</a:t>
            </a:r>
            <a:r>
              <a:rPr lang="es" sz="2200">
                <a:solidFill>
                  <a:schemeClr val="dk1"/>
                </a:solidFill>
                <a:latin typeface="Lora"/>
                <a:ea typeface="Lora"/>
                <a:cs typeface="Lora"/>
                <a:sym typeface="Lora"/>
              </a:rPr>
              <a:t>s el cuarto objeto más brillante del cielo nocturno</a:t>
            </a:r>
            <a:endParaRPr sz="2200">
              <a:solidFill>
                <a:schemeClr val="dk1"/>
              </a:solidFill>
              <a:latin typeface="Lora"/>
              <a:ea typeface="Lora"/>
              <a:cs typeface="Lora"/>
              <a:sym typeface="Lora"/>
            </a:endParaRPr>
          </a:p>
          <a:p>
            <a:pPr indent="0" lvl="0" marL="0" rtl="0" algn="l">
              <a:spcBef>
                <a:spcPts val="1000"/>
              </a:spcBef>
              <a:spcAft>
                <a:spcPts val="0"/>
              </a:spcAft>
              <a:buNone/>
            </a:pPr>
            <a:r>
              <a:rPr lang="es" sz="2200">
                <a:solidFill>
                  <a:schemeClr val="dk1"/>
                </a:solidFill>
                <a:latin typeface="Lora"/>
                <a:ea typeface="Lora"/>
                <a:cs typeface="Lora"/>
                <a:sym typeface="Lora"/>
              </a:rPr>
              <a:t>Puesto que Júpiter es un gigante gaseoso, no tiene una superficie sólida. También es el planeta con la rotación más veloz</a:t>
            </a:r>
            <a:endParaRPr sz="2200">
              <a:solidFill>
                <a:schemeClr val="dk1"/>
              </a:solidFill>
              <a:latin typeface="Lora"/>
              <a:ea typeface="Lora"/>
              <a:cs typeface="Lora"/>
              <a:sym typeface="Lora"/>
            </a:endParaRPr>
          </a:p>
        </p:txBody>
      </p:sp>
      <p:sp>
        <p:nvSpPr>
          <p:cNvPr id="414" name="Google Shape;414;p24"/>
          <p:cNvSpPr txBox="1"/>
          <p:nvPr/>
        </p:nvSpPr>
        <p:spPr>
          <a:xfrm>
            <a:off x="582452" y="116117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Hipótesis</a:t>
            </a:r>
            <a:endParaRPr i="1" sz="3600">
              <a:solidFill>
                <a:schemeClr val="dk1"/>
              </a:solidFill>
              <a:latin typeface="DM Serif Display"/>
              <a:ea typeface="DM Serif Display"/>
              <a:cs typeface="DM Serif Display"/>
              <a:sym typeface="DM Serif Display"/>
            </a:endParaRPr>
          </a:p>
        </p:txBody>
      </p:sp>
      <p:sp>
        <p:nvSpPr>
          <p:cNvPr id="415" name="Google Shape;415;p24"/>
          <p:cNvSpPr txBox="1"/>
          <p:nvPr/>
        </p:nvSpPr>
        <p:spPr>
          <a:xfrm>
            <a:off x="582452" y="12216050"/>
            <a:ext cx="5081400" cy="1851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aquí una de las hipótesis</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aquí una de las hipótesis</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aquí una de las hipótesis</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aquí una de las hipótesis</a:t>
            </a:r>
            <a:endParaRPr sz="2200">
              <a:solidFill>
                <a:schemeClr val="dk1"/>
              </a:solidFill>
              <a:latin typeface="Lora"/>
              <a:ea typeface="Lora"/>
              <a:cs typeface="Lora"/>
              <a:sym typeface="Lora"/>
            </a:endParaRPr>
          </a:p>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Escribe aquí una de las hipótesis</a:t>
            </a:r>
            <a:endParaRPr sz="2200">
              <a:solidFill>
                <a:schemeClr val="dk1"/>
              </a:solidFill>
              <a:latin typeface="Lora"/>
              <a:ea typeface="Lora"/>
              <a:cs typeface="Lora"/>
              <a:sym typeface="Lora"/>
            </a:endParaRPr>
          </a:p>
        </p:txBody>
      </p:sp>
      <p:sp>
        <p:nvSpPr>
          <p:cNvPr id="416" name="Google Shape;416;p24"/>
          <p:cNvSpPr txBox="1"/>
          <p:nvPr/>
        </p:nvSpPr>
        <p:spPr>
          <a:xfrm>
            <a:off x="582452" y="142702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Objetivos</a:t>
            </a:r>
            <a:endParaRPr i="1" sz="3600">
              <a:solidFill>
                <a:schemeClr val="dk1"/>
              </a:solidFill>
              <a:latin typeface="DM Serif Display"/>
              <a:ea typeface="DM Serif Display"/>
              <a:cs typeface="DM Serif Display"/>
              <a:sym typeface="DM Serif Display"/>
            </a:endParaRPr>
          </a:p>
        </p:txBody>
      </p:sp>
      <p:sp>
        <p:nvSpPr>
          <p:cNvPr id="417" name="Google Shape;417;p24"/>
          <p:cNvSpPr txBox="1"/>
          <p:nvPr/>
        </p:nvSpPr>
        <p:spPr>
          <a:xfrm>
            <a:off x="582452" y="14875625"/>
            <a:ext cx="5081400" cy="1621500"/>
          </a:xfrm>
          <a:prstGeom prst="rect">
            <a:avLst/>
          </a:prstGeom>
          <a:noFill/>
          <a:ln>
            <a:noFill/>
          </a:ln>
        </p:spPr>
        <p:txBody>
          <a:bodyPr anchorCtr="0" anchor="t" bIns="91425" lIns="91425" spcFirstLastPara="1" rIns="16900" wrap="square" tIns="91425">
            <a:noAutofit/>
          </a:bodyPr>
          <a:lstStyle/>
          <a:p>
            <a:pPr indent="-368300" lvl="0" marL="457200" rtl="0" algn="l">
              <a:spcBef>
                <a:spcPts val="0"/>
              </a:spcBef>
              <a:spcAft>
                <a:spcPts val="0"/>
              </a:spcAft>
              <a:buClr>
                <a:schemeClr val="dk1"/>
              </a:buClr>
              <a:buSzPts val="2200"/>
              <a:buFont typeface="Lora"/>
              <a:buChar char="●"/>
            </a:pPr>
            <a:r>
              <a:rPr lang="es" sz="2200">
                <a:solidFill>
                  <a:schemeClr val="dk1"/>
                </a:solidFill>
                <a:latin typeface="Lora"/>
                <a:ea typeface="Lora"/>
                <a:cs typeface="Lora"/>
                <a:sym typeface="Lora"/>
              </a:rPr>
              <a:t>La Tierra es el único planeta del sistema solar que alberga vida</a:t>
            </a:r>
            <a:endParaRPr sz="2200">
              <a:solidFill>
                <a:schemeClr val="dk1"/>
              </a:solidFill>
              <a:latin typeface="Lora"/>
              <a:ea typeface="Lora"/>
              <a:cs typeface="Lora"/>
              <a:sym typeface="Lora"/>
            </a:endParaRPr>
          </a:p>
          <a:p>
            <a:pPr indent="-368300" lvl="0" marL="457200" rtl="0" algn="l">
              <a:spcBef>
                <a:spcPts val="1000"/>
              </a:spcBef>
              <a:spcAft>
                <a:spcPts val="0"/>
              </a:spcAft>
              <a:buClr>
                <a:schemeClr val="dk1"/>
              </a:buClr>
              <a:buSzPts val="2200"/>
              <a:buFont typeface="Lora"/>
              <a:buChar char="●"/>
            </a:pPr>
            <a:r>
              <a:rPr lang="es" sz="2200">
                <a:solidFill>
                  <a:schemeClr val="dk1"/>
                </a:solidFill>
                <a:latin typeface="Lora"/>
                <a:ea typeface="Lora"/>
                <a:cs typeface="Lora"/>
                <a:sym typeface="Lora"/>
              </a:rPr>
              <a:t>Venus </a:t>
            </a:r>
            <a:r>
              <a:rPr lang="es" sz="2200">
                <a:solidFill>
                  <a:schemeClr val="dk1"/>
                </a:solidFill>
                <a:latin typeface="Lora"/>
                <a:ea typeface="Lora"/>
                <a:cs typeface="Lora"/>
                <a:sym typeface="Lora"/>
              </a:rPr>
              <a:t>tiene un nombre precioso pero su atmósfera es venenosa</a:t>
            </a:r>
            <a:endParaRPr sz="2200">
              <a:solidFill>
                <a:schemeClr val="dk1"/>
              </a:solidFill>
              <a:latin typeface="Lora"/>
              <a:ea typeface="Lora"/>
              <a:cs typeface="Lora"/>
              <a:sym typeface="Lora"/>
            </a:endParaRPr>
          </a:p>
        </p:txBody>
      </p:sp>
      <p:sp>
        <p:nvSpPr>
          <p:cNvPr id="418" name="Google Shape;418;p24"/>
          <p:cNvSpPr txBox="1"/>
          <p:nvPr/>
        </p:nvSpPr>
        <p:spPr>
          <a:xfrm>
            <a:off x="6209650" y="4155625"/>
            <a:ext cx="10614600" cy="95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5200">
                <a:solidFill>
                  <a:schemeClr val="dk1"/>
                </a:solidFill>
                <a:latin typeface="DM Serif Display"/>
                <a:ea typeface="DM Serif Display"/>
                <a:cs typeface="DM Serif Display"/>
                <a:sym typeface="DM Serif Display"/>
              </a:rPr>
              <a:t>Investigación</a:t>
            </a:r>
            <a:endParaRPr sz="5200">
              <a:solidFill>
                <a:schemeClr val="dk1"/>
              </a:solidFill>
              <a:latin typeface="DM Serif Display"/>
              <a:ea typeface="DM Serif Display"/>
              <a:cs typeface="DM Serif Display"/>
              <a:sym typeface="DM Serif Display"/>
            </a:endParaRPr>
          </a:p>
        </p:txBody>
      </p:sp>
      <p:sp>
        <p:nvSpPr>
          <p:cNvPr id="419" name="Google Shape;419;p24"/>
          <p:cNvSpPr txBox="1"/>
          <p:nvPr/>
        </p:nvSpPr>
        <p:spPr>
          <a:xfrm>
            <a:off x="11759525" y="5046025"/>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Metodología</a:t>
            </a:r>
            <a:endParaRPr i="1" sz="3600">
              <a:solidFill>
                <a:schemeClr val="dk1"/>
              </a:solidFill>
              <a:latin typeface="DM Serif Display"/>
              <a:ea typeface="DM Serif Display"/>
              <a:cs typeface="DM Serif Display"/>
              <a:sym typeface="DM Serif Display"/>
            </a:endParaRPr>
          </a:p>
        </p:txBody>
      </p:sp>
      <p:sp>
        <p:nvSpPr>
          <p:cNvPr id="420" name="Google Shape;420;p24"/>
          <p:cNvSpPr txBox="1"/>
          <p:nvPr/>
        </p:nvSpPr>
        <p:spPr>
          <a:xfrm>
            <a:off x="6192970" y="8362158"/>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Análisis</a:t>
            </a:r>
            <a:endParaRPr i="1" sz="3600">
              <a:solidFill>
                <a:schemeClr val="dk1"/>
              </a:solidFill>
              <a:latin typeface="DM Serif Display"/>
              <a:ea typeface="DM Serif Display"/>
              <a:cs typeface="DM Serif Display"/>
              <a:sym typeface="DM Serif Display"/>
            </a:endParaRPr>
          </a:p>
        </p:txBody>
      </p:sp>
      <p:sp>
        <p:nvSpPr>
          <p:cNvPr id="421" name="Google Shape;421;p24"/>
          <p:cNvSpPr txBox="1"/>
          <p:nvPr/>
        </p:nvSpPr>
        <p:spPr>
          <a:xfrm>
            <a:off x="6192970" y="8986135"/>
            <a:ext cx="5081400" cy="11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Neptuno es el planeta más alejado del Sol y el cuarto más grande por diámetro en el sistema solar</a:t>
            </a:r>
            <a:endParaRPr sz="2200">
              <a:solidFill>
                <a:schemeClr val="dk1"/>
              </a:solidFill>
              <a:latin typeface="Lora"/>
              <a:ea typeface="Lora"/>
              <a:cs typeface="Lora"/>
              <a:sym typeface="Lora"/>
            </a:endParaRPr>
          </a:p>
        </p:txBody>
      </p:sp>
      <p:sp>
        <p:nvSpPr>
          <p:cNvPr id="422" name="Google Shape;422;p24"/>
          <p:cNvSpPr txBox="1"/>
          <p:nvPr/>
        </p:nvSpPr>
        <p:spPr>
          <a:xfrm>
            <a:off x="11759525" y="14529623"/>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Modelo</a:t>
            </a:r>
            <a:endParaRPr i="1" sz="3600">
              <a:solidFill>
                <a:schemeClr val="dk1"/>
              </a:solidFill>
              <a:latin typeface="DM Serif Display"/>
              <a:ea typeface="DM Serif Display"/>
              <a:cs typeface="DM Serif Display"/>
              <a:sym typeface="DM Serif Display"/>
            </a:endParaRPr>
          </a:p>
        </p:txBody>
      </p:sp>
      <p:sp>
        <p:nvSpPr>
          <p:cNvPr id="423" name="Google Shape;423;p24"/>
          <p:cNvSpPr txBox="1"/>
          <p:nvPr/>
        </p:nvSpPr>
        <p:spPr>
          <a:xfrm>
            <a:off x="11759525" y="15135024"/>
            <a:ext cx="5081400" cy="13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La Tierra es el único planeta del sistema solar que alberga vida. Como posee tanta agua, es conocido como el Planeta Azul</a:t>
            </a:r>
            <a:endParaRPr sz="2200">
              <a:solidFill>
                <a:schemeClr val="dk1"/>
              </a:solidFill>
              <a:latin typeface="Lora"/>
              <a:ea typeface="Lora"/>
              <a:cs typeface="Lora"/>
              <a:sym typeface="Lora"/>
            </a:endParaRPr>
          </a:p>
        </p:txBody>
      </p:sp>
      <p:sp>
        <p:nvSpPr>
          <p:cNvPr id="424" name="Google Shape;424;p24"/>
          <p:cNvSpPr txBox="1"/>
          <p:nvPr/>
        </p:nvSpPr>
        <p:spPr>
          <a:xfrm>
            <a:off x="11759525" y="8804503"/>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Resultados</a:t>
            </a:r>
            <a:endParaRPr i="1" sz="3600">
              <a:solidFill>
                <a:schemeClr val="dk1"/>
              </a:solidFill>
              <a:latin typeface="DM Serif Display"/>
              <a:ea typeface="DM Serif Display"/>
              <a:cs typeface="DM Serif Display"/>
              <a:sym typeface="DM Serif Display"/>
            </a:endParaRPr>
          </a:p>
        </p:txBody>
      </p:sp>
      <p:sp>
        <p:nvSpPr>
          <p:cNvPr id="425" name="Google Shape;425;p24"/>
          <p:cNvSpPr txBox="1"/>
          <p:nvPr/>
        </p:nvSpPr>
        <p:spPr>
          <a:xfrm>
            <a:off x="11759525" y="9404179"/>
            <a:ext cx="5081400" cy="21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Venus tiene un nombre precioso y es el segundo planeta más cercano al Sol. Tiene unas temperaturas altísimas y una atmósfera muy venenosa. Es el segundo objeto más brillante en el cielo nocturno.</a:t>
            </a:r>
            <a:endParaRPr sz="2200">
              <a:solidFill>
                <a:schemeClr val="dk1"/>
              </a:solidFill>
              <a:latin typeface="Lora"/>
              <a:ea typeface="Lora"/>
              <a:cs typeface="Lora"/>
              <a:sym typeface="Lora"/>
            </a:endParaRPr>
          </a:p>
        </p:txBody>
      </p:sp>
      <p:sp>
        <p:nvSpPr>
          <p:cNvPr id="426" name="Google Shape;426;p24"/>
          <p:cNvSpPr txBox="1"/>
          <p:nvPr/>
        </p:nvSpPr>
        <p:spPr>
          <a:xfrm>
            <a:off x="582452" y="9351750"/>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Antecedentes</a:t>
            </a:r>
            <a:endParaRPr i="1" sz="3600">
              <a:solidFill>
                <a:schemeClr val="dk1"/>
              </a:solidFill>
              <a:latin typeface="DM Serif Display"/>
              <a:ea typeface="DM Serif Display"/>
              <a:cs typeface="DM Serif Display"/>
              <a:sym typeface="DM Serif Display"/>
            </a:endParaRPr>
          </a:p>
        </p:txBody>
      </p:sp>
      <p:sp>
        <p:nvSpPr>
          <p:cNvPr id="427" name="Google Shape;427;p24"/>
          <p:cNvSpPr txBox="1"/>
          <p:nvPr/>
        </p:nvSpPr>
        <p:spPr>
          <a:xfrm>
            <a:off x="582452" y="9957150"/>
            <a:ext cx="5081400" cy="14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Mercurio es el planeta más cercano al Sol y el más pequeño de todo el sistema solar. Tiene el nombre de un dios romano</a:t>
            </a:r>
            <a:endParaRPr sz="2200">
              <a:solidFill>
                <a:schemeClr val="dk1"/>
              </a:solidFill>
              <a:latin typeface="Lora"/>
              <a:ea typeface="Lora"/>
              <a:cs typeface="Lora"/>
              <a:sym typeface="Lora"/>
            </a:endParaRPr>
          </a:p>
        </p:txBody>
      </p:sp>
      <p:sp>
        <p:nvSpPr>
          <p:cNvPr id="428" name="Google Shape;428;p24"/>
          <p:cNvSpPr txBox="1"/>
          <p:nvPr/>
        </p:nvSpPr>
        <p:spPr>
          <a:xfrm>
            <a:off x="6209650" y="13239925"/>
            <a:ext cx="4830900" cy="73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Lora"/>
                <a:ea typeface="Lora"/>
                <a:cs typeface="Lora"/>
                <a:sym typeface="Lora"/>
              </a:rPr>
              <a:t>Sigue el enlace del gráfico para modificar sus datos y luego pega el nuevo aquí. </a:t>
            </a:r>
            <a:r>
              <a:rPr b="1" lang="es" sz="1700">
                <a:solidFill>
                  <a:schemeClr val="dk1"/>
                </a:solidFill>
                <a:uFill>
                  <a:noFill/>
                </a:uFill>
                <a:latin typeface="Lora"/>
                <a:ea typeface="Lora"/>
                <a:cs typeface="Lora"/>
                <a:sym typeface="Lora"/>
                <a:hlinkClick r:id="rId3">
                  <a:extLst>
                    <a:ext uri="{A12FA001-AC4F-418D-AE19-62706E023703}">
                      <ahyp:hlinkClr val="tx"/>
                    </a:ext>
                  </a:extLst>
                </a:hlinkClick>
              </a:rPr>
              <a:t>Haz clic aquí para más info</a:t>
            </a:r>
            <a:endParaRPr b="1" sz="1700">
              <a:solidFill>
                <a:schemeClr val="dk1"/>
              </a:solidFill>
              <a:latin typeface="Lora"/>
              <a:ea typeface="Lora"/>
              <a:cs typeface="Lora"/>
              <a:sym typeface="Lora"/>
            </a:endParaRPr>
          </a:p>
        </p:txBody>
      </p:sp>
      <p:pic>
        <p:nvPicPr>
          <p:cNvPr id="429" name="Google Shape;429;p24"/>
          <p:cNvPicPr preferRelativeResize="0"/>
          <p:nvPr/>
        </p:nvPicPr>
        <p:blipFill rotWithShape="1">
          <a:blip r:embed="rId4">
            <a:alphaModFix/>
          </a:blip>
          <a:srcRect b="30307" l="15288" r="15281" t="30311"/>
          <a:stretch/>
        </p:blipFill>
        <p:spPr>
          <a:xfrm>
            <a:off x="582300" y="5033850"/>
            <a:ext cx="5081702" cy="1923899"/>
          </a:xfrm>
          <a:prstGeom prst="rect">
            <a:avLst/>
          </a:prstGeom>
          <a:noFill/>
          <a:ln>
            <a:noFill/>
          </a:ln>
        </p:spPr>
      </p:pic>
      <p:sp>
        <p:nvSpPr>
          <p:cNvPr id="430" name="Google Shape;430;p24"/>
          <p:cNvSpPr txBox="1"/>
          <p:nvPr/>
        </p:nvSpPr>
        <p:spPr>
          <a:xfrm>
            <a:off x="6782921" y="14427226"/>
            <a:ext cx="43002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Ceres se encuentra en el cinturón de asteroides</a:t>
            </a:r>
            <a:endParaRPr sz="2200">
              <a:solidFill>
                <a:schemeClr val="dk1"/>
              </a:solidFill>
              <a:latin typeface="Lora"/>
              <a:ea typeface="Lora"/>
              <a:cs typeface="Lora"/>
              <a:sym typeface="Lora"/>
            </a:endParaRPr>
          </a:p>
        </p:txBody>
      </p:sp>
      <p:sp>
        <p:nvSpPr>
          <p:cNvPr id="431" name="Google Shape;431;p24"/>
          <p:cNvSpPr txBox="1"/>
          <p:nvPr/>
        </p:nvSpPr>
        <p:spPr>
          <a:xfrm>
            <a:off x="6782921" y="14115875"/>
            <a:ext cx="4300200" cy="46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2500">
                <a:solidFill>
                  <a:schemeClr val="dk1"/>
                </a:solidFill>
                <a:latin typeface="DM Serif Display"/>
                <a:ea typeface="DM Serif Display"/>
                <a:cs typeface="DM Serif Display"/>
                <a:sym typeface="DM Serif Display"/>
              </a:rPr>
              <a:t>Ceres</a:t>
            </a:r>
            <a:endParaRPr i="1" sz="2500">
              <a:solidFill>
                <a:schemeClr val="dk1"/>
              </a:solidFill>
              <a:latin typeface="DM Serif Display"/>
              <a:ea typeface="DM Serif Display"/>
              <a:cs typeface="DM Serif Display"/>
              <a:sym typeface="DM Serif Display"/>
            </a:endParaRPr>
          </a:p>
        </p:txBody>
      </p:sp>
      <p:sp>
        <p:nvSpPr>
          <p:cNvPr id="432" name="Google Shape;432;p24"/>
          <p:cNvSpPr txBox="1"/>
          <p:nvPr/>
        </p:nvSpPr>
        <p:spPr>
          <a:xfrm>
            <a:off x="6782921" y="15672723"/>
            <a:ext cx="43002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Saturno es un gigante gaseoso y tiene anillos</a:t>
            </a:r>
            <a:endParaRPr sz="2200">
              <a:solidFill>
                <a:schemeClr val="dk1"/>
              </a:solidFill>
              <a:latin typeface="Lora"/>
              <a:ea typeface="Lora"/>
              <a:cs typeface="Lora"/>
              <a:sym typeface="Lora"/>
            </a:endParaRPr>
          </a:p>
        </p:txBody>
      </p:sp>
      <p:sp>
        <p:nvSpPr>
          <p:cNvPr id="433" name="Google Shape;433;p24"/>
          <p:cNvSpPr txBox="1"/>
          <p:nvPr/>
        </p:nvSpPr>
        <p:spPr>
          <a:xfrm>
            <a:off x="6782825" y="15357129"/>
            <a:ext cx="4300200" cy="46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2500">
                <a:solidFill>
                  <a:schemeClr val="dk1"/>
                </a:solidFill>
                <a:latin typeface="DM Serif Display"/>
                <a:ea typeface="DM Serif Display"/>
                <a:cs typeface="DM Serif Display"/>
                <a:sym typeface="DM Serif Display"/>
              </a:rPr>
              <a:t>Saturno</a:t>
            </a:r>
            <a:endParaRPr i="1" sz="2500">
              <a:solidFill>
                <a:schemeClr val="dk1"/>
              </a:solidFill>
              <a:latin typeface="DM Serif Display"/>
              <a:ea typeface="DM Serif Display"/>
              <a:cs typeface="DM Serif Display"/>
              <a:sym typeface="DM Serif Display"/>
            </a:endParaRPr>
          </a:p>
        </p:txBody>
      </p:sp>
      <p:sp>
        <p:nvSpPr>
          <p:cNvPr id="434" name="Google Shape;434;p24"/>
          <p:cNvSpPr txBox="1"/>
          <p:nvPr/>
        </p:nvSpPr>
        <p:spPr>
          <a:xfrm>
            <a:off x="8525850" y="16824950"/>
            <a:ext cx="53319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chemeClr val="dk1"/>
                </a:solidFill>
                <a:latin typeface="Lora"/>
                <a:ea typeface="Lora"/>
                <a:cs typeface="Lora"/>
                <a:sym typeface="Lora"/>
              </a:rPr>
              <a:t>Esta plantilla ha sido creada por </a:t>
            </a:r>
            <a:r>
              <a:rPr lang="es" sz="2000">
                <a:solidFill>
                  <a:schemeClr val="dk1"/>
                </a:solidFill>
                <a:uFill>
                  <a:noFill/>
                </a:uFill>
                <a:latin typeface="Lora"/>
                <a:ea typeface="Lora"/>
                <a:cs typeface="Lora"/>
                <a:sym typeface="Lora"/>
                <a:hlinkClick r:id="rId5">
                  <a:extLst>
                    <a:ext uri="{A12FA001-AC4F-418D-AE19-62706E023703}">
                      <ahyp:hlinkClr val="tx"/>
                    </a:ext>
                  </a:extLst>
                </a:hlinkClick>
              </a:rPr>
              <a:t>Slidesgo</a:t>
            </a:r>
            <a:endParaRPr sz="2000">
              <a:solidFill>
                <a:schemeClr val="dk1"/>
              </a:solidFill>
              <a:latin typeface="Lora"/>
              <a:ea typeface="Lora"/>
              <a:cs typeface="Lora"/>
              <a:sym typeface="Lora"/>
            </a:endParaRPr>
          </a:p>
        </p:txBody>
      </p:sp>
      <p:sp>
        <p:nvSpPr>
          <p:cNvPr id="435" name="Google Shape;435;p24"/>
          <p:cNvSpPr/>
          <p:nvPr/>
        </p:nvSpPr>
        <p:spPr>
          <a:xfrm>
            <a:off x="6281075" y="14164975"/>
            <a:ext cx="369900" cy="3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6281075" y="15406223"/>
            <a:ext cx="369900" cy="36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11759525" y="5771625"/>
            <a:ext cx="605100" cy="60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11759525" y="6679413"/>
            <a:ext cx="605100" cy="60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11759525" y="7647363"/>
            <a:ext cx="605100" cy="60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txBox="1"/>
          <p:nvPr/>
        </p:nvSpPr>
        <p:spPr>
          <a:xfrm>
            <a:off x="12523925" y="5654225"/>
            <a:ext cx="43002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Venus </a:t>
            </a:r>
            <a:r>
              <a:rPr lang="es" sz="2200">
                <a:solidFill>
                  <a:schemeClr val="dk1"/>
                </a:solidFill>
                <a:latin typeface="Lora"/>
                <a:ea typeface="Lora"/>
                <a:cs typeface="Lora"/>
                <a:sym typeface="Lora"/>
              </a:rPr>
              <a:t>es el segundo planeta más cercano al Sol</a:t>
            </a:r>
            <a:endParaRPr sz="2200">
              <a:solidFill>
                <a:schemeClr val="dk1"/>
              </a:solidFill>
              <a:latin typeface="Lora"/>
              <a:ea typeface="Lora"/>
              <a:cs typeface="Lora"/>
              <a:sym typeface="Lora"/>
            </a:endParaRPr>
          </a:p>
        </p:txBody>
      </p:sp>
      <p:sp>
        <p:nvSpPr>
          <p:cNvPr id="441" name="Google Shape;441;p24"/>
          <p:cNvSpPr txBox="1"/>
          <p:nvPr/>
        </p:nvSpPr>
        <p:spPr>
          <a:xfrm>
            <a:off x="12523925" y="6622176"/>
            <a:ext cx="43002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Júpiter es el planeta más grande de todo el sistema solar</a:t>
            </a:r>
            <a:endParaRPr sz="2200">
              <a:solidFill>
                <a:schemeClr val="dk1"/>
              </a:solidFill>
              <a:latin typeface="Lora"/>
              <a:ea typeface="Lora"/>
              <a:cs typeface="Lora"/>
              <a:sym typeface="Lora"/>
            </a:endParaRPr>
          </a:p>
        </p:txBody>
      </p:sp>
      <p:sp>
        <p:nvSpPr>
          <p:cNvPr id="442" name="Google Shape;442;p24"/>
          <p:cNvSpPr txBox="1"/>
          <p:nvPr/>
        </p:nvSpPr>
        <p:spPr>
          <a:xfrm>
            <a:off x="12523925" y="7590127"/>
            <a:ext cx="43002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Saturno es un gigante gaseoso y tiene varios anillos</a:t>
            </a:r>
            <a:endParaRPr sz="2200">
              <a:solidFill>
                <a:schemeClr val="dk1"/>
              </a:solidFill>
              <a:latin typeface="Lora"/>
              <a:ea typeface="Lora"/>
              <a:cs typeface="Lora"/>
              <a:sym typeface="Lora"/>
            </a:endParaRPr>
          </a:p>
        </p:txBody>
      </p:sp>
      <p:sp>
        <p:nvSpPr>
          <p:cNvPr id="443" name="Google Shape;443;p24"/>
          <p:cNvSpPr txBox="1"/>
          <p:nvPr/>
        </p:nvSpPr>
        <p:spPr>
          <a:xfrm>
            <a:off x="582452" y="7110250"/>
            <a:ext cx="5081400" cy="6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Resumen</a:t>
            </a:r>
            <a:endParaRPr i="1" sz="3600">
              <a:solidFill>
                <a:schemeClr val="dk1"/>
              </a:solidFill>
              <a:latin typeface="DM Serif Display"/>
              <a:ea typeface="DM Serif Display"/>
              <a:cs typeface="DM Serif Display"/>
              <a:sym typeface="DM Serif Display"/>
            </a:endParaRPr>
          </a:p>
        </p:txBody>
      </p:sp>
      <p:graphicFrame>
        <p:nvGraphicFramePr>
          <p:cNvPr id="444" name="Google Shape;444;p24"/>
          <p:cNvGraphicFramePr/>
          <p:nvPr/>
        </p:nvGraphicFramePr>
        <p:xfrm>
          <a:off x="11759525" y="11823288"/>
          <a:ext cx="3000000" cy="3000000"/>
        </p:xfrm>
        <a:graphic>
          <a:graphicData uri="http://schemas.openxmlformats.org/drawingml/2006/table">
            <a:tbl>
              <a:tblPr>
                <a:noFill/>
                <a:tableStyleId>{B8FE9193-E258-4F8A-9321-E06EA63A11E8}</a:tableStyleId>
              </a:tblPr>
              <a:tblGrid>
                <a:gridCol w="1693800"/>
                <a:gridCol w="1693800"/>
                <a:gridCol w="1693800"/>
              </a:tblGrid>
              <a:tr h="381000">
                <a:tc>
                  <a:txBody>
                    <a:bodyPr/>
                    <a:lstStyle/>
                    <a:p>
                      <a:pPr indent="0" lvl="0" marL="0" rtl="0" algn="ctr">
                        <a:spcBef>
                          <a:spcPts val="0"/>
                        </a:spcBef>
                        <a:spcAft>
                          <a:spcPts val="0"/>
                        </a:spcAft>
                        <a:buNone/>
                      </a:pPr>
                      <a:r>
                        <a:rPr i="1" lang="es" sz="2000">
                          <a:solidFill>
                            <a:schemeClr val="accent3"/>
                          </a:solidFill>
                          <a:latin typeface="DM Serif Display"/>
                          <a:ea typeface="DM Serif Display"/>
                          <a:cs typeface="DM Serif Display"/>
                          <a:sym typeface="DM Serif Display"/>
                        </a:rPr>
                        <a:t>Marte</a:t>
                      </a:r>
                      <a:endParaRPr i="1" sz="2000">
                        <a:solidFill>
                          <a:schemeClr val="accent3"/>
                        </a:solidFill>
                        <a:latin typeface="DM Serif Display"/>
                        <a:ea typeface="DM Serif Display"/>
                        <a:cs typeface="DM Serif Display"/>
                        <a:sym typeface="DM Serif Display"/>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i="1" lang="es" sz="2000">
                          <a:solidFill>
                            <a:schemeClr val="accent3"/>
                          </a:solidFill>
                          <a:latin typeface="DM Serif Display"/>
                          <a:ea typeface="DM Serif Display"/>
                          <a:cs typeface="DM Serif Display"/>
                          <a:sym typeface="DM Serif Display"/>
                        </a:rPr>
                        <a:t>Mercurio</a:t>
                      </a:r>
                      <a:endParaRPr i="1" sz="2000">
                        <a:solidFill>
                          <a:schemeClr val="accent3"/>
                        </a:solidFill>
                        <a:latin typeface="DM Serif Display"/>
                        <a:ea typeface="DM Serif Display"/>
                        <a:cs typeface="DM Serif Display"/>
                        <a:sym typeface="DM Serif Display"/>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i="1" lang="es" sz="2000">
                          <a:solidFill>
                            <a:schemeClr val="accent3"/>
                          </a:solidFill>
                          <a:latin typeface="DM Serif Display"/>
                          <a:ea typeface="DM Serif Display"/>
                          <a:cs typeface="DM Serif Display"/>
                          <a:sym typeface="DM Serif Display"/>
                        </a:rPr>
                        <a:t>Jupiter</a:t>
                      </a:r>
                      <a:endParaRPr i="1" sz="2000">
                        <a:solidFill>
                          <a:schemeClr val="accent3"/>
                        </a:solidFill>
                        <a:latin typeface="DM Serif Display"/>
                        <a:ea typeface="DM Serif Display"/>
                        <a:cs typeface="DM Serif Display"/>
                        <a:sym typeface="DM Serif Display"/>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457175">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85</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25</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96</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55</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66</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32</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30</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18</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8</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55</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63</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1800">
                          <a:solidFill>
                            <a:schemeClr val="dk1"/>
                          </a:solidFill>
                          <a:latin typeface="Lora"/>
                          <a:ea typeface="Lora"/>
                          <a:cs typeface="Lora"/>
                          <a:sym typeface="Lora"/>
                        </a:rPr>
                        <a:t>87</a:t>
                      </a:r>
                      <a:endParaRPr sz="1800">
                        <a:solidFill>
                          <a:schemeClr val="dk1"/>
                        </a:solidFill>
                        <a:latin typeface="Lora"/>
                        <a:ea typeface="Lora"/>
                        <a:cs typeface="Lora"/>
                        <a:sym typeface="Lor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45" name="Google Shape;445;p24">
            <a:hlinkClick r:id="rId6"/>
          </p:cNvPr>
          <p:cNvPicPr preferRelativeResize="0"/>
          <p:nvPr/>
        </p:nvPicPr>
        <p:blipFill>
          <a:blip r:embed="rId7">
            <a:alphaModFix/>
          </a:blip>
          <a:stretch>
            <a:fillRect/>
          </a:stretch>
        </p:blipFill>
        <p:spPr>
          <a:xfrm>
            <a:off x="6192974" y="10074024"/>
            <a:ext cx="5081400" cy="3149628"/>
          </a:xfrm>
          <a:prstGeom prst="rect">
            <a:avLst/>
          </a:prstGeom>
          <a:noFill/>
          <a:ln>
            <a:noFill/>
          </a:ln>
        </p:spPr>
      </p:pic>
      <p:grpSp>
        <p:nvGrpSpPr>
          <p:cNvPr id="446" name="Google Shape;446;p24"/>
          <p:cNvGrpSpPr/>
          <p:nvPr/>
        </p:nvGrpSpPr>
        <p:grpSpPr>
          <a:xfrm>
            <a:off x="11940162" y="5936250"/>
            <a:ext cx="243825" cy="275850"/>
            <a:chOff x="6135300" y="4768350"/>
            <a:chExt cx="243825" cy="275850"/>
          </a:xfrm>
        </p:grpSpPr>
        <p:sp>
          <p:nvSpPr>
            <p:cNvPr id="447" name="Google Shape;447;p24"/>
            <p:cNvSpPr/>
            <p:nvPr/>
          </p:nvSpPr>
          <p:spPr>
            <a:xfrm>
              <a:off x="6206300" y="4768350"/>
              <a:ext cx="100600" cy="49125"/>
            </a:xfrm>
            <a:custGeom>
              <a:rect b="b" l="l" r="r" t="t"/>
              <a:pathLst>
                <a:path extrusionOk="0" h="1965" w="4024">
                  <a:moveTo>
                    <a:pt x="1041" y="0"/>
                  </a:moveTo>
                  <a:cubicBezTo>
                    <a:pt x="1032" y="6"/>
                    <a:pt x="1023" y="14"/>
                    <a:pt x="1013" y="16"/>
                  </a:cubicBezTo>
                  <a:cubicBezTo>
                    <a:pt x="618" y="98"/>
                    <a:pt x="367" y="337"/>
                    <a:pt x="245" y="718"/>
                  </a:cubicBezTo>
                  <a:cubicBezTo>
                    <a:pt x="222" y="789"/>
                    <a:pt x="200" y="862"/>
                    <a:pt x="176" y="933"/>
                  </a:cubicBezTo>
                  <a:cubicBezTo>
                    <a:pt x="119" y="1113"/>
                    <a:pt x="60" y="1292"/>
                    <a:pt x="0" y="1475"/>
                  </a:cubicBezTo>
                  <a:cubicBezTo>
                    <a:pt x="434" y="1606"/>
                    <a:pt x="854" y="1738"/>
                    <a:pt x="1278" y="1858"/>
                  </a:cubicBezTo>
                  <a:cubicBezTo>
                    <a:pt x="1521" y="1929"/>
                    <a:pt x="1766" y="1964"/>
                    <a:pt x="2011" y="1964"/>
                  </a:cubicBezTo>
                  <a:cubicBezTo>
                    <a:pt x="2235" y="1964"/>
                    <a:pt x="2459" y="1935"/>
                    <a:pt x="2682" y="1875"/>
                  </a:cubicBezTo>
                  <a:cubicBezTo>
                    <a:pt x="3003" y="1789"/>
                    <a:pt x="3321" y="1684"/>
                    <a:pt x="3640" y="1588"/>
                  </a:cubicBezTo>
                  <a:cubicBezTo>
                    <a:pt x="3765" y="1550"/>
                    <a:pt x="3890" y="1514"/>
                    <a:pt x="4023" y="1475"/>
                  </a:cubicBezTo>
                  <a:cubicBezTo>
                    <a:pt x="3924" y="1175"/>
                    <a:pt x="3840" y="882"/>
                    <a:pt x="3730" y="598"/>
                  </a:cubicBezTo>
                  <a:cubicBezTo>
                    <a:pt x="3620" y="314"/>
                    <a:pt x="3405" y="131"/>
                    <a:pt x="3112" y="41"/>
                  </a:cubicBez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6135300" y="4817175"/>
              <a:ext cx="243825" cy="112125"/>
            </a:xfrm>
            <a:custGeom>
              <a:rect b="b" l="l" r="r" t="t"/>
              <a:pathLst>
                <a:path extrusionOk="0" h="4485" w="9753">
                  <a:moveTo>
                    <a:pt x="7367" y="4470"/>
                  </a:moveTo>
                  <a:cubicBezTo>
                    <a:pt x="7367" y="4470"/>
                    <a:pt x="7367" y="4470"/>
                    <a:pt x="7367" y="4470"/>
                  </a:cubicBezTo>
                  <a:lnTo>
                    <a:pt x="7367" y="4472"/>
                  </a:lnTo>
                  <a:cubicBezTo>
                    <a:pt x="7367" y="4471"/>
                    <a:pt x="7367" y="4471"/>
                    <a:pt x="7367" y="4470"/>
                  </a:cubicBezTo>
                  <a:close/>
                  <a:moveTo>
                    <a:pt x="7986" y="1"/>
                  </a:moveTo>
                  <a:cubicBezTo>
                    <a:pt x="7723" y="1"/>
                    <a:pt x="7462" y="45"/>
                    <a:pt x="7207" y="111"/>
                  </a:cubicBezTo>
                  <a:cubicBezTo>
                    <a:pt x="6769" y="222"/>
                    <a:pt x="6340" y="364"/>
                    <a:pt x="5907" y="492"/>
                  </a:cubicBezTo>
                  <a:cubicBezTo>
                    <a:pt x="5561" y="593"/>
                    <a:pt x="5210" y="660"/>
                    <a:pt x="4856" y="660"/>
                  </a:cubicBezTo>
                  <a:cubicBezTo>
                    <a:pt x="4682" y="660"/>
                    <a:pt x="4508" y="644"/>
                    <a:pt x="4333" y="608"/>
                  </a:cubicBezTo>
                  <a:cubicBezTo>
                    <a:pt x="3951" y="529"/>
                    <a:pt x="3576" y="418"/>
                    <a:pt x="3204" y="302"/>
                  </a:cubicBezTo>
                  <a:cubicBezTo>
                    <a:pt x="2689" y="142"/>
                    <a:pt x="2173" y="8"/>
                    <a:pt x="1630" y="8"/>
                  </a:cubicBezTo>
                  <a:cubicBezTo>
                    <a:pt x="1627" y="8"/>
                    <a:pt x="1625" y="8"/>
                    <a:pt x="1623" y="8"/>
                  </a:cubicBezTo>
                  <a:cubicBezTo>
                    <a:pt x="723" y="10"/>
                    <a:pt x="1" y="733"/>
                    <a:pt x="2" y="1632"/>
                  </a:cubicBezTo>
                  <a:cubicBezTo>
                    <a:pt x="3" y="2816"/>
                    <a:pt x="736" y="3892"/>
                    <a:pt x="1844" y="4327"/>
                  </a:cubicBezTo>
                  <a:cubicBezTo>
                    <a:pt x="1997" y="4387"/>
                    <a:pt x="2159" y="4429"/>
                    <a:pt x="2334" y="4485"/>
                  </a:cubicBezTo>
                  <a:cubicBezTo>
                    <a:pt x="2314" y="4362"/>
                    <a:pt x="2289" y="4267"/>
                    <a:pt x="2286" y="4173"/>
                  </a:cubicBezTo>
                  <a:cubicBezTo>
                    <a:pt x="2275" y="3768"/>
                    <a:pt x="2267" y="3362"/>
                    <a:pt x="2266" y="2957"/>
                  </a:cubicBezTo>
                  <a:cubicBezTo>
                    <a:pt x="2264" y="2364"/>
                    <a:pt x="2683" y="1948"/>
                    <a:pt x="3277" y="1948"/>
                  </a:cubicBezTo>
                  <a:cubicBezTo>
                    <a:pt x="3801" y="1948"/>
                    <a:pt x="4326" y="1947"/>
                    <a:pt x="4850" y="1947"/>
                  </a:cubicBezTo>
                  <a:cubicBezTo>
                    <a:pt x="5374" y="1947"/>
                    <a:pt x="5899" y="1948"/>
                    <a:pt x="6423" y="1948"/>
                  </a:cubicBezTo>
                  <a:cubicBezTo>
                    <a:pt x="7023" y="1948"/>
                    <a:pt x="7442" y="2363"/>
                    <a:pt x="7435" y="2966"/>
                  </a:cubicBezTo>
                  <a:cubicBezTo>
                    <a:pt x="7431" y="3462"/>
                    <a:pt x="7481" y="3962"/>
                    <a:pt x="7367" y="4470"/>
                  </a:cubicBezTo>
                  <a:lnTo>
                    <a:pt x="7367" y="4470"/>
                  </a:lnTo>
                  <a:cubicBezTo>
                    <a:pt x="7405" y="4464"/>
                    <a:pt x="7426" y="4462"/>
                    <a:pt x="7447" y="4457"/>
                  </a:cubicBezTo>
                  <a:cubicBezTo>
                    <a:pt x="8704" y="4162"/>
                    <a:pt x="9614" y="3086"/>
                    <a:pt x="9696" y="1796"/>
                  </a:cubicBezTo>
                  <a:cubicBezTo>
                    <a:pt x="9752" y="927"/>
                    <a:pt x="9228" y="211"/>
                    <a:pt x="8402" y="42"/>
                  </a:cubicBezTo>
                  <a:cubicBezTo>
                    <a:pt x="8263" y="13"/>
                    <a:pt x="8124" y="1"/>
                    <a:pt x="7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6208000" y="4882000"/>
              <a:ext cx="97400" cy="80725"/>
            </a:xfrm>
            <a:custGeom>
              <a:rect b="b" l="l" r="r" t="t"/>
              <a:pathLst>
                <a:path extrusionOk="0" h="3229" w="3896">
                  <a:moveTo>
                    <a:pt x="1943" y="1353"/>
                  </a:moveTo>
                  <a:cubicBezTo>
                    <a:pt x="2266" y="1353"/>
                    <a:pt x="2547" y="1464"/>
                    <a:pt x="2785" y="1681"/>
                  </a:cubicBezTo>
                  <a:cubicBezTo>
                    <a:pt x="2939" y="1822"/>
                    <a:pt x="2955" y="2018"/>
                    <a:pt x="2827" y="2158"/>
                  </a:cubicBezTo>
                  <a:cubicBezTo>
                    <a:pt x="2764" y="2228"/>
                    <a:pt x="2684" y="2262"/>
                    <a:pt x="2600" y="2262"/>
                  </a:cubicBezTo>
                  <a:cubicBezTo>
                    <a:pt x="2518" y="2262"/>
                    <a:pt x="2432" y="2229"/>
                    <a:pt x="2356" y="2164"/>
                  </a:cubicBezTo>
                  <a:cubicBezTo>
                    <a:pt x="2223" y="2051"/>
                    <a:pt x="2083" y="1994"/>
                    <a:pt x="1944" y="1994"/>
                  </a:cubicBezTo>
                  <a:cubicBezTo>
                    <a:pt x="1803" y="1994"/>
                    <a:pt x="1662" y="2051"/>
                    <a:pt x="1529" y="2165"/>
                  </a:cubicBezTo>
                  <a:cubicBezTo>
                    <a:pt x="1453" y="2230"/>
                    <a:pt x="1368" y="2263"/>
                    <a:pt x="1287" y="2263"/>
                  </a:cubicBezTo>
                  <a:cubicBezTo>
                    <a:pt x="1202" y="2263"/>
                    <a:pt x="1121" y="2227"/>
                    <a:pt x="1058" y="2157"/>
                  </a:cubicBezTo>
                  <a:cubicBezTo>
                    <a:pt x="931" y="2017"/>
                    <a:pt x="948" y="1819"/>
                    <a:pt x="1101" y="1680"/>
                  </a:cubicBezTo>
                  <a:cubicBezTo>
                    <a:pt x="1341" y="1465"/>
                    <a:pt x="1620" y="1353"/>
                    <a:pt x="1943" y="1353"/>
                  </a:cubicBezTo>
                  <a:close/>
                  <a:moveTo>
                    <a:pt x="1954" y="1"/>
                  </a:moveTo>
                  <a:cubicBezTo>
                    <a:pt x="1422" y="1"/>
                    <a:pt x="890" y="1"/>
                    <a:pt x="359" y="2"/>
                  </a:cubicBezTo>
                  <a:cubicBezTo>
                    <a:pt x="135" y="2"/>
                    <a:pt x="5" y="132"/>
                    <a:pt x="4" y="356"/>
                  </a:cubicBezTo>
                  <a:cubicBezTo>
                    <a:pt x="3" y="676"/>
                    <a:pt x="0" y="995"/>
                    <a:pt x="5" y="1314"/>
                  </a:cubicBezTo>
                  <a:cubicBezTo>
                    <a:pt x="6" y="1425"/>
                    <a:pt x="16" y="1537"/>
                    <a:pt x="38" y="1646"/>
                  </a:cubicBezTo>
                  <a:cubicBezTo>
                    <a:pt x="226" y="2597"/>
                    <a:pt x="1011" y="3229"/>
                    <a:pt x="1955" y="3229"/>
                  </a:cubicBezTo>
                  <a:cubicBezTo>
                    <a:pt x="2039" y="3229"/>
                    <a:pt x="2125" y="3224"/>
                    <a:pt x="2211" y="3213"/>
                  </a:cubicBezTo>
                  <a:cubicBezTo>
                    <a:pt x="3046" y="3113"/>
                    <a:pt x="3776" y="2398"/>
                    <a:pt x="3857" y="1561"/>
                  </a:cubicBezTo>
                  <a:cubicBezTo>
                    <a:pt x="3896" y="1170"/>
                    <a:pt x="3878" y="772"/>
                    <a:pt x="3882" y="377"/>
                  </a:cubicBezTo>
                  <a:cubicBezTo>
                    <a:pt x="3885" y="126"/>
                    <a:pt x="3757" y="1"/>
                    <a:pt x="35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6151250" y="4978975"/>
              <a:ext cx="97125" cy="65225"/>
            </a:xfrm>
            <a:custGeom>
              <a:rect b="b" l="l" r="r" t="t"/>
              <a:pathLst>
                <a:path extrusionOk="0" h="2609" w="3885">
                  <a:moveTo>
                    <a:pt x="2566" y="0"/>
                  </a:moveTo>
                  <a:cubicBezTo>
                    <a:pt x="2255" y="0"/>
                    <a:pt x="1944" y="1"/>
                    <a:pt x="1633" y="2"/>
                  </a:cubicBezTo>
                  <a:cubicBezTo>
                    <a:pt x="873" y="4"/>
                    <a:pt x="200" y="533"/>
                    <a:pt x="59" y="1279"/>
                  </a:cubicBezTo>
                  <a:cubicBezTo>
                    <a:pt x="0" y="1589"/>
                    <a:pt x="19" y="1914"/>
                    <a:pt x="11" y="2233"/>
                  </a:cubicBezTo>
                  <a:cubicBezTo>
                    <a:pt x="5" y="2483"/>
                    <a:pt x="135" y="2609"/>
                    <a:pt x="388" y="2609"/>
                  </a:cubicBezTo>
                  <a:lnTo>
                    <a:pt x="3781" y="2609"/>
                  </a:lnTo>
                  <a:cubicBezTo>
                    <a:pt x="3816" y="2609"/>
                    <a:pt x="3850" y="2605"/>
                    <a:pt x="3885" y="2603"/>
                  </a:cubicBezTo>
                  <a:lnTo>
                    <a:pt x="3885" y="6"/>
                  </a:lnTo>
                  <a:cubicBezTo>
                    <a:pt x="3862" y="3"/>
                    <a:pt x="3851" y="2"/>
                    <a:pt x="3841" y="2"/>
                  </a:cubicBezTo>
                  <a:cubicBezTo>
                    <a:pt x="3416" y="1"/>
                    <a:pt x="2991" y="0"/>
                    <a:pt x="2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6329500" y="4979925"/>
              <a:ext cx="32225" cy="64275"/>
            </a:xfrm>
            <a:custGeom>
              <a:rect b="b" l="l" r="r" t="t"/>
              <a:pathLst>
                <a:path extrusionOk="0" h="2571" w="1289">
                  <a:moveTo>
                    <a:pt x="1" y="1"/>
                  </a:moveTo>
                  <a:lnTo>
                    <a:pt x="1" y="2571"/>
                  </a:lnTo>
                  <a:cubicBezTo>
                    <a:pt x="160" y="2571"/>
                    <a:pt x="318" y="2571"/>
                    <a:pt x="475" y="2571"/>
                  </a:cubicBezTo>
                  <a:cubicBezTo>
                    <a:pt x="631" y="2571"/>
                    <a:pt x="788" y="2571"/>
                    <a:pt x="943" y="2569"/>
                  </a:cubicBezTo>
                  <a:cubicBezTo>
                    <a:pt x="1151" y="2568"/>
                    <a:pt x="1284" y="2433"/>
                    <a:pt x="1286" y="2224"/>
                  </a:cubicBezTo>
                  <a:cubicBezTo>
                    <a:pt x="1287" y="2020"/>
                    <a:pt x="1288" y="1814"/>
                    <a:pt x="1286" y="1610"/>
                  </a:cubicBezTo>
                  <a:cubicBezTo>
                    <a:pt x="1280" y="1117"/>
                    <a:pt x="1096" y="702"/>
                    <a:pt x="732" y="371"/>
                  </a:cubicBezTo>
                  <a:cubicBezTo>
                    <a:pt x="524" y="182"/>
                    <a:pt x="283" y="5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6264825" y="4979125"/>
              <a:ext cx="15850" cy="64850"/>
            </a:xfrm>
            <a:custGeom>
              <a:rect b="b" l="l" r="r" t="t"/>
              <a:pathLst>
                <a:path extrusionOk="0" h="2594" w="634">
                  <a:moveTo>
                    <a:pt x="1" y="0"/>
                  </a:moveTo>
                  <a:lnTo>
                    <a:pt x="1" y="2594"/>
                  </a:lnTo>
                  <a:lnTo>
                    <a:pt x="634" y="2594"/>
                  </a:lnTo>
                  <a:lnTo>
                    <a:pt x="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6297100" y="4979150"/>
              <a:ext cx="15850" cy="64850"/>
            </a:xfrm>
            <a:custGeom>
              <a:rect b="b" l="l" r="r" t="t"/>
              <a:pathLst>
                <a:path extrusionOk="0" h="2594" w="634">
                  <a:moveTo>
                    <a:pt x="0" y="0"/>
                  </a:moveTo>
                  <a:lnTo>
                    <a:pt x="0" y="2594"/>
                  </a:lnTo>
                  <a:lnTo>
                    <a:pt x="634" y="2594"/>
                  </a:lnTo>
                  <a:lnTo>
                    <a:pt x="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4"/>
          <p:cNvGrpSpPr/>
          <p:nvPr/>
        </p:nvGrpSpPr>
        <p:grpSpPr>
          <a:xfrm>
            <a:off x="11924000" y="7812013"/>
            <a:ext cx="276150" cy="275800"/>
            <a:chOff x="4895675" y="4768350"/>
            <a:chExt cx="276150" cy="275800"/>
          </a:xfrm>
        </p:grpSpPr>
        <p:sp>
          <p:nvSpPr>
            <p:cNvPr id="455" name="Google Shape;455;p24"/>
            <p:cNvSpPr/>
            <p:nvPr/>
          </p:nvSpPr>
          <p:spPr>
            <a:xfrm>
              <a:off x="4895675" y="4768350"/>
              <a:ext cx="97525" cy="97525"/>
            </a:xfrm>
            <a:custGeom>
              <a:rect b="b" l="l" r="r" t="t"/>
              <a:pathLst>
                <a:path extrusionOk="0" h="3901" w="3901">
                  <a:moveTo>
                    <a:pt x="1875" y="0"/>
                  </a:moveTo>
                  <a:cubicBezTo>
                    <a:pt x="1573" y="126"/>
                    <a:pt x="1647" y="400"/>
                    <a:pt x="1636" y="647"/>
                  </a:cubicBezTo>
                  <a:cubicBezTo>
                    <a:pt x="1565" y="647"/>
                    <a:pt x="1497" y="646"/>
                    <a:pt x="1430" y="646"/>
                  </a:cubicBezTo>
                  <a:cubicBezTo>
                    <a:pt x="1396" y="646"/>
                    <a:pt x="1363" y="646"/>
                    <a:pt x="1329" y="647"/>
                  </a:cubicBezTo>
                  <a:cubicBezTo>
                    <a:pt x="1137" y="650"/>
                    <a:pt x="995" y="785"/>
                    <a:pt x="991" y="964"/>
                  </a:cubicBezTo>
                  <a:cubicBezTo>
                    <a:pt x="988" y="1148"/>
                    <a:pt x="1133" y="1290"/>
                    <a:pt x="1329" y="1293"/>
                  </a:cubicBezTo>
                  <a:cubicBezTo>
                    <a:pt x="1362" y="1294"/>
                    <a:pt x="1394" y="1294"/>
                    <a:pt x="1426" y="1294"/>
                  </a:cubicBezTo>
                  <a:cubicBezTo>
                    <a:pt x="1492" y="1294"/>
                    <a:pt x="1558" y="1293"/>
                    <a:pt x="1629" y="1293"/>
                  </a:cubicBezTo>
                  <a:lnTo>
                    <a:pt x="1629" y="1971"/>
                  </a:lnTo>
                  <a:cubicBezTo>
                    <a:pt x="1281" y="2038"/>
                    <a:pt x="968" y="2181"/>
                    <a:pt x="699" y="2413"/>
                  </a:cubicBezTo>
                  <a:cubicBezTo>
                    <a:pt x="323" y="2737"/>
                    <a:pt x="92" y="3142"/>
                    <a:pt x="20" y="3634"/>
                  </a:cubicBezTo>
                  <a:cubicBezTo>
                    <a:pt x="16" y="3659"/>
                    <a:pt x="7" y="3683"/>
                    <a:pt x="0" y="3706"/>
                  </a:cubicBezTo>
                  <a:lnTo>
                    <a:pt x="0" y="3900"/>
                  </a:lnTo>
                  <a:lnTo>
                    <a:pt x="3900" y="3900"/>
                  </a:lnTo>
                  <a:cubicBezTo>
                    <a:pt x="3896" y="3522"/>
                    <a:pt x="3801" y="3184"/>
                    <a:pt x="3609" y="2877"/>
                  </a:cubicBezTo>
                  <a:cubicBezTo>
                    <a:pt x="3302" y="2382"/>
                    <a:pt x="2856" y="2082"/>
                    <a:pt x="2292" y="1969"/>
                  </a:cubicBezTo>
                  <a:lnTo>
                    <a:pt x="2292" y="1293"/>
                  </a:lnTo>
                  <a:cubicBezTo>
                    <a:pt x="2345" y="1293"/>
                    <a:pt x="2395" y="1293"/>
                    <a:pt x="2445" y="1293"/>
                  </a:cubicBezTo>
                  <a:cubicBezTo>
                    <a:pt x="2494" y="1293"/>
                    <a:pt x="2542" y="1293"/>
                    <a:pt x="2591" y="1292"/>
                  </a:cubicBezTo>
                  <a:cubicBezTo>
                    <a:pt x="2789" y="1290"/>
                    <a:pt x="2933" y="1149"/>
                    <a:pt x="2930" y="965"/>
                  </a:cubicBezTo>
                  <a:cubicBezTo>
                    <a:pt x="2928" y="784"/>
                    <a:pt x="2786" y="650"/>
                    <a:pt x="2593" y="647"/>
                  </a:cubicBezTo>
                  <a:cubicBezTo>
                    <a:pt x="2560" y="646"/>
                    <a:pt x="2526" y="646"/>
                    <a:pt x="2493" y="646"/>
                  </a:cubicBezTo>
                  <a:cubicBezTo>
                    <a:pt x="2425" y="646"/>
                    <a:pt x="2356" y="647"/>
                    <a:pt x="2283" y="647"/>
                  </a:cubicBezTo>
                  <a:cubicBezTo>
                    <a:pt x="2280" y="397"/>
                    <a:pt x="2347" y="127"/>
                    <a:pt x="20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4895675" y="4882000"/>
              <a:ext cx="97350" cy="72725"/>
            </a:xfrm>
            <a:custGeom>
              <a:rect b="b" l="l" r="r" t="t"/>
              <a:pathLst>
                <a:path extrusionOk="0" h="2909" w="3894">
                  <a:moveTo>
                    <a:pt x="0" y="1"/>
                  </a:moveTo>
                  <a:lnTo>
                    <a:pt x="0" y="2908"/>
                  </a:lnTo>
                  <a:lnTo>
                    <a:pt x="991" y="2908"/>
                  </a:lnTo>
                  <a:lnTo>
                    <a:pt x="991" y="2775"/>
                  </a:lnTo>
                  <a:cubicBezTo>
                    <a:pt x="991" y="2190"/>
                    <a:pt x="991" y="1605"/>
                    <a:pt x="991" y="1020"/>
                  </a:cubicBezTo>
                  <a:cubicBezTo>
                    <a:pt x="991" y="774"/>
                    <a:pt x="1118" y="647"/>
                    <a:pt x="1360" y="647"/>
                  </a:cubicBezTo>
                  <a:cubicBezTo>
                    <a:pt x="1559" y="647"/>
                    <a:pt x="1759" y="646"/>
                    <a:pt x="1958" y="646"/>
                  </a:cubicBezTo>
                  <a:cubicBezTo>
                    <a:pt x="2157" y="646"/>
                    <a:pt x="2356" y="647"/>
                    <a:pt x="2556" y="647"/>
                  </a:cubicBezTo>
                  <a:cubicBezTo>
                    <a:pt x="2807" y="647"/>
                    <a:pt x="2931" y="772"/>
                    <a:pt x="2931" y="1026"/>
                  </a:cubicBezTo>
                  <a:cubicBezTo>
                    <a:pt x="2931" y="1614"/>
                    <a:pt x="2931" y="2202"/>
                    <a:pt x="2931" y="2792"/>
                  </a:cubicBezTo>
                  <a:lnTo>
                    <a:pt x="2931" y="2903"/>
                  </a:lnTo>
                  <a:lnTo>
                    <a:pt x="3894" y="2903"/>
                  </a:lnTo>
                  <a:lnTo>
                    <a:pt x="38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4895675" y="4970850"/>
              <a:ext cx="97525" cy="73300"/>
            </a:xfrm>
            <a:custGeom>
              <a:rect b="b" l="l" r="r" t="t"/>
              <a:pathLst>
                <a:path extrusionOk="0" h="2932" w="3901">
                  <a:moveTo>
                    <a:pt x="0" y="1"/>
                  </a:moveTo>
                  <a:lnTo>
                    <a:pt x="0" y="2694"/>
                  </a:lnTo>
                  <a:cubicBezTo>
                    <a:pt x="62" y="2812"/>
                    <a:pt x="141" y="2920"/>
                    <a:pt x="283" y="2926"/>
                  </a:cubicBezTo>
                  <a:cubicBezTo>
                    <a:pt x="383" y="2930"/>
                    <a:pt x="483" y="2931"/>
                    <a:pt x="583" y="2931"/>
                  </a:cubicBezTo>
                  <a:cubicBezTo>
                    <a:pt x="717" y="2931"/>
                    <a:pt x="853" y="2929"/>
                    <a:pt x="991" y="2929"/>
                  </a:cubicBezTo>
                  <a:lnTo>
                    <a:pt x="991" y="2806"/>
                  </a:lnTo>
                  <a:cubicBezTo>
                    <a:pt x="991" y="2206"/>
                    <a:pt x="991" y="1607"/>
                    <a:pt x="991" y="1007"/>
                  </a:cubicBezTo>
                  <a:cubicBezTo>
                    <a:pt x="992" y="778"/>
                    <a:pt x="1122" y="648"/>
                    <a:pt x="1354" y="647"/>
                  </a:cubicBezTo>
                  <a:lnTo>
                    <a:pt x="2549" y="647"/>
                  </a:lnTo>
                  <a:cubicBezTo>
                    <a:pt x="2808" y="648"/>
                    <a:pt x="2931" y="770"/>
                    <a:pt x="2931" y="1030"/>
                  </a:cubicBezTo>
                  <a:cubicBezTo>
                    <a:pt x="2931" y="1622"/>
                    <a:pt x="2931" y="2215"/>
                    <a:pt x="2931" y="2807"/>
                  </a:cubicBezTo>
                  <a:lnTo>
                    <a:pt x="2931" y="2917"/>
                  </a:lnTo>
                  <a:cubicBezTo>
                    <a:pt x="2948" y="2925"/>
                    <a:pt x="2955" y="2929"/>
                    <a:pt x="2961" y="2929"/>
                  </a:cubicBezTo>
                  <a:cubicBezTo>
                    <a:pt x="3144" y="2930"/>
                    <a:pt x="3327" y="2931"/>
                    <a:pt x="3510" y="2931"/>
                  </a:cubicBezTo>
                  <a:cubicBezTo>
                    <a:pt x="3778" y="2931"/>
                    <a:pt x="3900" y="2811"/>
                    <a:pt x="3900" y="2546"/>
                  </a:cubicBezTo>
                  <a:lnTo>
                    <a:pt x="3900" y="123"/>
                  </a:lnTo>
                  <a:lnTo>
                    <a:pt x="3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5049675" y="4849675"/>
              <a:ext cx="80900" cy="129925"/>
            </a:xfrm>
            <a:custGeom>
              <a:rect b="b" l="l" r="r" t="t"/>
              <a:pathLst>
                <a:path extrusionOk="0" h="5197" w="3236">
                  <a:moveTo>
                    <a:pt x="1618" y="1940"/>
                  </a:moveTo>
                  <a:cubicBezTo>
                    <a:pt x="2154" y="1940"/>
                    <a:pt x="2589" y="2378"/>
                    <a:pt x="2587" y="2914"/>
                  </a:cubicBezTo>
                  <a:cubicBezTo>
                    <a:pt x="2585" y="3445"/>
                    <a:pt x="2149" y="3878"/>
                    <a:pt x="1618" y="3878"/>
                  </a:cubicBezTo>
                  <a:cubicBezTo>
                    <a:pt x="1083" y="3878"/>
                    <a:pt x="647" y="3439"/>
                    <a:pt x="649" y="2904"/>
                  </a:cubicBezTo>
                  <a:cubicBezTo>
                    <a:pt x="651" y="2374"/>
                    <a:pt x="1087" y="1940"/>
                    <a:pt x="1618" y="1940"/>
                  </a:cubicBezTo>
                  <a:close/>
                  <a:moveTo>
                    <a:pt x="1618" y="1"/>
                  </a:moveTo>
                  <a:cubicBezTo>
                    <a:pt x="1430" y="1"/>
                    <a:pt x="1296" y="146"/>
                    <a:pt x="1295" y="353"/>
                  </a:cubicBezTo>
                  <a:cubicBezTo>
                    <a:pt x="1294" y="486"/>
                    <a:pt x="1291" y="619"/>
                    <a:pt x="1296" y="751"/>
                  </a:cubicBezTo>
                  <a:cubicBezTo>
                    <a:pt x="1299" y="817"/>
                    <a:pt x="1277" y="853"/>
                    <a:pt x="1220" y="887"/>
                  </a:cubicBezTo>
                  <a:cubicBezTo>
                    <a:pt x="843" y="1110"/>
                    <a:pt x="470" y="1339"/>
                    <a:pt x="92" y="1560"/>
                  </a:cubicBezTo>
                  <a:cubicBezTo>
                    <a:pt x="25" y="1600"/>
                    <a:pt x="0" y="1641"/>
                    <a:pt x="0" y="1721"/>
                  </a:cubicBezTo>
                  <a:cubicBezTo>
                    <a:pt x="3" y="2840"/>
                    <a:pt x="2" y="3960"/>
                    <a:pt x="2" y="5080"/>
                  </a:cubicBezTo>
                  <a:lnTo>
                    <a:pt x="2" y="5195"/>
                  </a:lnTo>
                  <a:cubicBezTo>
                    <a:pt x="472" y="4738"/>
                    <a:pt x="1047" y="4528"/>
                    <a:pt x="1611" y="4528"/>
                  </a:cubicBezTo>
                  <a:cubicBezTo>
                    <a:pt x="2209" y="4528"/>
                    <a:pt x="2794" y="4764"/>
                    <a:pt x="3229" y="5196"/>
                  </a:cubicBezTo>
                  <a:lnTo>
                    <a:pt x="3229" y="5196"/>
                  </a:lnTo>
                  <a:cubicBezTo>
                    <a:pt x="3232" y="5161"/>
                    <a:pt x="3234" y="5145"/>
                    <a:pt x="3234" y="5128"/>
                  </a:cubicBezTo>
                  <a:cubicBezTo>
                    <a:pt x="3234" y="3983"/>
                    <a:pt x="3233" y="2838"/>
                    <a:pt x="3236" y="1692"/>
                  </a:cubicBezTo>
                  <a:cubicBezTo>
                    <a:pt x="3236" y="1627"/>
                    <a:pt x="3207" y="1599"/>
                    <a:pt x="3157" y="1568"/>
                  </a:cubicBezTo>
                  <a:cubicBezTo>
                    <a:pt x="2775" y="1341"/>
                    <a:pt x="2395" y="1110"/>
                    <a:pt x="2012" y="884"/>
                  </a:cubicBezTo>
                  <a:cubicBezTo>
                    <a:pt x="1958" y="852"/>
                    <a:pt x="1937" y="818"/>
                    <a:pt x="1940" y="757"/>
                  </a:cubicBezTo>
                  <a:cubicBezTo>
                    <a:pt x="1944" y="624"/>
                    <a:pt x="1942" y="491"/>
                    <a:pt x="1941" y="357"/>
                  </a:cubicBezTo>
                  <a:cubicBezTo>
                    <a:pt x="1940" y="148"/>
                    <a:pt x="1809" y="3"/>
                    <a:pt x="1620" y="1"/>
                  </a:cubicBezTo>
                  <a:cubicBezTo>
                    <a:pt x="1620" y="1"/>
                    <a:pt x="1619" y="1"/>
                    <a:pt x="1618" y="1"/>
                  </a:cubicBezTo>
                  <a:close/>
                  <a:moveTo>
                    <a:pt x="3229" y="5196"/>
                  </a:moveTo>
                  <a:lnTo>
                    <a:pt x="3229" y="5196"/>
                  </a:lnTo>
                  <a:cubicBezTo>
                    <a:pt x="3229" y="5196"/>
                    <a:pt x="3229" y="5196"/>
                    <a:pt x="3229" y="5197"/>
                  </a:cubicBezTo>
                  <a:lnTo>
                    <a:pt x="3230" y="5197"/>
                  </a:lnTo>
                  <a:cubicBezTo>
                    <a:pt x="3230" y="5196"/>
                    <a:pt x="3230" y="5196"/>
                    <a:pt x="3229" y="519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5049125" y="4978950"/>
              <a:ext cx="81800" cy="65000"/>
            </a:xfrm>
            <a:custGeom>
              <a:rect b="b" l="l" r="r" t="t"/>
              <a:pathLst>
                <a:path extrusionOk="0" h="2600" w="3272">
                  <a:moveTo>
                    <a:pt x="1655" y="0"/>
                  </a:moveTo>
                  <a:cubicBezTo>
                    <a:pt x="894" y="0"/>
                    <a:pt x="208" y="525"/>
                    <a:pt x="76" y="1276"/>
                  </a:cubicBezTo>
                  <a:cubicBezTo>
                    <a:pt x="0" y="1705"/>
                    <a:pt x="25" y="2153"/>
                    <a:pt x="5" y="2600"/>
                  </a:cubicBezTo>
                  <a:lnTo>
                    <a:pt x="3238" y="2600"/>
                  </a:lnTo>
                  <a:cubicBezTo>
                    <a:pt x="3238" y="2197"/>
                    <a:pt x="3271" y="1799"/>
                    <a:pt x="3230" y="1410"/>
                  </a:cubicBezTo>
                  <a:cubicBezTo>
                    <a:pt x="3151" y="643"/>
                    <a:pt x="2478" y="33"/>
                    <a:pt x="1725" y="2"/>
                  </a:cubicBezTo>
                  <a:cubicBezTo>
                    <a:pt x="1701" y="1"/>
                    <a:pt x="1678" y="0"/>
                    <a:pt x="1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5146800" y="4899875"/>
              <a:ext cx="25025" cy="144275"/>
            </a:xfrm>
            <a:custGeom>
              <a:rect b="b" l="l" r="r" t="t"/>
              <a:pathLst>
                <a:path extrusionOk="0" h="5771" w="1001">
                  <a:moveTo>
                    <a:pt x="1" y="0"/>
                  </a:moveTo>
                  <a:lnTo>
                    <a:pt x="1" y="5764"/>
                  </a:lnTo>
                  <a:cubicBezTo>
                    <a:pt x="19" y="5767"/>
                    <a:pt x="26" y="5769"/>
                    <a:pt x="33" y="5769"/>
                  </a:cubicBezTo>
                  <a:cubicBezTo>
                    <a:pt x="219" y="5769"/>
                    <a:pt x="406" y="5770"/>
                    <a:pt x="592" y="5770"/>
                  </a:cubicBezTo>
                  <a:cubicBezTo>
                    <a:pt x="867" y="5770"/>
                    <a:pt x="986" y="5651"/>
                    <a:pt x="986" y="5377"/>
                  </a:cubicBezTo>
                  <a:cubicBezTo>
                    <a:pt x="986" y="3927"/>
                    <a:pt x="985" y="2477"/>
                    <a:pt x="988" y="1027"/>
                  </a:cubicBezTo>
                  <a:cubicBezTo>
                    <a:pt x="988" y="563"/>
                    <a:pt x="1001" y="580"/>
                    <a:pt x="595" y="346"/>
                  </a:cubicBezTo>
                  <a:cubicBezTo>
                    <a:pt x="400" y="233"/>
                    <a:pt x="206" y="12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5009300" y="4899875"/>
              <a:ext cx="24200" cy="144250"/>
            </a:xfrm>
            <a:custGeom>
              <a:rect b="b" l="l" r="r" t="t"/>
              <a:pathLst>
                <a:path extrusionOk="0" h="5770" w="968">
                  <a:moveTo>
                    <a:pt x="968" y="0"/>
                  </a:moveTo>
                  <a:cubicBezTo>
                    <a:pt x="696" y="163"/>
                    <a:pt x="443" y="316"/>
                    <a:pt x="187" y="467"/>
                  </a:cubicBezTo>
                  <a:cubicBezTo>
                    <a:pt x="60" y="541"/>
                    <a:pt x="1" y="647"/>
                    <a:pt x="1" y="794"/>
                  </a:cubicBezTo>
                  <a:cubicBezTo>
                    <a:pt x="2" y="2334"/>
                    <a:pt x="2" y="3874"/>
                    <a:pt x="2" y="5414"/>
                  </a:cubicBezTo>
                  <a:cubicBezTo>
                    <a:pt x="2" y="5428"/>
                    <a:pt x="1" y="5442"/>
                    <a:pt x="2" y="5456"/>
                  </a:cubicBezTo>
                  <a:cubicBezTo>
                    <a:pt x="10" y="5611"/>
                    <a:pt x="117" y="5753"/>
                    <a:pt x="269" y="5762"/>
                  </a:cubicBezTo>
                  <a:cubicBezTo>
                    <a:pt x="364" y="5768"/>
                    <a:pt x="460" y="5770"/>
                    <a:pt x="555" y="5770"/>
                  </a:cubicBezTo>
                  <a:cubicBezTo>
                    <a:pt x="692" y="5770"/>
                    <a:pt x="829" y="5766"/>
                    <a:pt x="968" y="5766"/>
                  </a:cubicBezTo>
                  <a:lnTo>
                    <a:pt x="9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4936750" y="5003400"/>
              <a:ext cx="15850" cy="40600"/>
            </a:xfrm>
            <a:custGeom>
              <a:rect b="b" l="l" r="r" t="t"/>
              <a:pathLst>
                <a:path extrusionOk="0" h="1624" w="634">
                  <a:moveTo>
                    <a:pt x="0" y="0"/>
                  </a:moveTo>
                  <a:lnTo>
                    <a:pt x="0" y="1624"/>
                  </a:lnTo>
                  <a:lnTo>
                    <a:pt x="634" y="1624"/>
                  </a:lnTo>
                  <a:lnTo>
                    <a:pt x="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4936800" y="4914500"/>
              <a:ext cx="15825" cy="40200"/>
            </a:xfrm>
            <a:custGeom>
              <a:rect b="b" l="l" r="r" t="t"/>
              <a:pathLst>
                <a:path extrusionOk="0" h="1608" w="633">
                  <a:moveTo>
                    <a:pt x="1" y="0"/>
                  </a:moveTo>
                  <a:lnTo>
                    <a:pt x="1" y="1607"/>
                  </a:lnTo>
                  <a:lnTo>
                    <a:pt x="633" y="1607"/>
                  </a:lnTo>
                  <a:lnTo>
                    <a:pt x="6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5082025" y="4914325"/>
              <a:ext cx="16225" cy="16150"/>
            </a:xfrm>
            <a:custGeom>
              <a:rect b="b" l="l" r="r" t="t"/>
              <a:pathLst>
                <a:path extrusionOk="0" h="646" w="649">
                  <a:moveTo>
                    <a:pt x="325" y="1"/>
                  </a:moveTo>
                  <a:cubicBezTo>
                    <a:pt x="324" y="1"/>
                    <a:pt x="324" y="1"/>
                    <a:pt x="323" y="1"/>
                  </a:cubicBezTo>
                  <a:cubicBezTo>
                    <a:pt x="148" y="1"/>
                    <a:pt x="2" y="147"/>
                    <a:pt x="1" y="321"/>
                  </a:cubicBezTo>
                  <a:cubicBezTo>
                    <a:pt x="0" y="496"/>
                    <a:pt x="145" y="644"/>
                    <a:pt x="320" y="646"/>
                  </a:cubicBezTo>
                  <a:cubicBezTo>
                    <a:pt x="321" y="646"/>
                    <a:pt x="322" y="646"/>
                    <a:pt x="324" y="646"/>
                  </a:cubicBezTo>
                  <a:cubicBezTo>
                    <a:pt x="501" y="646"/>
                    <a:pt x="649" y="496"/>
                    <a:pt x="647" y="319"/>
                  </a:cubicBezTo>
                  <a:cubicBezTo>
                    <a:pt x="645" y="145"/>
                    <a:pt x="499" y="1"/>
                    <a:pt x="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24"/>
          <p:cNvSpPr/>
          <p:nvPr/>
        </p:nvSpPr>
        <p:spPr>
          <a:xfrm>
            <a:off x="11924137" y="6844050"/>
            <a:ext cx="275875" cy="275825"/>
          </a:xfrm>
          <a:custGeom>
            <a:rect b="b" l="l" r="r" t="t"/>
            <a:pathLst>
              <a:path extrusionOk="0" h="11033" w="11035">
                <a:moveTo>
                  <a:pt x="238" y="0"/>
                </a:moveTo>
                <a:cubicBezTo>
                  <a:pt x="132" y="52"/>
                  <a:pt x="52" y="131"/>
                  <a:pt x="1" y="238"/>
                </a:cubicBezTo>
                <a:lnTo>
                  <a:pt x="1" y="10795"/>
                </a:lnTo>
                <a:cubicBezTo>
                  <a:pt x="11" y="10809"/>
                  <a:pt x="21" y="10823"/>
                  <a:pt x="28" y="10837"/>
                </a:cubicBezTo>
                <a:cubicBezTo>
                  <a:pt x="92" y="10960"/>
                  <a:pt x="204" y="11032"/>
                  <a:pt x="323" y="11032"/>
                </a:cubicBezTo>
                <a:cubicBezTo>
                  <a:pt x="346" y="11032"/>
                  <a:pt x="369" y="11029"/>
                  <a:pt x="392" y="11024"/>
                </a:cubicBezTo>
                <a:cubicBezTo>
                  <a:pt x="546" y="10987"/>
                  <a:pt x="646" y="10863"/>
                  <a:pt x="646" y="10695"/>
                </a:cubicBezTo>
                <a:cubicBezTo>
                  <a:pt x="649" y="10368"/>
                  <a:pt x="647" y="10042"/>
                  <a:pt x="647" y="9714"/>
                </a:cubicBezTo>
                <a:lnTo>
                  <a:pt x="647" y="8302"/>
                </a:lnTo>
                <a:cubicBezTo>
                  <a:pt x="1135" y="8080"/>
                  <a:pt x="1636" y="7926"/>
                  <a:pt x="2159" y="7842"/>
                </a:cubicBezTo>
                <a:cubicBezTo>
                  <a:pt x="2421" y="7800"/>
                  <a:pt x="2680" y="7780"/>
                  <a:pt x="2936" y="7780"/>
                </a:cubicBezTo>
                <a:cubicBezTo>
                  <a:pt x="3780" y="7780"/>
                  <a:pt x="4586" y="8001"/>
                  <a:pt x="5362" y="8386"/>
                </a:cubicBezTo>
                <a:cubicBezTo>
                  <a:pt x="6227" y="8817"/>
                  <a:pt x="7135" y="9069"/>
                  <a:pt x="8101" y="9069"/>
                </a:cubicBezTo>
                <a:cubicBezTo>
                  <a:pt x="8137" y="9069"/>
                  <a:pt x="8174" y="9069"/>
                  <a:pt x="8210" y="9068"/>
                </a:cubicBezTo>
                <a:cubicBezTo>
                  <a:pt x="9131" y="9049"/>
                  <a:pt x="10001" y="8812"/>
                  <a:pt x="10827" y="8404"/>
                </a:cubicBezTo>
                <a:cubicBezTo>
                  <a:pt x="10953" y="8341"/>
                  <a:pt x="11031" y="8245"/>
                  <a:pt x="11031" y="8101"/>
                </a:cubicBezTo>
                <a:cubicBezTo>
                  <a:pt x="11033" y="7534"/>
                  <a:pt x="11032" y="6966"/>
                  <a:pt x="11032" y="6399"/>
                </a:cubicBezTo>
                <a:cubicBezTo>
                  <a:pt x="11032" y="6390"/>
                  <a:pt x="11028" y="6380"/>
                  <a:pt x="11026" y="6369"/>
                </a:cubicBezTo>
                <a:cubicBezTo>
                  <a:pt x="10790" y="6476"/>
                  <a:pt x="10558" y="6591"/>
                  <a:pt x="10321" y="6686"/>
                </a:cubicBezTo>
                <a:cubicBezTo>
                  <a:pt x="9614" y="6971"/>
                  <a:pt x="8881" y="7131"/>
                  <a:pt x="8119" y="7131"/>
                </a:cubicBezTo>
                <a:cubicBezTo>
                  <a:pt x="8101" y="7131"/>
                  <a:pt x="8083" y="7131"/>
                  <a:pt x="8065" y="7131"/>
                </a:cubicBezTo>
                <a:cubicBezTo>
                  <a:pt x="7120" y="7120"/>
                  <a:pt x="6230" y="6882"/>
                  <a:pt x="5387" y="6459"/>
                </a:cubicBezTo>
                <a:cubicBezTo>
                  <a:pt x="4599" y="6064"/>
                  <a:pt x="3777" y="5840"/>
                  <a:pt x="2910" y="5840"/>
                </a:cubicBezTo>
                <a:cubicBezTo>
                  <a:pt x="2752" y="5840"/>
                  <a:pt x="2592" y="5848"/>
                  <a:pt x="2431" y="5863"/>
                </a:cubicBezTo>
                <a:cubicBezTo>
                  <a:pt x="1869" y="5916"/>
                  <a:pt x="1335" y="6070"/>
                  <a:pt x="819" y="6300"/>
                </a:cubicBezTo>
                <a:cubicBezTo>
                  <a:pt x="774" y="6320"/>
                  <a:pt x="728" y="6340"/>
                  <a:pt x="681" y="6360"/>
                </a:cubicBezTo>
                <a:cubicBezTo>
                  <a:pt x="675" y="6362"/>
                  <a:pt x="668" y="6361"/>
                  <a:pt x="647" y="6363"/>
                </a:cubicBezTo>
                <a:cubicBezTo>
                  <a:pt x="647" y="6142"/>
                  <a:pt x="646" y="5921"/>
                  <a:pt x="651" y="5700"/>
                </a:cubicBezTo>
                <a:cubicBezTo>
                  <a:pt x="651" y="5680"/>
                  <a:pt x="686" y="5650"/>
                  <a:pt x="710" y="5640"/>
                </a:cubicBezTo>
                <a:cubicBezTo>
                  <a:pt x="1269" y="5413"/>
                  <a:pt x="1848" y="5267"/>
                  <a:pt x="2449" y="5215"/>
                </a:cubicBezTo>
                <a:cubicBezTo>
                  <a:pt x="2607" y="5202"/>
                  <a:pt x="2763" y="5195"/>
                  <a:pt x="2918" y="5195"/>
                </a:cubicBezTo>
                <a:cubicBezTo>
                  <a:pt x="3894" y="5195"/>
                  <a:pt x="4814" y="5454"/>
                  <a:pt x="5702" y="5891"/>
                </a:cubicBezTo>
                <a:cubicBezTo>
                  <a:pt x="6503" y="6286"/>
                  <a:pt x="7308" y="6487"/>
                  <a:pt x="8114" y="6487"/>
                </a:cubicBezTo>
                <a:cubicBezTo>
                  <a:pt x="8890" y="6487"/>
                  <a:pt x="9668" y="6300"/>
                  <a:pt x="10446" y="5918"/>
                </a:cubicBezTo>
                <a:cubicBezTo>
                  <a:pt x="10623" y="5831"/>
                  <a:pt x="10797" y="5738"/>
                  <a:pt x="10970" y="5643"/>
                </a:cubicBezTo>
                <a:cubicBezTo>
                  <a:pt x="10996" y="5629"/>
                  <a:pt x="11029" y="5595"/>
                  <a:pt x="11030" y="5569"/>
                </a:cubicBezTo>
                <a:cubicBezTo>
                  <a:pt x="11033" y="5190"/>
                  <a:pt x="11032" y="4810"/>
                  <a:pt x="11032" y="4427"/>
                </a:cubicBezTo>
                <a:lnTo>
                  <a:pt x="11032" y="4427"/>
                </a:lnTo>
                <a:cubicBezTo>
                  <a:pt x="10790" y="4537"/>
                  <a:pt x="10558" y="4651"/>
                  <a:pt x="10321" y="4748"/>
                </a:cubicBezTo>
                <a:cubicBezTo>
                  <a:pt x="9616" y="5032"/>
                  <a:pt x="8886" y="5192"/>
                  <a:pt x="8126" y="5192"/>
                </a:cubicBezTo>
                <a:cubicBezTo>
                  <a:pt x="8106" y="5192"/>
                  <a:pt x="8086" y="5191"/>
                  <a:pt x="8065" y="5191"/>
                </a:cubicBezTo>
                <a:cubicBezTo>
                  <a:pt x="7120" y="5181"/>
                  <a:pt x="6230" y="4943"/>
                  <a:pt x="5387" y="4521"/>
                </a:cubicBezTo>
                <a:cubicBezTo>
                  <a:pt x="4599" y="4125"/>
                  <a:pt x="3778" y="3902"/>
                  <a:pt x="2912" y="3902"/>
                </a:cubicBezTo>
                <a:cubicBezTo>
                  <a:pt x="2753" y="3902"/>
                  <a:pt x="2594" y="3909"/>
                  <a:pt x="2432" y="3924"/>
                </a:cubicBezTo>
                <a:cubicBezTo>
                  <a:pt x="1870" y="3977"/>
                  <a:pt x="1335" y="4132"/>
                  <a:pt x="820" y="4361"/>
                </a:cubicBezTo>
                <a:cubicBezTo>
                  <a:pt x="768" y="4384"/>
                  <a:pt x="715" y="4406"/>
                  <a:pt x="649" y="4436"/>
                </a:cubicBezTo>
                <a:cubicBezTo>
                  <a:pt x="649" y="4202"/>
                  <a:pt x="646" y="3982"/>
                  <a:pt x="651" y="3761"/>
                </a:cubicBezTo>
                <a:cubicBezTo>
                  <a:pt x="652" y="3740"/>
                  <a:pt x="686" y="3710"/>
                  <a:pt x="711" y="3701"/>
                </a:cubicBezTo>
                <a:cubicBezTo>
                  <a:pt x="1269" y="3473"/>
                  <a:pt x="1848" y="3328"/>
                  <a:pt x="2450" y="3277"/>
                </a:cubicBezTo>
                <a:cubicBezTo>
                  <a:pt x="2609" y="3263"/>
                  <a:pt x="2766" y="3257"/>
                  <a:pt x="2922" y="3257"/>
                </a:cubicBezTo>
                <a:cubicBezTo>
                  <a:pt x="3896" y="3257"/>
                  <a:pt x="4816" y="3516"/>
                  <a:pt x="5703" y="3953"/>
                </a:cubicBezTo>
                <a:cubicBezTo>
                  <a:pt x="6504" y="4347"/>
                  <a:pt x="7308" y="4549"/>
                  <a:pt x="8114" y="4549"/>
                </a:cubicBezTo>
                <a:cubicBezTo>
                  <a:pt x="8890" y="4549"/>
                  <a:pt x="9668" y="4361"/>
                  <a:pt x="10446" y="3978"/>
                </a:cubicBezTo>
                <a:cubicBezTo>
                  <a:pt x="10620" y="3894"/>
                  <a:pt x="10790" y="3798"/>
                  <a:pt x="10962" y="3712"/>
                </a:cubicBezTo>
                <a:cubicBezTo>
                  <a:pt x="11013" y="3686"/>
                  <a:pt x="11034" y="3658"/>
                  <a:pt x="11034" y="3597"/>
                </a:cubicBezTo>
                <a:cubicBezTo>
                  <a:pt x="11032" y="2725"/>
                  <a:pt x="11034" y="1852"/>
                  <a:pt x="11032" y="980"/>
                </a:cubicBezTo>
                <a:cubicBezTo>
                  <a:pt x="11031" y="781"/>
                  <a:pt x="10889" y="648"/>
                  <a:pt x="10718" y="648"/>
                </a:cubicBezTo>
                <a:cubicBezTo>
                  <a:pt x="10665" y="648"/>
                  <a:pt x="10610" y="661"/>
                  <a:pt x="10556" y="688"/>
                </a:cubicBezTo>
                <a:cubicBezTo>
                  <a:pt x="9942" y="991"/>
                  <a:pt x="9297" y="1185"/>
                  <a:pt x="8617" y="1265"/>
                </a:cubicBezTo>
                <a:cubicBezTo>
                  <a:pt x="8449" y="1285"/>
                  <a:pt x="8281" y="1294"/>
                  <a:pt x="8114" y="1294"/>
                </a:cubicBezTo>
                <a:cubicBezTo>
                  <a:pt x="7647" y="1294"/>
                  <a:pt x="7187" y="1221"/>
                  <a:pt x="6732" y="1095"/>
                </a:cubicBezTo>
                <a:cubicBezTo>
                  <a:pt x="6336" y="986"/>
                  <a:pt x="5960" y="831"/>
                  <a:pt x="5593" y="647"/>
                </a:cubicBezTo>
                <a:cubicBezTo>
                  <a:pt x="4890" y="295"/>
                  <a:pt x="4144" y="87"/>
                  <a:pt x="3360" y="19"/>
                </a:cubicBezTo>
                <a:cubicBezTo>
                  <a:pt x="3325" y="16"/>
                  <a:pt x="3291" y="7"/>
                  <a:pt x="3255" y="0"/>
                </a:cubicBezTo>
                <a:lnTo>
                  <a:pt x="2608" y="0"/>
                </a:lnTo>
                <a:cubicBezTo>
                  <a:pt x="2417" y="26"/>
                  <a:pt x="2225" y="47"/>
                  <a:pt x="2034" y="76"/>
                </a:cubicBezTo>
                <a:cubicBezTo>
                  <a:pt x="1587" y="148"/>
                  <a:pt x="1153" y="268"/>
                  <a:pt x="732" y="432"/>
                </a:cubicBezTo>
                <a:cubicBezTo>
                  <a:pt x="710" y="441"/>
                  <a:pt x="686" y="447"/>
                  <a:pt x="646" y="459"/>
                </a:cubicBezTo>
                <a:cubicBezTo>
                  <a:pt x="673" y="246"/>
                  <a:pt x="605" y="88"/>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4"/>
          <p:cNvGrpSpPr/>
          <p:nvPr/>
        </p:nvGrpSpPr>
        <p:grpSpPr>
          <a:xfrm flipH="1">
            <a:off x="20468868" y="14583861"/>
            <a:ext cx="3279980" cy="5926791"/>
            <a:chOff x="5388850" y="1723300"/>
            <a:chExt cx="701525" cy="1267600"/>
          </a:xfrm>
        </p:grpSpPr>
        <p:sp>
          <p:nvSpPr>
            <p:cNvPr id="467" name="Google Shape;467;p24"/>
            <p:cNvSpPr/>
            <p:nvPr/>
          </p:nvSpPr>
          <p:spPr>
            <a:xfrm>
              <a:off x="5388850" y="1787250"/>
              <a:ext cx="679175" cy="480775"/>
            </a:xfrm>
            <a:custGeom>
              <a:rect b="b" l="l" r="r" t="t"/>
              <a:pathLst>
                <a:path extrusionOk="0" h="19231" w="27167">
                  <a:moveTo>
                    <a:pt x="27083" y="1"/>
                  </a:moveTo>
                  <a:cubicBezTo>
                    <a:pt x="26472" y="1"/>
                    <a:pt x="26026" y="358"/>
                    <a:pt x="25513" y="720"/>
                  </a:cubicBezTo>
                  <a:cubicBezTo>
                    <a:pt x="24403" y="1501"/>
                    <a:pt x="22885" y="1212"/>
                    <a:pt x="21568" y="1543"/>
                  </a:cubicBezTo>
                  <a:cubicBezTo>
                    <a:pt x="20990" y="1689"/>
                    <a:pt x="20451" y="1954"/>
                    <a:pt x="19905" y="2194"/>
                  </a:cubicBezTo>
                  <a:cubicBezTo>
                    <a:pt x="16712" y="3597"/>
                    <a:pt x="13215" y="4135"/>
                    <a:pt x="9750" y="4522"/>
                  </a:cubicBezTo>
                  <a:cubicBezTo>
                    <a:pt x="9076" y="4596"/>
                    <a:pt x="8358" y="4684"/>
                    <a:pt x="7839" y="5120"/>
                  </a:cubicBezTo>
                  <a:cubicBezTo>
                    <a:pt x="7624" y="5301"/>
                    <a:pt x="7454" y="5535"/>
                    <a:pt x="7221" y="5692"/>
                  </a:cubicBezTo>
                  <a:cubicBezTo>
                    <a:pt x="6860" y="5935"/>
                    <a:pt x="6400" y="5962"/>
                    <a:pt x="5964" y="5981"/>
                  </a:cubicBezTo>
                  <a:cubicBezTo>
                    <a:pt x="5083" y="6019"/>
                    <a:pt x="4194" y="6067"/>
                    <a:pt x="3327" y="6234"/>
                  </a:cubicBezTo>
                  <a:cubicBezTo>
                    <a:pt x="2460" y="6401"/>
                    <a:pt x="1606" y="6711"/>
                    <a:pt x="905" y="7247"/>
                  </a:cubicBezTo>
                  <a:cubicBezTo>
                    <a:pt x="1410" y="8321"/>
                    <a:pt x="1552" y="9561"/>
                    <a:pt x="1304" y="10721"/>
                  </a:cubicBezTo>
                  <a:cubicBezTo>
                    <a:pt x="1093" y="11708"/>
                    <a:pt x="613" y="12620"/>
                    <a:pt x="372" y="13599"/>
                  </a:cubicBezTo>
                  <a:cubicBezTo>
                    <a:pt x="1" y="15105"/>
                    <a:pt x="141" y="17700"/>
                    <a:pt x="385" y="19230"/>
                  </a:cubicBezTo>
                  <a:cubicBezTo>
                    <a:pt x="589" y="18306"/>
                    <a:pt x="1495" y="17641"/>
                    <a:pt x="2385" y="17317"/>
                  </a:cubicBezTo>
                  <a:cubicBezTo>
                    <a:pt x="3276" y="16993"/>
                    <a:pt x="4242" y="16969"/>
                    <a:pt x="5188" y="16920"/>
                  </a:cubicBezTo>
                  <a:cubicBezTo>
                    <a:pt x="6133" y="16871"/>
                    <a:pt x="7106" y="16789"/>
                    <a:pt x="7954" y="16368"/>
                  </a:cubicBezTo>
                  <a:cubicBezTo>
                    <a:pt x="8396" y="16148"/>
                    <a:pt x="8796" y="15840"/>
                    <a:pt x="9265" y="15687"/>
                  </a:cubicBezTo>
                  <a:cubicBezTo>
                    <a:pt x="9548" y="15595"/>
                    <a:pt x="9839" y="15564"/>
                    <a:pt x="10134" y="15564"/>
                  </a:cubicBezTo>
                  <a:cubicBezTo>
                    <a:pt x="10690" y="15564"/>
                    <a:pt x="11262" y="15674"/>
                    <a:pt x="11822" y="15694"/>
                  </a:cubicBezTo>
                  <a:cubicBezTo>
                    <a:pt x="11886" y="15696"/>
                    <a:pt x="11950" y="15697"/>
                    <a:pt x="12013" y="15697"/>
                  </a:cubicBezTo>
                  <a:cubicBezTo>
                    <a:pt x="13214" y="15697"/>
                    <a:pt x="14393" y="15313"/>
                    <a:pt x="15596" y="15289"/>
                  </a:cubicBezTo>
                  <a:cubicBezTo>
                    <a:pt x="17399" y="15252"/>
                    <a:pt x="19521" y="14510"/>
                    <a:pt x="21293" y="14176"/>
                  </a:cubicBezTo>
                  <a:lnTo>
                    <a:pt x="27166" y="3"/>
                  </a:lnTo>
                  <a:cubicBezTo>
                    <a:pt x="27138" y="1"/>
                    <a:pt x="27111" y="1"/>
                    <a:pt x="27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5394375" y="1958425"/>
              <a:ext cx="602725" cy="190900"/>
            </a:xfrm>
            <a:custGeom>
              <a:rect b="b" l="l" r="r" t="t"/>
              <a:pathLst>
                <a:path extrusionOk="0" h="7636" w="24109">
                  <a:moveTo>
                    <a:pt x="24109" y="1"/>
                  </a:moveTo>
                  <a:lnTo>
                    <a:pt x="24109" y="1"/>
                  </a:lnTo>
                  <a:cubicBezTo>
                    <a:pt x="23255" y="163"/>
                    <a:pt x="22321" y="102"/>
                    <a:pt x="21447" y="222"/>
                  </a:cubicBezTo>
                  <a:cubicBezTo>
                    <a:pt x="19806" y="451"/>
                    <a:pt x="18340" y="1344"/>
                    <a:pt x="16755" y="1825"/>
                  </a:cubicBezTo>
                  <a:cubicBezTo>
                    <a:pt x="15508" y="2203"/>
                    <a:pt x="14202" y="2320"/>
                    <a:pt x="12894" y="2320"/>
                  </a:cubicBezTo>
                  <a:cubicBezTo>
                    <a:pt x="12418" y="2320"/>
                    <a:pt x="11942" y="2305"/>
                    <a:pt x="11468" y="2281"/>
                  </a:cubicBezTo>
                  <a:cubicBezTo>
                    <a:pt x="11136" y="2263"/>
                    <a:pt x="10795" y="2245"/>
                    <a:pt x="10456" y="2245"/>
                  </a:cubicBezTo>
                  <a:cubicBezTo>
                    <a:pt x="9644" y="2245"/>
                    <a:pt x="8842" y="2350"/>
                    <a:pt x="8210" y="2830"/>
                  </a:cubicBezTo>
                  <a:cubicBezTo>
                    <a:pt x="7989" y="2997"/>
                    <a:pt x="7800" y="3204"/>
                    <a:pt x="7568" y="3352"/>
                  </a:cubicBezTo>
                  <a:cubicBezTo>
                    <a:pt x="7037" y="3690"/>
                    <a:pt x="6368" y="3683"/>
                    <a:pt x="5739" y="3696"/>
                  </a:cubicBezTo>
                  <a:cubicBezTo>
                    <a:pt x="4119" y="3730"/>
                    <a:pt x="2503" y="3972"/>
                    <a:pt x="943" y="4410"/>
                  </a:cubicBezTo>
                  <a:cubicBezTo>
                    <a:pt x="704" y="5198"/>
                    <a:pt x="349" y="5952"/>
                    <a:pt x="151" y="6752"/>
                  </a:cubicBezTo>
                  <a:cubicBezTo>
                    <a:pt x="86" y="7017"/>
                    <a:pt x="37" y="7315"/>
                    <a:pt x="1" y="7636"/>
                  </a:cubicBezTo>
                  <a:cubicBezTo>
                    <a:pt x="1570" y="7192"/>
                    <a:pt x="3196" y="6949"/>
                    <a:pt x="4827" y="6915"/>
                  </a:cubicBezTo>
                  <a:cubicBezTo>
                    <a:pt x="5455" y="6902"/>
                    <a:pt x="6124" y="6908"/>
                    <a:pt x="6654" y="6569"/>
                  </a:cubicBezTo>
                  <a:cubicBezTo>
                    <a:pt x="6887" y="6421"/>
                    <a:pt x="7076" y="6214"/>
                    <a:pt x="7297" y="6048"/>
                  </a:cubicBezTo>
                  <a:cubicBezTo>
                    <a:pt x="7930" y="5568"/>
                    <a:pt x="8733" y="5463"/>
                    <a:pt x="9547" y="5463"/>
                  </a:cubicBezTo>
                  <a:cubicBezTo>
                    <a:pt x="9885" y="5463"/>
                    <a:pt x="10224" y="5481"/>
                    <a:pt x="10554" y="5498"/>
                  </a:cubicBezTo>
                  <a:cubicBezTo>
                    <a:pt x="11029" y="5522"/>
                    <a:pt x="11506" y="5538"/>
                    <a:pt x="11983" y="5538"/>
                  </a:cubicBezTo>
                  <a:cubicBezTo>
                    <a:pt x="13290" y="5538"/>
                    <a:pt x="14595" y="5420"/>
                    <a:pt x="15842" y="5042"/>
                  </a:cubicBezTo>
                  <a:cubicBezTo>
                    <a:pt x="17427" y="4562"/>
                    <a:pt x="18893" y="3668"/>
                    <a:pt x="20534" y="3441"/>
                  </a:cubicBezTo>
                  <a:cubicBezTo>
                    <a:pt x="21257" y="3340"/>
                    <a:pt x="22021" y="3365"/>
                    <a:pt x="22748" y="3285"/>
                  </a:cubicBezTo>
                  <a:lnTo>
                    <a:pt x="241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5390200" y="2040525"/>
              <a:ext cx="572875" cy="227500"/>
            </a:xfrm>
            <a:custGeom>
              <a:rect b="b" l="l" r="r" t="t"/>
              <a:pathLst>
                <a:path extrusionOk="0" h="9100" w="22915">
                  <a:moveTo>
                    <a:pt x="22915" y="1"/>
                  </a:moveTo>
                  <a:cubicBezTo>
                    <a:pt x="22189" y="81"/>
                    <a:pt x="21425" y="56"/>
                    <a:pt x="20701" y="157"/>
                  </a:cubicBezTo>
                  <a:cubicBezTo>
                    <a:pt x="19060" y="384"/>
                    <a:pt x="17595" y="1278"/>
                    <a:pt x="16009" y="1758"/>
                  </a:cubicBezTo>
                  <a:cubicBezTo>
                    <a:pt x="14762" y="2136"/>
                    <a:pt x="13457" y="2254"/>
                    <a:pt x="12150" y="2254"/>
                  </a:cubicBezTo>
                  <a:cubicBezTo>
                    <a:pt x="11673" y="2254"/>
                    <a:pt x="11196" y="2238"/>
                    <a:pt x="10721" y="2214"/>
                  </a:cubicBezTo>
                  <a:cubicBezTo>
                    <a:pt x="10391" y="2197"/>
                    <a:pt x="10052" y="2179"/>
                    <a:pt x="9714" y="2179"/>
                  </a:cubicBezTo>
                  <a:cubicBezTo>
                    <a:pt x="8901" y="2179"/>
                    <a:pt x="8098" y="2284"/>
                    <a:pt x="7464" y="2764"/>
                  </a:cubicBezTo>
                  <a:cubicBezTo>
                    <a:pt x="7243" y="2930"/>
                    <a:pt x="7054" y="3137"/>
                    <a:pt x="6821" y="3285"/>
                  </a:cubicBezTo>
                  <a:cubicBezTo>
                    <a:pt x="6291" y="3624"/>
                    <a:pt x="5622" y="3618"/>
                    <a:pt x="4994" y="3631"/>
                  </a:cubicBezTo>
                  <a:cubicBezTo>
                    <a:pt x="3363" y="3665"/>
                    <a:pt x="1737" y="3908"/>
                    <a:pt x="168" y="4352"/>
                  </a:cubicBezTo>
                  <a:cubicBezTo>
                    <a:pt x="1" y="5853"/>
                    <a:pt x="130" y="7838"/>
                    <a:pt x="331" y="9099"/>
                  </a:cubicBezTo>
                  <a:cubicBezTo>
                    <a:pt x="535" y="8174"/>
                    <a:pt x="1442" y="7510"/>
                    <a:pt x="2332" y="7186"/>
                  </a:cubicBezTo>
                  <a:cubicBezTo>
                    <a:pt x="3222" y="6862"/>
                    <a:pt x="4188" y="6837"/>
                    <a:pt x="5134" y="6789"/>
                  </a:cubicBezTo>
                  <a:cubicBezTo>
                    <a:pt x="6080" y="6740"/>
                    <a:pt x="7052" y="6658"/>
                    <a:pt x="7900" y="6237"/>
                  </a:cubicBezTo>
                  <a:cubicBezTo>
                    <a:pt x="8342" y="6017"/>
                    <a:pt x="8742" y="5709"/>
                    <a:pt x="9211" y="5556"/>
                  </a:cubicBezTo>
                  <a:cubicBezTo>
                    <a:pt x="9494" y="5464"/>
                    <a:pt x="9785" y="5433"/>
                    <a:pt x="10080" y="5433"/>
                  </a:cubicBezTo>
                  <a:cubicBezTo>
                    <a:pt x="10636" y="5433"/>
                    <a:pt x="11208" y="5543"/>
                    <a:pt x="11768" y="5563"/>
                  </a:cubicBezTo>
                  <a:cubicBezTo>
                    <a:pt x="11832" y="5565"/>
                    <a:pt x="11896" y="5566"/>
                    <a:pt x="11959" y="5566"/>
                  </a:cubicBezTo>
                  <a:cubicBezTo>
                    <a:pt x="13160" y="5566"/>
                    <a:pt x="14339" y="5182"/>
                    <a:pt x="15543" y="5158"/>
                  </a:cubicBezTo>
                  <a:cubicBezTo>
                    <a:pt x="17345" y="5121"/>
                    <a:pt x="19467" y="4379"/>
                    <a:pt x="21239" y="4045"/>
                  </a:cubicBezTo>
                  <a:lnTo>
                    <a:pt x="229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5460125" y="1928225"/>
              <a:ext cx="111075" cy="288425"/>
            </a:xfrm>
            <a:custGeom>
              <a:rect b="b" l="l" r="r" t="t"/>
              <a:pathLst>
                <a:path extrusionOk="0" h="11537" w="4443">
                  <a:moveTo>
                    <a:pt x="4443" y="0"/>
                  </a:moveTo>
                  <a:lnTo>
                    <a:pt x="4443" y="0"/>
                  </a:lnTo>
                  <a:cubicBezTo>
                    <a:pt x="4418" y="19"/>
                    <a:pt x="4394" y="36"/>
                    <a:pt x="4370" y="53"/>
                  </a:cubicBezTo>
                  <a:cubicBezTo>
                    <a:pt x="4009" y="297"/>
                    <a:pt x="3549" y="323"/>
                    <a:pt x="3114" y="342"/>
                  </a:cubicBezTo>
                  <a:cubicBezTo>
                    <a:pt x="2992" y="347"/>
                    <a:pt x="2867" y="353"/>
                    <a:pt x="2745" y="359"/>
                  </a:cubicBezTo>
                  <a:cubicBezTo>
                    <a:pt x="1622" y="4030"/>
                    <a:pt x="705" y="7764"/>
                    <a:pt x="0" y="11536"/>
                  </a:cubicBezTo>
                  <a:cubicBezTo>
                    <a:pt x="594" y="11387"/>
                    <a:pt x="1214" y="11339"/>
                    <a:pt x="1834" y="11307"/>
                  </a:cubicBezTo>
                  <a:cubicBezTo>
                    <a:pt x="2555" y="7501"/>
                    <a:pt x="3356" y="3711"/>
                    <a:pt x="4443"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5587900" y="1831300"/>
              <a:ext cx="323475" cy="365075"/>
            </a:xfrm>
            <a:custGeom>
              <a:rect b="b" l="l" r="r" t="t"/>
              <a:pathLst>
                <a:path extrusionOk="0" h="14603" w="12939">
                  <a:moveTo>
                    <a:pt x="12939" y="0"/>
                  </a:moveTo>
                  <a:lnTo>
                    <a:pt x="12939" y="0"/>
                  </a:lnTo>
                  <a:cubicBezTo>
                    <a:pt x="12603" y="132"/>
                    <a:pt x="12274" y="287"/>
                    <a:pt x="11943" y="432"/>
                  </a:cubicBezTo>
                  <a:cubicBezTo>
                    <a:pt x="9090" y="1686"/>
                    <a:pt x="5991" y="2249"/>
                    <a:pt x="2890" y="2630"/>
                  </a:cubicBezTo>
                  <a:cubicBezTo>
                    <a:pt x="1688" y="6559"/>
                    <a:pt x="722" y="10559"/>
                    <a:pt x="0" y="14602"/>
                  </a:cubicBezTo>
                  <a:cubicBezTo>
                    <a:pt x="438" y="14383"/>
                    <a:pt x="836" y="14076"/>
                    <a:pt x="1303" y="13925"/>
                  </a:cubicBezTo>
                  <a:cubicBezTo>
                    <a:pt x="1586" y="13833"/>
                    <a:pt x="1877" y="13802"/>
                    <a:pt x="2172" y="13802"/>
                  </a:cubicBezTo>
                  <a:cubicBezTo>
                    <a:pt x="2728" y="13802"/>
                    <a:pt x="3300" y="13912"/>
                    <a:pt x="3860" y="13932"/>
                  </a:cubicBezTo>
                  <a:cubicBezTo>
                    <a:pt x="3924" y="13934"/>
                    <a:pt x="3988" y="13935"/>
                    <a:pt x="4051" y="13935"/>
                  </a:cubicBezTo>
                  <a:cubicBezTo>
                    <a:pt x="5252" y="13935"/>
                    <a:pt x="6431" y="13551"/>
                    <a:pt x="7635" y="13527"/>
                  </a:cubicBezTo>
                  <a:cubicBezTo>
                    <a:pt x="7644" y="13527"/>
                    <a:pt x="7653" y="13525"/>
                    <a:pt x="7662" y="13525"/>
                  </a:cubicBezTo>
                  <a:cubicBezTo>
                    <a:pt x="9222" y="8937"/>
                    <a:pt x="10853" y="4368"/>
                    <a:pt x="1293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5854425" y="1787250"/>
              <a:ext cx="213600" cy="370125"/>
            </a:xfrm>
            <a:custGeom>
              <a:rect b="b" l="l" r="r" t="t"/>
              <a:pathLst>
                <a:path extrusionOk="0" h="14805" w="8544">
                  <a:moveTo>
                    <a:pt x="8461" y="1"/>
                  </a:moveTo>
                  <a:cubicBezTo>
                    <a:pt x="7849" y="1"/>
                    <a:pt x="7403" y="359"/>
                    <a:pt x="6891" y="720"/>
                  </a:cubicBezTo>
                  <a:cubicBezTo>
                    <a:pt x="6418" y="1052"/>
                    <a:pt x="5872" y="1192"/>
                    <a:pt x="5298" y="1266"/>
                  </a:cubicBezTo>
                  <a:cubicBezTo>
                    <a:pt x="3201" y="5637"/>
                    <a:pt x="1564" y="10211"/>
                    <a:pt x="0" y="14804"/>
                  </a:cubicBezTo>
                  <a:cubicBezTo>
                    <a:pt x="921" y="14582"/>
                    <a:pt x="1834" y="14334"/>
                    <a:pt x="2670" y="14176"/>
                  </a:cubicBezTo>
                  <a:lnTo>
                    <a:pt x="8543" y="3"/>
                  </a:lnTo>
                  <a:cubicBezTo>
                    <a:pt x="8515" y="1"/>
                    <a:pt x="8488" y="1"/>
                    <a:pt x="846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5399800" y="1939175"/>
              <a:ext cx="100325" cy="324050"/>
            </a:xfrm>
            <a:custGeom>
              <a:rect b="b" l="l" r="r" t="t"/>
              <a:pathLst>
                <a:path extrusionOk="0" h="12962" w="4013">
                  <a:moveTo>
                    <a:pt x="4013" y="0"/>
                  </a:moveTo>
                  <a:lnTo>
                    <a:pt x="4013" y="0"/>
                  </a:lnTo>
                  <a:cubicBezTo>
                    <a:pt x="3635" y="38"/>
                    <a:pt x="3260" y="86"/>
                    <a:pt x="2889" y="157"/>
                  </a:cubicBezTo>
                  <a:cubicBezTo>
                    <a:pt x="2855" y="164"/>
                    <a:pt x="2820" y="171"/>
                    <a:pt x="2784" y="179"/>
                  </a:cubicBezTo>
                  <a:cubicBezTo>
                    <a:pt x="1622" y="4384"/>
                    <a:pt x="692" y="8653"/>
                    <a:pt x="1" y="12961"/>
                  </a:cubicBezTo>
                  <a:cubicBezTo>
                    <a:pt x="220" y="12311"/>
                    <a:pt x="789" y="11804"/>
                    <a:pt x="1425" y="11472"/>
                  </a:cubicBezTo>
                  <a:cubicBezTo>
                    <a:pt x="2096" y="7608"/>
                    <a:pt x="2961" y="3778"/>
                    <a:pt x="4013"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5797475" y="1820725"/>
              <a:ext cx="170300" cy="347450"/>
            </a:xfrm>
            <a:custGeom>
              <a:rect b="b" l="l" r="r" t="t"/>
              <a:pathLst>
                <a:path extrusionOk="0" h="13898" w="6812">
                  <a:moveTo>
                    <a:pt x="6812" y="1"/>
                  </a:moveTo>
                  <a:cubicBezTo>
                    <a:pt x="6368" y="35"/>
                    <a:pt x="5920" y="64"/>
                    <a:pt x="5489" y="147"/>
                  </a:cubicBezTo>
                  <a:cubicBezTo>
                    <a:pt x="3527" y="4363"/>
                    <a:pt x="1486" y="9480"/>
                    <a:pt x="1" y="13898"/>
                  </a:cubicBezTo>
                  <a:cubicBezTo>
                    <a:pt x="451" y="13849"/>
                    <a:pt x="913" y="13767"/>
                    <a:pt x="1379" y="13670"/>
                  </a:cubicBezTo>
                  <a:cubicBezTo>
                    <a:pt x="2904" y="9007"/>
                    <a:pt x="4719" y="4439"/>
                    <a:pt x="6812"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5533725" y="1900675"/>
              <a:ext cx="95550" cy="308625"/>
            </a:xfrm>
            <a:custGeom>
              <a:rect b="b" l="l" r="r" t="t"/>
              <a:pathLst>
                <a:path extrusionOk="0" h="12345" w="3822">
                  <a:moveTo>
                    <a:pt x="3821" y="0"/>
                  </a:moveTo>
                  <a:lnTo>
                    <a:pt x="3821" y="0"/>
                  </a:lnTo>
                  <a:cubicBezTo>
                    <a:pt x="3395" y="50"/>
                    <a:pt x="2957" y="112"/>
                    <a:pt x="2569" y="272"/>
                  </a:cubicBezTo>
                  <a:cubicBezTo>
                    <a:pt x="1504" y="4248"/>
                    <a:pt x="646" y="8280"/>
                    <a:pt x="0" y="12344"/>
                  </a:cubicBezTo>
                  <a:cubicBezTo>
                    <a:pt x="406" y="12311"/>
                    <a:pt x="810" y="12261"/>
                    <a:pt x="1202" y="12167"/>
                  </a:cubicBezTo>
                  <a:cubicBezTo>
                    <a:pt x="1861" y="8070"/>
                    <a:pt x="2736" y="4007"/>
                    <a:pt x="3821"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5822650" y="2025425"/>
              <a:ext cx="125800" cy="154350"/>
            </a:xfrm>
            <a:custGeom>
              <a:rect b="b" l="l" r="r" t="t"/>
              <a:pathLst>
                <a:path extrusionOk="0" h="6174" w="5032">
                  <a:moveTo>
                    <a:pt x="2909" y="1"/>
                  </a:moveTo>
                  <a:cubicBezTo>
                    <a:pt x="2604" y="1"/>
                    <a:pt x="2335" y="221"/>
                    <a:pt x="2117" y="442"/>
                  </a:cubicBezTo>
                  <a:cubicBezTo>
                    <a:pt x="1040" y="1537"/>
                    <a:pt x="343" y="2985"/>
                    <a:pt x="94" y="4499"/>
                  </a:cubicBezTo>
                  <a:cubicBezTo>
                    <a:pt x="34" y="4858"/>
                    <a:pt x="0" y="5225"/>
                    <a:pt x="62" y="5583"/>
                  </a:cubicBezTo>
                  <a:cubicBezTo>
                    <a:pt x="100" y="5807"/>
                    <a:pt x="198" y="6048"/>
                    <a:pt x="408" y="6137"/>
                  </a:cubicBezTo>
                  <a:cubicBezTo>
                    <a:pt x="472" y="6164"/>
                    <a:pt x="541" y="6174"/>
                    <a:pt x="611" y="6174"/>
                  </a:cubicBezTo>
                  <a:cubicBezTo>
                    <a:pt x="693" y="6174"/>
                    <a:pt x="777" y="6160"/>
                    <a:pt x="859" y="6147"/>
                  </a:cubicBezTo>
                  <a:cubicBezTo>
                    <a:pt x="1280" y="6078"/>
                    <a:pt x="1706" y="6006"/>
                    <a:pt x="2096" y="5833"/>
                  </a:cubicBezTo>
                  <a:cubicBezTo>
                    <a:pt x="2338" y="5724"/>
                    <a:pt x="2561" y="5578"/>
                    <a:pt x="2798" y="5459"/>
                  </a:cubicBezTo>
                  <a:cubicBezTo>
                    <a:pt x="3291" y="5209"/>
                    <a:pt x="3842" y="5077"/>
                    <a:pt x="4394" y="5073"/>
                  </a:cubicBezTo>
                  <a:cubicBezTo>
                    <a:pt x="4458" y="5072"/>
                    <a:pt x="4521" y="5073"/>
                    <a:pt x="4583" y="5055"/>
                  </a:cubicBezTo>
                  <a:cubicBezTo>
                    <a:pt x="4715" y="5014"/>
                    <a:pt x="4801" y="4886"/>
                    <a:pt x="4844" y="4754"/>
                  </a:cubicBezTo>
                  <a:cubicBezTo>
                    <a:pt x="4886" y="4622"/>
                    <a:pt x="4895" y="4482"/>
                    <a:pt x="4931" y="4348"/>
                  </a:cubicBezTo>
                  <a:cubicBezTo>
                    <a:pt x="4957" y="4246"/>
                    <a:pt x="5001" y="4147"/>
                    <a:pt x="5016" y="4042"/>
                  </a:cubicBezTo>
                  <a:cubicBezTo>
                    <a:pt x="5032" y="3937"/>
                    <a:pt x="5015" y="3820"/>
                    <a:pt x="4940" y="3745"/>
                  </a:cubicBezTo>
                  <a:cubicBezTo>
                    <a:pt x="4883" y="3689"/>
                    <a:pt x="4801" y="3666"/>
                    <a:pt x="4738" y="3618"/>
                  </a:cubicBezTo>
                  <a:cubicBezTo>
                    <a:pt x="4583" y="3500"/>
                    <a:pt x="4566" y="3264"/>
                    <a:pt x="4420" y="3137"/>
                  </a:cubicBezTo>
                  <a:cubicBezTo>
                    <a:pt x="4243" y="2981"/>
                    <a:pt x="3921" y="3027"/>
                    <a:pt x="3801" y="2823"/>
                  </a:cubicBezTo>
                  <a:cubicBezTo>
                    <a:pt x="3767" y="2766"/>
                    <a:pt x="3757" y="2698"/>
                    <a:pt x="3748" y="2633"/>
                  </a:cubicBezTo>
                  <a:lnTo>
                    <a:pt x="3748" y="2632"/>
                  </a:lnTo>
                  <a:cubicBezTo>
                    <a:pt x="3665" y="2059"/>
                    <a:pt x="3582" y="1487"/>
                    <a:pt x="3501" y="914"/>
                  </a:cubicBezTo>
                  <a:cubicBezTo>
                    <a:pt x="3475" y="728"/>
                    <a:pt x="3531" y="496"/>
                    <a:pt x="3449" y="328"/>
                  </a:cubicBezTo>
                  <a:cubicBezTo>
                    <a:pt x="3362" y="150"/>
                    <a:pt x="3161" y="21"/>
                    <a:pt x="2966" y="3"/>
                  </a:cubicBezTo>
                  <a:cubicBezTo>
                    <a:pt x="2947" y="2"/>
                    <a:pt x="2928" y="1"/>
                    <a:pt x="2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5822650" y="2025425"/>
              <a:ext cx="121850" cy="154350"/>
            </a:xfrm>
            <a:custGeom>
              <a:rect b="b" l="l" r="r" t="t"/>
              <a:pathLst>
                <a:path extrusionOk="0" h="6174" w="4874">
                  <a:moveTo>
                    <a:pt x="2909" y="1"/>
                  </a:moveTo>
                  <a:cubicBezTo>
                    <a:pt x="2604" y="1"/>
                    <a:pt x="2335" y="221"/>
                    <a:pt x="2117" y="442"/>
                  </a:cubicBezTo>
                  <a:cubicBezTo>
                    <a:pt x="1040" y="1538"/>
                    <a:pt x="343" y="2986"/>
                    <a:pt x="94" y="4500"/>
                  </a:cubicBezTo>
                  <a:cubicBezTo>
                    <a:pt x="34" y="4858"/>
                    <a:pt x="0" y="5225"/>
                    <a:pt x="62" y="5583"/>
                  </a:cubicBezTo>
                  <a:cubicBezTo>
                    <a:pt x="100" y="5807"/>
                    <a:pt x="198" y="6049"/>
                    <a:pt x="408" y="6137"/>
                  </a:cubicBezTo>
                  <a:cubicBezTo>
                    <a:pt x="472" y="6164"/>
                    <a:pt x="541" y="6174"/>
                    <a:pt x="611" y="6174"/>
                  </a:cubicBezTo>
                  <a:cubicBezTo>
                    <a:pt x="693" y="6174"/>
                    <a:pt x="777" y="6160"/>
                    <a:pt x="859" y="6147"/>
                  </a:cubicBezTo>
                  <a:cubicBezTo>
                    <a:pt x="1280" y="6078"/>
                    <a:pt x="1706" y="6007"/>
                    <a:pt x="2096" y="5833"/>
                  </a:cubicBezTo>
                  <a:cubicBezTo>
                    <a:pt x="2338" y="5724"/>
                    <a:pt x="2561" y="5578"/>
                    <a:pt x="2798" y="5459"/>
                  </a:cubicBezTo>
                  <a:cubicBezTo>
                    <a:pt x="3291" y="5209"/>
                    <a:pt x="3842" y="5077"/>
                    <a:pt x="4394" y="5073"/>
                  </a:cubicBezTo>
                  <a:cubicBezTo>
                    <a:pt x="4458" y="5072"/>
                    <a:pt x="4523" y="5074"/>
                    <a:pt x="4583" y="5055"/>
                  </a:cubicBezTo>
                  <a:cubicBezTo>
                    <a:pt x="4715" y="5014"/>
                    <a:pt x="4801" y="4885"/>
                    <a:pt x="4844" y="4754"/>
                  </a:cubicBezTo>
                  <a:cubicBezTo>
                    <a:pt x="4856" y="4714"/>
                    <a:pt x="4866" y="4675"/>
                    <a:pt x="4874" y="4634"/>
                  </a:cubicBezTo>
                  <a:cubicBezTo>
                    <a:pt x="4451" y="4509"/>
                    <a:pt x="4092" y="4199"/>
                    <a:pt x="3661" y="4091"/>
                  </a:cubicBezTo>
                  <a:cubicBezTo>
                    <a:pt x="3535" y="4059"/>
                    <a:pt x="3408" y="4047"/>
                    <a:pt x="3280" y="4047"/>
                  </a:cubicBezTo>
                  <a:cubicBezTo>
                    <a:pt x="2790" y="4047"/>
                    <a:pt x="2293" y="4239"/>
                    <a:pt x="1796" y="4310"/>
                  </a:cubicBezTo>
                  <a:cubicBezTo>
                    <a:pt x="1768" y="4315"/>
                    <a:pt x="1738" y="4317"/>
                    <a:pt x="1709" y="4317"/>
                  </a:cubicBezTo>
                  <a:cubicBezTo>
                    <a:pt x="1635" y="4317"/>
                    <a:pt x="1564" y="4300"/>
                    <a:pt x="1527" y="4240"/>
                  </a:cubicBezTo>
                  <a:cubicBezTo>
                    <a:pt x="1496" y="4188"/>
                    <a:pt x="1504" y="4122"/>
                    <a:pt x="1515" y="4062"/>
                  </a:cubicBezTo>
                  <a:cubicBezTo>
                    <a:pt x="1682" y="3148"/>
                    <a:pt x="2329" y="2391"/>
                    <a:pt x="3055" y="1809"/>
                  </a:cubicBezTo>
                  <a:cubicBezTo>
                    <a:pt x="3226" y="1672"/>
                    <a:pt x="3405" y="1540"/>
                    <a:pt x="3570" y="1393"/>
                  </a:cubicBezTo>
                  <a:cubicBezTo>
                    <a:pt x="3547" y="1234"/>
                    <a:pt x="3524" y="1074"/>
                    <a:pt x="3501" y="914"/>
                  </a:cubicBezTo>
                  <a:cubicBezTo>
                    <a:pt x="3475" y="728"/>
                    <a:pt x="3531" y="497"/>
                    <a:pt x="3449" y="328"/>
                  </a:cubicBezTo>
                  <a:cubicBezTo>
                    <a:pt x="3362" y="150"/>
                    <a:pt x="3161" y="21"/>
                    <a:pt x="2966" y="3"/>
                  </a:cubicBezTo>
                  <a:cubicBezTo>
                    <a:pt x="2947" y="2"/>
                    <a:pt x="2928" y="1"/>
                    <a:pt x="290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5822650" y="2100250"/>
              <a:ext cx="125800" cy="79525"/>
            </a:xfrm>
            <a:custGeom>
              <a:rect b="b" l="l" r="r" t="t"/>
              <a:pathLst>
                <a:path extrusionOk="0" h="3181" w="5032">
                  <a:moveTo>
                    <a:pt x="3756" y="0"/>
                  </a:moveTo>
                  <a:cubicBezTo>
                    <a:pt x="3316" y="0"/>
                    <a:pt x="2870" y="80"/>
                    <a:pt x="2448" y="204"/>
                  </a:cubicBezTo>
                  <a:cubicBezTo>
                    <a:pt x="1591" y="456"/>
                    <a:pt x="789" y="888"/>
                    <a:pt x="102" y="1458"/>
                  </a:cubicBezTo>
                  <a:cubicBezTo>
                    <a:pt x="100" y="1474"/>
                    <a:pt x="96" y="1491"/>
                    <a:pt x="94" y="1507"/>
                  </a:cubicBezTo>
                  <a:cubicBezTo>
                    <a:pt x="34" y="1865"/>
                    <a:pt x="0" y="2232"/>
                    <a:pt x="62" y="2590"/>
                  </a:cubicBezTo>
                  <a:cubicBezTo>
                    <a:pt x="100" y="2814"/>
                    <a:pt x="198" y="3056"/>
                    <a:pt x="408" y="3144"/>
                  </a:cubicBezTo>
                  <a:cubicBezTo>
                    <a:pt x="472" y="3171"/>
                    <a:pt x="541" y="3181"/>
                    <a:pt x="611" y="3181"/>
                  </a:cubicBezTo>
                  <a:cubicBezTo>
                    <a:pt x="693" y="3181"/>
                    <a:pt x="777" y="3167"/>
                    <a:pt x="859" y="3154"/>
                  </a:cubicBezTo>
                  <a:cubicBezTo>
                    <a:pt x="1280" y="3085"/>
                    <a:pt x="1706" y="3014"/>
                    <a:pt x="2095" y="2840"/>
                  </a:cubicBezTo>
                  <a:cubicBezTo>
                    <a:pt x="2338" y="2732"/>
                    <a:pt x="2561" y="2585"/>
                    <a:pt x="2798" y="2466"/>
                  </a:cubicBezTo>
                  <a:cubicBezTo>
                    <a:pt x="3291" y="2216"/>
                    <a:pt x="3842" y="2084"/>
                    <a:pt x="4394" y="2080"/>
                  </a:cubicBezTo>
                  <a:cubicBezTo>
                    <a:pt x="4458" y="2079"/>
                    <a:pt x="4521" y="2081"/>
                    <a:pt x="4582" y="2062"/>
                  </a:cubicBezTo>
                  <a:cubicBezTo>
                    <a:pt x="4715" y="2021"/>
                    <a:pt x="4801" y="1893"/>
                    <a:pt x="4844" y="1761"/>
                  </a:cubicBezTo>
                  <a:cubicBezTo>
                    <a:pt x="4886" y="1629"/>
                    <a:pt x="4895" y="1489"/>
                    <a:pt x="4931" y="1355"/>
                  </a:cubicBezTo>
                  <a:cubicBezTo>
                    <a:pt x="4957" y="1253"/>
                    <a:pt x="5001" y="1154"/>
                    <a:pt x="5016" y="1049"/>
                  </a:cubicBezTo>
                  <a:cubicBezTo>
                    <a:pt x="5032" y="944"/>
                    <a:pt x="5015" y="827"/>
                    <a:pt x="4940" y="752"/>
                  </a:cubicBezTo>
                  <a:cubicBezTo>
                    <a:pt x="4883" y="696"/>
                    <a:pt x="4801" y="673"/>
                    <a:pt x="4738" y="625"/>
                  </a:cubicBezTo>
                  <a:cubicBezTo>
                    <a:pt x="4583" y="507"/>
                    <a:pt x="4566" y="271"/>
                    <a:pt x="4420" y="144"/>
                  </a:cubicBezTo>
                  <a:cubicBezTo>
                    <a:pt x="4347" y="80"/>
                    <a:pt x="4250" y="51"/>
                    <a:pt x="4154" y="23"/>
                  </a:cubicBezTo>
                  <a:cubicBezTo>
                    <a:pt x="4022" y="8"/>
                    <a:pt x="3889" y="0"/>
                    <a:pt x="37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5943750" y="2142825"/>
              <a:ext cx="425" cy="1450"/>
            </a:xfrm>
            <a:custGeom>
              <a:rect b="b" l="l" r="r" t="t"/>
              <a:pathLst>
                <a:path extrusionOk="0" h="58" w="17">
                  <a:moveTo>
                    <a:pt x="17" y="1"/>
                  </a:moveTo>
                  <a:cubicBezTo>
                    <a:pt x="11" y="19"/>
                    <a:pt x="6" y="38"/>
                    <a:pt x="0" y="58"/>
                  </a:cubicBezTo>
                  <a:cubicBezTo>
                    <a:pt x="6" y="38"/>
                    <a:pt x="11" y="19"/>
                    <a:pt x="17"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5944175" y="2141275"/>
              <a:ext cx="325" cy="1375"/>
            </a:xfrm>
            <a:custGeom>
              <a:rect b="b" l="l" r="r" t="t"/>
              <a:pathLst>
                <a:path extrusionOk="0" h="55" w="13">
                  <a:moveTo>
                    <a:pt x="13" y="0"/>
                  </a:moveTo>
                  <a:cubicBezTo>
                    <a:pt x="9" y="19"/>
                    <a:pt x="5" y="36"/>
                    <a:pt x="1" y="54"/>
                  </a:cubicBezTo>
                  <a:cubicBezTo>
                    <a:pt x="5" y="36"/>
                    <a:pt x="9" y="19"/>
                    <a:pt x="13" y="0"/>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5824975" y="2136700"/>
              <a:ext cx="250" cy="1250"/>
            </a:xfrm>
            <a:custGeom>
              <a:rect b="b" l="l" r="r" t="t"/>
              <a:pathLst>
                <a:path extrusionOk="0" h="50" w="10">
                  <a:moveTo>
                    <a:pt x="9" y="0"/>
                  </a:moveTo>
                  <a:cubicBezTo>
                    <a:pt x="7" y="17"/>
                    <a:pt x="3" y="33"/>
                    <a:pt x="1" y="49"/>
                  </a:cubicBezTo>
                  <a:cubicBezTo>
                    <a:pt x="4" y="33"/>
                    <a:pt x="7" y="17"/>
                    <a:pt x="9" y="0"/>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5944475" y="2141275"/>
              <a:ext cx="25" cy="25"/>
            </a:xfrm>
            <a:custGeom>
              <a:rect b="b" l="l" r="r" t="t"/>
              <a:pathLst>
                <a:path extrusionOk="0" h="1" w="1">
                  <a:moveTo>
                    <a:pt x="1" y="0"/>
                  </a:moveTo>
                  <a:lnTo>
                    <a:pt x="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5944150" y="2142625"/>
              <a:ext cx="50" cy="225"/>
            </a:xfrm>
            <a:custGeom>
              <a:rect b="b" l="l" r="r" t="t"/>
              <a:pathLst>
                <a:path extrusionOk="0" h="9" w="2">
                  <a:moveTo>
                    <a:pt x="2" y="0"/>
                  </a:moveTo>
                  <a:lnTo>
                    <a:pt x="1" y="9"/>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5822650" y="2112150"/>
              <a:ext cx="121850" cy="67625"/>
            </a:xfrm>
            <a:custGeom>
              <a:rect b="b" l="l" r="r" t="t"/>
              <a:pathLst>
                <a:path extrusionOk="0" h="2705" w="4874">
                  <a:moveTo>
                    <a:pt x="1697" y="1"/>
                  </a:moveTo>
                  <a:cubicBezTo>
                    <a:pt x="1123" y="250"/>
                    <a:pt x="584" y="582"/>
                    <a:pt x="102" y="982"/>
                  </a:cubicBezTo>
                  <a:cubicBezTo>
                    <a:pt x="100" y="998"/>
                    <a:pt x="96" y="1015"/>
                    <a:pt x="94" y="1031"/>
                  </a:cubicBezTo>
                  <a:cubicBezTo>
                    <a:pt x="34" y="1389"/>
                    <a:pt x="0" y="1756"/>
                    <a:pt x="62" y="2114"/>
                  </a:cubicBezTo>
                  <a:cubicBezTo>
                    <a:pt x="100" y="2338"/>
                    <a:pt x="198" y="2580"/>
                    <a:pt x="408" y="2668"/>
                  </a:cubicBezTo>
                  <a:cubicBezTo>
                    <a:pt x="472" y="2695"/>
                    <a:pt x="541" y="2705"/>
                    <a:pt x="611" y="2705"/>
                  </a:cubicBezTo>
                  <a:cubicBezTo>
                    <a:pt x="693" y="2705"/>
                    <a:pt x="777" y="2691"/>
                    <a:pt x="859" y="2678"/>
                  </a:cubicBezTo>
                  <a:cubicBezTo>
                    <a:pt x="1280" y="2609"/>
                    <a:pt x="1706" y="2538"/>
                    <a:pt x="2096" y="2364"/>
                  </a:cubicBezTo>
                  <a:cubicBezTo>
                    <a:pt x="2338" y="2255"/>
                    <a:pt x="2561" y="2109"/>
                    <a:pt x="2798" y="1990"/>
                  </a:cubicBezTo>
                  <a:cubicBezTo>
                    <a:pt x="3291" y="1740"/>
                    <a:pt x="3842" y="1608"/>
                    <a:pt x="4394" y="1604"/>
                  </a:cubicBezTo>
                  <a:cubicBezTo>
                    <a:pt x="4458" y="1603"/>
                    <a:pt x="4523" y="1605"/>
                    <a:pt x="4583" y="1586"/>
                  </a:cubicBezTo>
                  <a:cubicBezTo>
                    <a:pt x="4715" y="1545"/>
                    <a:pt x="4801" y="1416"/>
                    <a:pt x="4844" y="1285"/>
                  </a:cubicBezTo>
                  <a:cubicBezTo>
                    <a:pt x="4850" y="1265"/>
                    <a:pt x="4855" y="1246"/>
                    <a:pt x="4861" y="1228"/>
                  </a:cubicBezTo>
                  <a:lnTo>
                    <a:pt x="4862" y="1219"/>
                  </a:lnTo>
                  <a:cubicBezTo>
                    <a:pt x="4866" y="1201"/>
                    <a:pt x="4870" y="1184"/>
                    <a:pt x="4874" y="1165"/>
                  </a:cubicBezTo>
                  <a:cubicBezTo>
                    <a:pt x="4451" y="1040"/>
                    <a:pt x="4023" y="998"/>
                    <a:pt x="3593" y="892"/>
                  </a:cubicBezTo>
                  <a:cubicBezTo>
                    <a:pt x="3466" y="860"/>
                    <a:pt x="3339" y="847"/>
                    <a:pt x="3211" y="847"/>
                  </a:cubicBezTo>
                  <a:cubicBezTo>
                    <a:pt x="2720" y="847"/>
                    <a:pt x="2223" y="1039"/>
                    <a:pt x="1727" y="1110"/>
                  </a:cubicBezTo>
                  <a:cubicBezTo>
                    <a:pt x="1699" y="1114"/>
                    <a:pt x="1670" y="1117"/>
                    <a:pt x="1640" y="1117"/>
                  </a:cubicBezTo>
                  <a:cubicBezTo>
                    <a:pt x="1567" y="1117"/>
                    <a:pt x="1495" y="1100"/>
                    <a:pt x="1459" y="1040"/>
                  </a:cubicBezTo>
                  <a:cubicBezTo>
                    <a:pt x="1427" y="987"/>
                    <a:pt x="1504" y="653"/>
                    <a:pt x="1515" y="593"/>
                  </a:cubicBezTo>
                  <a:cubicBezTo>
                    <a:pt x="1552" y="387"/>
                    <a:pt x="1616" y="191"/>
                    <a:pt x="169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5834000" y="2118475"/>
              <a:ext cx="57800" cy="30375"/>
            </a:xfrm>
            <a:custGeom>
              <a:rect b="b" l="l" r="r" t="t"/>
              <a:pathLst>
                <a:path extrusionOk="0" h="1215" w="2312">
                  <a:moveTo>
                    <a:pt x="2311" y="0"/>
                  </a:moveTo>
                  <a:cubicBezTo>
                    <a:pt x="1816" y="63"/>
                    <a:pt x="1646" y="137"/>
                    <a:pt x="1319" y="258"/>
                  </a:cubicBezTo>
                  <a:cubicBezTo>
                    <a:pt x="1049" y="358"/>
                    <a:pt x="1" y="695"/>
                    <a:pt x="107" y="1122"/>
                  </a:cubicBezTo>
                  <a:cubicBezTo>
                    <a:pt x="124" y="1189"/>
                    <a:pt x="161" y="1214"/>
                    <a:pt x="208" y="1214"/>
                  </a:cubicBezTo>
                  <a:cubicBezTo>
                    <a:pt x="321" y="1214"/>
                    <a:pt x="493" y="1065"/>
                    <a:pt x="577" y="1007"/>
                  </a:cubicBezTo>
                  <a:cubicBezTo>
                    <a:pt x="829" y="833"/>
                    <a:pt x="1056" y="626"/>
                    <a:pt x="1308" y="453"/>
                  </a:cubicBezTo>
                  <a:cubicBezTo>
                    <a:pt x="1613" y="245"/>
                    <a:pt x="1953" y="91"/>
                    <a:pt x="231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5889350" y="2120800"/>
              <a:ext cx="58850" cy="12375"/>
            </a:xfrm>
            <a:custGeom>
              <a:rect b="b" l="l" r="r" t="t"/>
              <a:pathLst>
                <a:path extrusionOk="0" h="495" w="2354">
                  <a:moveTo>
                    <a:pt x="1048" y="0"/>
                  </a:moveTo>
                  <a:cubicBezTo>
                    <a:pt x="696" y="0"/>
                    <a:pt x="345" y="36"/>
                    <a:pt x="1" y="108"/>
                  </a:cubicBezTo>
                  <a:cubicBezTo>
                    <a:pt x="82" y="104"/>
                    <a:pt x="163" y="102"/>
                    <a:pt x="244" y="102"/>
                  </a:cubicBezTo>
                  <a:cubicBezTo>
                    <a:pt x="938" y="102"/>
                    <a:pt x="1630" y="236"/>
                    <a:pt x="2274" y="494"/>
                  </a:cubicBezTo>
                  <a:cubicBezTo>
                    <a:pt x="2300" y="405"/>
                    <a:pt x="2335" y="319"/>
                    <a:pt x="2348" y="227"/>
                  </a:cubicBezTo>
                  <a:cubicBezTo>
                    <a:pt x="2352" y="208"/>
                    <a:pt x="2353" y="188"/>
                    <a:pt x="2354" y="167"/>
                  </a:cubicBezTo>
                  <a:cubicBezTo>
                    <a:pt x="1928" y="56"/>
                    <a:pt x="1488" y="0"/>
                    <a:pt x="104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5943750" y="2141275"/>
              <a:ext cx="750" cy="3000"/>
            </a:xfrm>
            <a:custGeom>
              <a:rect b="b" l="l" r="r" t="t"/>
              <a:pathLst>
                <a:path extrusionOk="0" h="120" w="30">
                  <a:moveTo>
                    <a:pt x="30" y="0"/>
                  </a:moveTo>
                  <a:lnTo>
                    <a:pt x="30" y="0"/>
                  </a:lnTo>
                  <a:cubicBezTo>
                    <a:pt x="29" y="7"/>
                    <a:pt x="27" y="13"/>
                    <a:pt x="26" y="20"/>
                  </a:cubicBezTo>
                  <a:lnTo>
                    <a:pt x="26" y="20"/>
                  </a:lnTo>
                  <a:cubicBezTo>
                    <a:pt x="27" y="14"/>
                    <a:pt x="29" y="7"/>
                    <a:pt x="30" y="0"/>
                  </a:cubicBezTo>
                  <a:close/>
                  <a:moveTo>
                    <a:pt x="26" y="20"/>
                  </a:moveTo>
                  <a:cubicBezTo>
                    <a:pt x="23" y="32"/>
                    <a:pt x="20" y="43"/>
                    <a:pt x="18" y="54"/>
                  </a:cubicBezTo>
                  <a:lnTo>
                    <a:pt x="17" y="58"/>
                  </a:lnTo>
                  <a:lnTo>
                    <a:pt x="17" y="58"/>
                  </a:lnTo>
                  <a:cubicBezTo>
                    <a:pt x="20" y="45"/>
                    <a:pt x="23" y="33"/>
                    <a:pt x="26" y="20"/>
                  </a:cubicBezTo>
                  <a:close/>
                  <a:moveTo>
                    <a:pt x="17" y="58"/>
                  </a:moveTo>
                  <a:cubicBezTo>
                    <a:pt x="15" y="65"/>
                    <a:pt x="14" y="72"/>
                    <a:pt x="12" y="80"/>
                  </a:cubicBezTo>
                  <a:lnTo>
                    <a:pt x="12" y="80"/>
                  </a:lnTo>
                  <a:cubicBezTo>
                    <a:pt x="13" y="74"/>
                    <a:pt x="15" y="68"/>
                    <a:pt x="17" y="63"/>
                  </a:cubicBezTo>
                  <a:lnTo>
                    <a:pt x="17" y="58"/>
                  </a:lnTo>
                  <a:close/>
                  <a:moveTo>
                    <a:pt x="12" y="80"/>
                  </a:moveTo>
                  <a:cubicBezTo>
                    <a:pt x="8" y="93"/>
                    <a:pt x="4" y="106"/>
                    <a:pt x="0" y="120"/>
                  </a:cubicBezTo>
                  <a:cubicBezTo>
                    <a:pt x="4" y="106"/>
                    <a:pt x="8" y="93"/>
                    <a:pt x="12" y="80"/>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5878600" y="2104700"/>
              <a:ext cx="63575" cy="12500"/>
            </a:xfrm>
            <a:custGeom>
              <a:rect b="b" l="l" r="r" t="t"/>
              <a:pathLst>
                <a:path extrusionOk="0" h="500" w="2543">
                  <a:moveTo>
                    <a:pt x="1977" y="1"/>
                  </a:moveTo>
                  <a:cubicBezTo>
                    <a:pt x="1435" y="1"/>
                    <a:pt x="882" y="166"/>
                    <a:pt x="357" y="332"/>
                  </a:cubicBezTo>
                  <a:cubicBezTo>
                    <a:pt x="231" y="372"/>
                    <a:pt x="100" y="414"/>
                    <a:pt x="0" y="500"/>
                  </a:cubicBezTo>
                  <a:cubicBezTo>
                    <a:pt x="451" y="419"/>
                    <a:pt x="905" y="339"/>
                    <a:pt x="1364" y="324"/>
                  </a:cubicBezTo>
                  <a:cubicBezTo>
                    <a:pt x="1413" y="322"/>
                    <a:pt x="1463" y="321"/>
                    <a:pt x="1512" y="321"/>
                  </a:cubicBezTo>
                  <a:cubicBezTo>
                    <a:pt x="1861" y="321"/>
                    <a:pt x="2213" y="364"/>
                    <a:pt x="2542" y="474"/>
                  </a:cubicBezTo>
                  <a:cubicBezTo>
                    <a:pt x="2528" y="466"/>
                    <a:pt x="2513" y="457"/>
                    <a:pt x="2500" y="447"/>
                  </a:cubicBezTo>
                  <a:cubicBezTo>
                    <a:pt x="2362" y="343"/>
                    <a:pt x="2334" y="145"/>
                    <a:pt x="2227" y="13"/>
                  </a:cubicBezTo>
                  <a:cubicBezTo>
                    <a:pt x="2144" y="5"/>
                    <a:pt x="2061" y="1"/>
                    <a:pt x="197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5944475" y="2141275"/>
              <a:ext cx="25" cy="25"/>
            </a:xfrm>
            <a:custGeom>
              <a:rect b="b" l="l" r="r" t="t"/>
              <a:pathLst>
                <a:path extrusionOk="0" h="1" w="1">
                  <a:moveTo>
                    <a:pt x="1" y="0"/>
                  </a:moveTo>
                  <a:lnTo>
                    <a:pt x="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5529925" y="1899150"/>
              <a:ext cx="294225" cy="402425"/>
            </a:xfrm>
            <a:custGeom>
              <a:rect b="b" l="l" r="r" t="t"/>
              <a:pathLst>
                <a:path extrusionOk="0" h="16097" w="11769">
                  <a:moveTo>
                    <a:pt x="8244" y="1"/>
                  </a:moveTo>
                  <a:cubicBezTo>
                    <a:pt x="7969" y="1"/>
                    <a:pt x="7690" y="213"/>
                    <a:pt x="7528" y="437"/>
                  </a:cubicBezTo>
                  <a:cubicBezTo>
                    <a:pt x="7515" y="712"/>
                    <a:pt x="7339" y="954"/>
                    <a:pt x="7142" y="1149"/>
                  </a:cubicBezTo>
                  <a:cubicBezTo>
                    <a:pt x="6947" y="1343"/>
                    <a:pt x="6723" y="1516"/>
                    <a:pt x="6571" y="1747"/>
                  </a:cubicBezTo>
                  <a:cubicBezTo>
                    <a:pt x="6443" y="1944"/>
                    <a:pt x="6372" y="2175"/>
                    <a:pt x="6220" y="2354"/>
                  </a:cubicBezTo>
                  <a:cubicBezTo>
                    <a:pt x="5920" y="2707"/>
                    <a:pt x="5367" y="2788"/>
                    <a:pt x="5119" y="3177"/>
                  </a:cubicBezTo>
                  <a:cubicBezTo>
                    <a:pt x="5031" y="3316"/>
                    <a:pt x="4987" y="3488"/>
                    <a:pt x="4860" y="3591"/>
                  </a:cubicBezTo>
                  <a:cubicBezTo>
                    <a:pt x="4664" y="3751"/>
                    <a:pt x="4366" y="3679"/>
                    <a:pt x="4133" y="3778"/>
                  </a:cubicBezTo>
                  <a:cubicBezTo>
                    <a:pt x="3806" y="3915"/>
                    <a:pt x="3670" y="4355"/>
                    <a:pt x="3328" y="4450"/>
                  </a:cubicBezTo>
                  <a:cubicBezTo>
                    <a:pt x="3279" y="4463"/>
                    <a:pt x="3229" y="4468"/>
                    <a:pt x="3179" y="4468"/>
                  </a:cubicBezTo>
                  <a:cubicBezTo>
                    <a:pt x="3039" y="4468"/>
                    <a:pt x="2895" y="4428"/>
                    <a:pt x="2754" y="4417"/>
                  </a:cubicBezTo>
                  <a:cubicBezTo>
                    <a:pt x="2729" y="4415"/>
                    <a:pt x="2704" y="4414"/>
                    <a:pt x="2679" y="4414"/>
                  </a:cubicBezTo>
                  <a:cubicBezTo>
                    <a:pt x="2387" y="4414"/>
                    <a:pt x="2097" y="4543"/>
                    <a:pt x="1904" y="4761"/>
                  </a:cubicBezTo>
                  <a:cubicBezTo>
                    <a:pt x="1808" y="4871"/>
                    <a:pt x="1734" y="5002"/>
                    <a:pt x="1614" y="5085"/>
                  </a:cubicBezTo>
                  <a:cubicBezTo>
                    <a:pt x="1325" y="5288"/>
                    <a:pt x="907" y="5128"/>
                    <a:pt x="578" y="5261"/>
                  </a:cubicBezTo>
                  <a:cubicBezTo>
                    <a:pt x="332" y="5358"/>
                    <a:pt x="180" y="5600"/>
                    <a:pt x="43" y="5826"/>
                  </a:cubicBezTo>
                  <a:cubicBezTo>
                    <a:pt x="213" y="5636"/>
                    <a:pt x="478" y="5563"/>
                    <a:pt x="737" y="5563"/>
                  </a:cubicBezTo>
                  <a:cubicBezTo>
                    <a:pt x="767" y="5563"/>
                    <a:pt x="797" y="5564"/>
                    <a:pt x="827" y="5566"/>
                  </a:cubicBezTo>
                  <a:cubicBezTo>
                    <a:pt x="1061" y="5581"/>
                    <a:pt x="1296" y="5681"/>
                    <a:pt x="1524" y="5681"/>
                  </a:cubicBezTo>
                  <a:cubicBezTo>
                    <a:pt x="1587" y="5681"/>
                    <a:pt x="1649" y="5674"/>
                    <a:pt x="1710" y="5655"/>
                  </a:cubicBezTo>
                  <a:cubicBezTo>
                    <a:pt x="2071" y="5544"/>
                    <a:pt x="2242" y="5088"/>
                    <a:pt x="2606" y="4985"/>
                  </a:cubicBezTo>
                  <a:cubicBezTo>
                    <a:pt x="2668" y="4967"/>
                    <a:pt x="2732" y="4961"/>
                    <a:pt x="2797" y="4961"/>
                  </a:cubicBezTo>
                  <a:cubicBezTo>
                    <a:pt x="2926" y="4961"/>
                    <a:pt x="3057" y="4985"/>
                    <a:pt x="3187" y="4985"/>
                  </a:cubicBezTo>
                  <a:cubicBezTo>
                    <a:pt x="3201" y="4985"/>
                    <a:pt x="3214" y="4985"/>
                    <a:pt x="3228" y="4984"/>
                  </a:cubicBezTo>
                  <a:cubicBezTo>
                    <a:pt x="3472" y="4973"/>
                    <a:pt x="3709" y="4856"/>
                    <a:pt x="3863" y="4668"/>
                  </a:cubicBezTo>
                  <a:lnTo>
                    <a:pt x="3863" y="4668"/>
                  </a:lnTo>
                  <a:cubicBezTo>
                    <a:pt x="3632" y="5064"/>
                    <a:pt x="3093" y="5147"/>
                    <a:pt x="2753" y="5454"/>
                  </a:cubicBezTo>
                  <a:cubicBezTo>
                    <a:pt x="2610" y="5582"/>
                    <a:pt x="2505" y="5750"/>
                    <a:pt x="2451" y="5935"/>
                  </a:cubicBezTo>
                  <a:cubicBezTo>
                    <a:pt x="2394" y="6129"/>
                    <a:pt x="2393" y="6344"/>
                    <a:pt x="2288" y="6519"/>
                  </a:cubicBezTo>
                  <a:cubicBezTo>
                    <a:pt x="2115" y="6809"/>
                    <a:pt x="1720" y="6888"/>
                    <a:pt x="1505" y="7151"/>
                  </a:cubicBezTo>
                  <a:cubicBezTo>
                    <a:pt x="1306" y="7395"/>
                    <a:pt x="1298" y="7751"/>
                    <a:pt x="1105" y="8000"/>
                  </a:cubicBezTo>
                  <a:cubicBezTo>
                    <a:pt x="950" y="8200"/>
                    <a:pt x="700" y="8299"/>
                    <a:pt x="507" y="8461"/>
                  </a:cubicBezTo>
                  <a:cubicBezTo>
                    <a:pt x="170" y="8746"/>
                    <a:pt x="29" y="9205"/>
                    <a:pt x="1" y="9644"/>
                  </a:cubicBezTo>
                  <a:cubicBezTo>
                    <a:pt x="189" y="9255"/>
                    <a:pt x="475" y="8951"/>
                    <a:pt x="846" y="8729"/>
                  </a:cubicBezTo>
                  <a:cubicBezTo>
                    <a:pt x="1129" y="8559"/>
                    <a:pt x="1471" y="8432"/>
                    <a:pt x="1622" y="8138"/>
                  </a:cubicBezTo>
                  <a:cubicBezTo>
                    <a:pt x="1731" y="7925"/>
                    <a:pt x="1721" y="7654"/>
                    <a:pt x="1878" y="7472"/>
                  </a:cubicBezTo>
                  <a:cubicBezTo>
                    <a:pt x="2040" y="7286"/>
                    <a:pt x="2320" y="7266"/>
                    <a:pt x="2543" y="7156"/>
                  </a:cubicBezTo>
                  <a:cubicBezTo>
                    <a:pt x="2693" y="7082"/>
                    <a:pt x="2822" y="6962"/>
                    <a:pt x="2904" y="6816"/>
                  </a:cubicBezTo>
                  <a:cubicBezTo>
                    <a:pt x="3025" y="6604"/>
                    <a:pt x="3050" y="6350"/>
                    <a:pt x="3170" y="6138"/>
                  </a:cubicBezTo>
                  <a:cubicBezTo>
                    <a:pt x="3400" y="5728"/>
                    <a:pt x="3911" y="5580"/>
                    <a:pt x="4374" y="5500"/>
                  </a:cubicBezTo>
                  <a:lnTo>
                    <a:pt x="4374" y="5500"/>
                  </a:lnTo>
                  <a:cubicBezTo>
                    <a:pt x="4150" y="5615"/>
                    <a:pt x="3935" y="5733"/>
                    <a:pt x="3740" y="5895"/>
                  </a:cubicBezTo>
                  <a:cubicBezTo>
                    <a:pt x="3546" y="6056"/>
                    <a:pt x="3385" y="6269"/>
                    <a:pt x="3330" y="6516"/>
                  </a:cubicBezTo>
                  <a:cubicBezTo>
                    <a:pt x="3296" y="6671"/>
                    <a:pt x="3305" y="6834"/>
                    <a:pt x="3266" y="6988"/>
                  </a:cubicBezTo>
                  <a:cubicBezTo>
                    <a:pt x="3193" y="7289"/>
                    <a:pt x="2950" y="7524"/>
                    <a:pt x="2676" y="7667"/>
                  </a:cubicBezTo>
                  <a:cubicBezTo>
                    <a:pt x="2428" y="7795"/>
                    <a:pt x="2132" y="7872"/>
                    <a:pt x="1970" y="8100"/>
                  </a:cubicBezTo>
                  <a:cubicBezTo>
                    <a:pt x="1849" y="8268"/>
                    <a:pt x="1828" y="8486"/>
                    <a:pt x="1755" y="8680"/>
                  </a:cubicBezTo>
                  <a:cubicBezTo>
                    <a:pt x="1630" y="9011"/>
                    <a:pt x="1358" y="9265"/>
                    <a:pt x="1079" y="9484"/>
                  </a:cubicBezTo>
                  <a:cubicBezTo>
                    <a:pt x="904" y="9622"/>
                    <a:pt x="722" y="9753"/>
                    <a:pt x="579" y="9923"/>
                  </a:cubicBezTo>
                  <a:cubicBezTo>
                    <a:pt x="238" y="10332"/>
                    <a:pt x="172" y="10897"/>
                    <a:pt x="122" y="11427"/>
                  </a:cubicBezTo>
                  <a:cubicBezTo>
                    <a:pt x="247" y="11043"/>
                    <a:pt x="473" y="10676"/>
                    <a:pt x="819" y="10468"/>
                  </a:cubicBezTo>
                  <a:cubicBezTo>
                    <a:pt x="973" y="10376"/>
                    <a:pt x="1146" y="10316"/>
                    <a:pt x="1306" y="10234"/>
                  </a:cubicBezTo>
                  <a:cubicBezTo>
                    <a:pt x="1709" y="10028"/>
                    <a:pt x="2030" y="9666"/>
                    <a:pt x="2187" y="9241"/>
                  </a:cubicBezTo>
                  <a:cubicBezTo>
                    <a:pt x="2271" y="9016"/>
                    <a:pt x="2318" y="8760"/>
                    <a:pt x="2498" y="8601"/>
                  </a:cubicBezTo>
                  <a:cubicBezTo>
                    <a:pt x="2654" y="8461"/>
                    <a:pt x="2873" y="8428"/>
                    <a:pt x="3070" y="8359"/>
                  </a:cubicBezTo>
                  <a:cubicBezTo>
                    <a:pt x="3719" y="8130"/>
                    <a:pt x="4122" y="7497"/>
                    <a:pt x="4475" y="6905"/>
                  </a:cubicBezTo>
                  <a:lnTo>
                    <a:pt x="4475" y="6905"/>
                  </a:lnTo>
                  <a:cubicBezTo>
                    <a:pt x="4295" y="7330"/>
                    <a:pt x="4104" y="7740"/>
                    <a:pt x="3779" y="8067"/>
                  </a:cubicBezTo>
                  <a:cubicBezTo>
                    <a:pt x="3523" y="8325"/>
                    <a:pt x="3184" y="8514"/>
                    <a:pt x="3011" y="8832"/>
                  </a:cubicBezTo>
                  <a:cubicBezTo>
                    <a:pt x="2902" y="9031"/>
                    <a:pt x="2869" y="9262"/>
                    <a:pt x="2791" y="9475"/>
                  </a:cubicBezTo>
                  <a:cubicBezTo>
                    <a:pt x="2678" y="9777"/>
                    <a:pt x="2469" y="10043"/>
                    <a:pt x="2202" y="10224"/>
                  </a:cubicBezTo>
                  <a:cubicBezTo>
                    <a:pt x="1988" y="10369"/>
                    <a:pt x="1739" y="10459"/>
                    <a:pt x="1534" y="10617"/>
                  </a:cubicBezTo>
                  <a:cubicBezTo>
                    <a:pt x="1381" y="10735"/>
                    <a:pt x="1257" y="10887"/>
                    <a:pt x="1146" y="11045"/>
                  </a:cubicBezTo>
                  <a:cubicBezTo>
                    <a:pt x="762" y="11594"/>
                    <a:pt x="520" y="12254"/>
                    <a:pt x="529" y="12923"/>
                  </a:cubicBezTo>
                  <a:cubicBezTo>
                    <a:pt x="768" y="12239"/>
                    <a:pt x="1403" y="11772"/>
                    <a:pt x="2067" y="11484"/>
                  </a:cubicBezTo>
                  <a:cubicBezTo>
                    <a:pt x="2284" y="11389"/>
                    <a:pt x="2511" y="11310"/>
                    <a:pt x="2708" y="11177"/>
                  </a:cubicBezTo>
                  <a:cubicBezTo>
                    <a:pt x="3143" y="10883"/>
                    <a:pt x="3369" y="10371"/>
                    <a:pt x="3575" y="9886"/>
                  </a:cubicBezTo>
                  <a:cubicBezTo>
                    <a:pt x="3732" y="9513"/>
                    <a:pt x="3890" y="9140"/>
                    <a:pt x="4047" y="8768"/>
                  </a:cubicBezTo>
                  <a:lnTo>
                    <a:pt x="4047" y="8768"/>
                  </a:lnTo>
                  <a:cubicBezTo>
                    <a:pt x="4005" y="9675"/>
                    <a:pt x="3624" y="10570"/>
                    <a:pt x="3025" y="11254"/>
                  </a:cubicBezTo>
                  <a:cubicBezTo>
                    <a:pt x="2619" y="11718"/>
                    <a:pt x="2107" y="12089"/>
                    <a:pt x="1756" y="12595"/>
                  </a:cubicBezTo>
                  <a:cubicBezTo>
                    <a:pt x="1244" y="13334"/>
                    <a:pt x="1129" y="14280"/>
                    <a:pt x="1175" y="15177"/>
                  </a:cubicBezTo>
                  <a:cubicBezTo>
                    <a:pt x="1168" y="14998"/>
                    <a:pt x="1240" y="14824"/>
                    <a:pt x="1323" y="14665"/>
                  </a:cubicBezTo>
                  <a:cubicBezTo>
                    <a:pt x="1724" y="13906"/>
                    <a:pt x="2110" y="13102"/>
                    <a:pt x="2817" y="12616"/>
                  </a:cubicBezTo>
                  <a:cubicBezTo>
                    <a:pt x="3234" y="12329"/>
                    <a:pt x="3710" y="12126"/>
                    <a:pt x="4084" y="11787"/>
                  </a:cubicBezTo>
                  <a:cubicBezTo>
                    <a:pt x="4672" y="11254"/>
                    <a:pt x="4935" y="10457"/>
                    <a:pt x="5138" y="9689"/>
                  </a:cubicBezTo>
                  <a:lnTo>
                    <a:pt x="5138" y="9689"/>
                  </a:lnTo>
                  <a:cubicBezTo>
                    <a:pt x="5144" y="10518"/>
                    <a:pt x="4907" y="11349"/>
                    <a:pt x="4465" y="12051"/>
                  </a:cubicBezTo>
                  <a:cubicBezTo>
                    <a:pt x="4208" y="12458"/>
                    <a:pt x="3883" y="12823"/>
                    <a:pt x="3679" y="13259"/>
                  </a:cubicBezTo>
                  <a:cubicBezTo>
                    <a:pt x="3270" y="14130"/>
                    <a:pt x="3393" y="15148"/>
                    <a:pt x="3560" y="16097"/>
                  </a:cubicBezTo>
                  <a:cubicBezTo>
                    <a:pt x="3546" y="15266"/>
                    <a:pt x="3925" y="14471"/>
                    <a:pt x="4430" y="13812"/>
                  </a:cubicBezTo>
                  <a:cubicBezTo>
                    <a:pt x="4936" y="13154"/>
                    <a:pt x="5569" y="12606"/>
                    <a:pt x="6162" y="12025"/>
                  </a:cubicBezTo>
                  <a:cubicBezTo>
                    <a:pt x="6459" y="11735"/>
                    <a:pt x="6751" y="11427"/>
                    <a:pt x="6939" y="11055"/>
                  </a:cubicBezTo>
                  <a:cubicBezTo>
                    <a:pt x="7565" y="9811"/>
                    <a:pt x="6746" y="8355"/>
                    <a:pt x="7009" y="6987"/>
                  </a:cubicBezTo>
                  <a:cubicBezTo>
                    <a:pt x="8550" y="5691"/>
                    <a:pt x="10224" y="4503"/>
                    <a:pt x="11422" y="2884"/>
                  </a:cubicBezTo>
                  <a:cubicBezTo>
                    <a:pt x="11556" y="2703"/>
                    <a:pt x="11686" y="2509"/>
                    <a:pt x="11720" y="2286"/>
                  </a:cubicBezTo>
                  <a:cubicBezTo>
                    <a:pt x="11769" y="1968"/>
                    <a:pt x="11604" y="1647"/>
                    <a:pt x="11369" y="1427"/>
                  </a:cubicBezTo>
                  <a:cubicBezTo>
                    <a:pt x="11135" y="1207"/>
                    <a:pt x="10838" y="1069"/>
                    <a:pt x="10546" y="934"/>
                  </a:cubicBezTo>
                  <a:cubicBezTo>
                    <a:pt x="10068" y="713"/>
                    <a:pt x="9592" y="494"/>
                    <a:pt x="9116" y="274"/>
                  </a:cubicBezTo>
                  <a:cubicBezTo>
                    <a:pt x="8852" y="152"/>
                    <a:pt x="8581" y="28"/>
                    <a:pt x="8291" y="3"/>
                  </a:cubicBezTo>
                  <a:cubicBezTo>
                    <a:pt x="8276" y="2"/>
                    <a:pt x="8260" y="1"/>
                    <a:pt x="8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5532925" y="1925525"/>
              <a:ext cx="205725" cy="259325"/>
            </a:xfrm>
            <a:custGeom>
              <a:rect b="b" l="l" r="r" t="t"/>
              <a:pathLst>
                <a:path extrusionOk="0" h="10373" w="8229">
                  <a:moveTo>
                    <a:pt x="8228" y="1"/>
                  </a:moveTo>
                  <a:cubicBezTo>
                    <a:pt x="7973" y="839"/>
                    <a:pt x="7715" y="1683"/>
                    <a:pt x="7318" y="2465"/>
                  </a:cubicBezTo>
                  <a:cubicBezTo>
                    <a:pt x="6921" y="3247"/>
                    <a:pt x="6376" y="3972"/>
                    <a:pt x="5643" y="4455"/>
                  </a:cubicBezTo>
                  <a:cubicBezTo>
                    <a:pt x="5243" y="4719"/>
                    <a:pt x="4867" y="4891"/>
                    <a:pt x="4445" y="5120"/>
                  </a:cubicBezTo>
                  <a:cubicBezTo>
                    <a:pt x="4185" y="5263"/>
                    <a:pt x="3910" y="5417"/>
                    <a:pt x="3766" y="5678"/>
                  </a:cubicBezTo>
                  <a:cubicBezTo>
                    <a:pt x="3662" y="5865"/>
                    <a:pt x="3640" y="6088"/>
                    <a:pt x="3560" y="6288"/>
                  </a:cubicBezTo>
                  <a:cubicBezTo>
                    <a:pt x="3455" y="6550"/>
                    <a:pt x="3248" y="6771"/>
                    <a:pt x="2993" y="6892"/>
                  </a:cubicBezTo>
                  <a:cubicBezTo>
                    <a:pt x="2747" y="7008"/>
                    <a:pt x="2454" y="7039"/>
                    <a:pt x="2254" y="7222"/>
                  </a:cubicBezTo>
                  <a:cubicBezTo>
                    <a:pt x="2091" y="7370"/>
                    <a:pt x="2021" y="7591"/>
                    <a:pt x="1940" y="7794"/>
                  </a:cubicBezTo>
                  <a:cubicBezTo>
                    <a:pt x="1824" y="8087"/>
                    <a:pt x="1667" y="8371"/>
                    <a:pt x="1430" y="8578"/>
                  </a:cubicBezTo>
                  <a:cubicBezTo>
                    <a:pt x="1268" y="8718"/>
                    <a:pt x="1076" y="8818"/>
                    <a:pt x="902" y="8942"/>
                  </a:cubicBezTo>
                  <a:cubicBezTo>
                    <a:pt x="467" y="9249"/>
                    <a:pt x="151" y="9715"/>
                    <a:pt x="15" y="10228"/>
                  </a:cubicBezTo>
                  <a:cubicBezTo>
                    <a:pt x="10" y="10277"/>
                    <a:pt x="6" y="10325"/>
                    <a:pt x="0" y="10372"/>
                  </a:cubicBezTo>
                  <a:cubicBezTo>
                    <a:pt x="126" y="9988"/>
                    <a:pt x="352" y="9621"/>
                    <a:pt x="697" y="9413"/>
                  </a:cubicBezTo>
                  <a:cubicBezTo>
                    <a:pt x="852" y="9321"/>
                    <a:pt x="1025" y="9261"/>
                    <a:pt x="1185" y="9179"/>
                  </a:cubicBezTo>
                  <a:cubicBezTo>
                    <a:pt x="1589" y="8973"/>
                    <a:pt x="1909" y="8611"/>
                    <a:pt x="2066" y="8186"/>
                  </a:cubicBezTo>
                  <a:cubicBezTo>
                    <a:pt x="2150" y="7961"/>
                    <a:pt x="2197" y="7705"/>
                    <a:pt x="2377" y="7546"/>
                  </a:cubicBezTo>
                  <a:cubicBezTo>
                    <a:pt x="2533" y="7406"/>
                    <a:pt x="2752" y="7373"/>
                    <a:pt x="2949" y="7304"/>
                  </a:cubicBezTo>
                  <a:cubicBezTo>
                    <a:pt x="3440" y="7131"/>
                    <a:pt x="3791" y="6725"/>
                    <a:pt x="4086" y="6281"/>
                  </a:cubicBezTo>
                  <a:cubicBezTo>
                    <a:pt x="4109" y="6229"/>
                    <a:pt x="4134" y="6177"/>
                    <a:pt x="4163" y="6130"/>
                  </a:cubicBezTo>
                  <a:cubicBezTo>
                    <a:pt x="4301" y="5910"/>
                    <a:pt x="4416" y="5674"/>
                    <a:pt x="4587" y="5479"/>
                  </a:cubicBezTo>
                  <a:cubicBezTo>
                    <a:pt x="4952" y="5063"/>
                    <a:pt x="5513" y="4888"/>
                    <a:pt x="5985" y="4598"/>
                  </a:cubicBezTo>
                  <a:cubicBezTo>
                    <a:pt x="6912" y="4028"/>
                    <a:pt x="7479" y="3014"/>
                    <a:pt x="7830" y="1983"/>
                  </a:cubicBezTo>
                  <a:cubicBezTo>
                    <a:pt x="8051" y="1338"/>
                    <a:pt x="8183" y="681"/>
                    <a:pt x="8228"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5533000" y="1916700"/>
              <a:ext cx="190250" cy="126225"/>
            </a:xfrm>
            <a:custGeom>
              <a:rect b="b" l="l" r="r" t="t"/>
              <a:pathLst>
                <a:path extrusionOk="0" h="5049" w="7610">
                  <a:moveTo>
                    <a:pt x="7610" y="0"/>
                  </a:moveTo>
                  <a:lnTo>
                    <a:pt x="7610" y="0"/>
                  </a:lnTo>
                  <a:cubicBezTo>
                    <a:pt x="7506" y="504"/>
                    <a:pt x="6978" y="792"/>
                    <a:pt x="6702" y="1225"/>
                  </a:cubicBezTo>
                  <a:cubicBezTo>
                    <a:pt x="6520" y="1511"/>
                    <a:pt x="6452" y="1853"/>
                    <a:pt x="6301" y="2156"/>
                  </a:cubicBezTo>
                  <a:cubicBezTo>
                    <a:pt x="6105" y="2556"/>
                    <a:pt x="5773" y="2875"/>
                    <a:pt x="5400" y="3116"/>
                  </a:cubicBezTo>
                  <a:cubicBezTo>
                    <a:pt x="5252" y="3212"/>
                    <a:pt x="5094" y="3299"/>
                    <a:pt x="4921" y="3338"/>
                  </a:cubicBezTo>
                  <a:cubicBezTo>
                    <a:pt x="4704" y="3389"/>
                    <a:pt x="4470" y="3362"/>
                    <a:pt x="4258" y="3436"/>
                  </a:cubicBezTo>
                  <a:cubicBezTo>
                    <a:pt x="3851" y="3576"/>
                    <a:pt x="3594" y="4054"/>
                    <a:pt x="3165" y="4089"/>
                  </a:cubicBezTo>
                  <a:cubicBezTo>
                    <a:pt x="3148" y="4090"/>
                    <a:pt x="3130" y="4091"/>
                    <a:pt x="3112" y="4091"/>
                  </a:cubicBezTo>
                  <a:cubicBezTo>
                    <a:pt x="2932" y="4091"/>
                    <a:pt x="2752" y="4020"/>
                    <a:pt x="2574" y="4020"/>
                  </a:cubicBezTo>
                  <a:cubicBezTo>
                    <a:pt x="2539" y="4020"/>
                    <a:pt x="2505" y="4022"/>
                    <a:pt x="2472" y="4029"/>
                  </a:cubicBezTo>
                  <a:cubicBezTo>
                    <a:pt x="2118" y="4093"/>
                    <a:pt x="1932" y="4503"/>
                    <a:pt x="1598" y="4633"/>
                  </a:cubicBezTo>
                  <a:cubicBezTo>
                    <a:pt x="1489" y="4676"/>
                    <a:pt x="1374" y="4685"/>
                    <a:pt x="1257" y="4685"/>
                  </a:cubicBezTo>
                  <a:cubicBezTo>
                    <a:pt x="1161" y="4685"/>
                    <a:pt x="1064" y="4679"/>
                    <a:pt x="969" y="4678"/>
                  </a:cubicBezTo>
                  <a:cubicBezTo>
                    <a:pt x="966" y="4678"/>
                    <a:pt x="962" y="4678"/>
                    <a:pt x="959" y="4678"/>
                  </a:cubicBezTo>
                  <a:cubicBezTo>
                    <a:pt x="607" y="4678"/>
                    <a:pt x="225" y="4794"/>
                    <a:pt x="1" y="5048"/>
                  </a:cubicBezTo>
                  <a:cubicBezTo>
                    <a:pt x="167" y="4914"/>
                    <a:pt x="392" y="4861"/>
                    <a:pt x="613" y="4861"/>
                  </a:cubicBezTo>
                  <a:cubicBezTo>
                    <a:pt x="643" y="4861"/>
                    <a:pt x="674" y="4862"/>
                    <a:pt x="704" y="4864"/>
                  </a:cubicBezTo>
                  <a:cubicBezTo>
                    <a:pt x="938" y="4879"/>
                    <a:pt x="1172" y="4979"/>
                    <a:pt x="1401" y="4979"/>
                  </a:cubicBezTo>
                  <a:cubicBezTo>
                    <a:pt x="1463" y="4979"/>
                    <a:pt x="1525" y="4972"/>
                    <a:pt x="1587" y="4953"/>
                  </a:cubicBezTo>
                  <a:cubicBezTo>
                    <a:pt x="1947" y="4842"/>
                    <a:pt x="2119" y="4386"/>
                    <a:pt x="2483" y="4283"/>
                  </a:cubicBezTo>
                  <a:cubicBezTo>
                    <a:pt x="2545" y="4265"/>
                    <a:pt x="2609" y="4259"/>
                    <a:pt x="2673" y="4259"/>
                  </a:cubicBezTo>
                  <a:cubicBezTo>
                    <a:pt x="2802" y="4259"/>
                    <a:pt x="2933" y="4283"/>
                    <a:pt x="3063" y="4283"/>
                  </a:cubicBezTo>
                  <a:cubicBezTo>
                    <a:pt x="3077" y="4283"/>
                    <a:pt x="3090" y="4283"/>
                    <a:pt x="3104" y="4282"/>
                  </a:cubicBezTo>
                  <a:cubicBezTo>
                    <a:pt x="3195" y="4278"/>
                    <a:pt x="3286" y="4259"/>
                    <a:pt x="3371" y="4227"/>
                  </a:cubicBezTo>
                  <a:cubicBezTo>
                    <a:pt x="3610" y="4025"/>
                    <a:pt x="3871" y="3856"/>
                    <a:pt x="4175" y="3797"/>
                  </a:cubicBezTo>
                  <a:cubicBezTo>
                    <a:pt x="4356" y="3762"/>
                    <a:pt x="4544" y="3770"/>
                    <a:pt x="4727" y="3738"/>
                  </a:cubicBezTo>
                  <a:cubicBezTo>
                    <a:pt x="4952" y="3698"/>
                    <a:pt x="5165" y="3600"/>
                    <a:pt x="5359" y="3479"/>
                  </a:cubicBezTo>
                  <a:cubicBezTo>
                    <a:pt x="5521" y="3377"/>
                    <a:pt x="5672" y="3258"/>
                    <a:pt x="5809" y="3124"/>
                  </a:cubicBezTo>
                  <a:cubicBezTo>
                    <a:pt x="6447" y="2502"/>
                    <a:pt x="6735" y="1615"/>
                    <a:pt x="7201" y="855"/>
                  </a:cubicBezTo>
                  <a:cubicBezTo>
                    <a:pt x="7370" y="580"/>
                    <a:pt x="7563" y="321"/>
                    <a:pt x="761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5628025" y="2119225"/>
              <a:ext cx="2700" cy="6325"/>
            </a:xfrm>
            <a:custGeom>
              <a:rect b="b" l="l" r="r" t="t"/>
              <a:pathLst>
                <a:path extrusionOk="0" h="253" w="108">
                  <a:moveTo>
                    <a:pt x="107" y="1"/>
                  </a:moveTo>
                  <a:cubicBezTo>
                    <a:pt x="51" y="77"/>
                    <a:pt x="10" y="163"/>
                    <a:pt x="1" y="252"/>
                  </a:cubicBezTo>
                  <a:cubicBezTo>
                    <a:pt x="37" y="169"/>
                    <a:pt x="72" y="84"/>
                    <a:pt x="107"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5529925" y="1926350"/>
              <a:ext cx="199300" cy="213900"/>
            </a:xfrm>
            <a:custGeom>
              <a:rect b="b" l="l" r="r" t="t"/>
              <a:pathLst>
                <a:path extrusionOk="0" h="8556" w="7972">
                  <a:moveTo>
                    <a:pt x="7972" y="1"/>
                  </a:moveTo>
                  <a:lnTo>
                    <a:pt x="7972" y="1"/>
                  </a:lnTo>
                  <a:cubicBezTo>
                    <a:pt x="7641" y="435"/>
                    <a:pt x="7454" y="941"/>
                    <a:pt x="7312" y="1469"/>
                  </a:cubicBezTo>
                  <a:cubicBezTo>
                    <a:pt x="7095" y="2276"/>
                    <a:pt x="6508" y="2935"/>
                    <a:pt x="5855" y="3456"/>
                  </a:cubicBezTo>
                  <a:cubicBezTo>
                    <a:pt x="5512" y="3730"/>
                    <a:pt x="5138" y="3980"/>
                    <a:pt x="4714" y="4093"/>
                  </a:cubicBezTo>
                  <a:cubicBezTo>
                    <a:pt x="4408" y="4175"/>
                    <a:pt x="4085" y="4183"/>
                    <a:pt x="3783" y="4278"/>
                  </a:cubicBezTo>
                  <a:cubicBezTo>
                    <a:pt x="3417" y="4394"/>
                    <a:pt x="3094" y="4641"/>
                    <a:pt x="2885" y="4965"/>
                  </a:cubicBezTo>
                  <a:cubicBezTo>
                    <a:pt x="2699" y="5255"/>
                    <a:pt x="2589" y="5617"/>
                    <a:pt x="2300" y="5806"/>
                  </a:cubicBezTo>
                  <a:cubicBezTo>
                    <a:pt x="2160" y="5897"/>
                    <a:pt x="1989" y="5938"/>
                    <a:pt x="1860" y="6045"/>
                  </a:cubicBezTo>
                  <a:cubicBezTo>
                    <a:pt x="1631" y="6237"/>
                    <a:pt x="1607" y="6579"/>
                    <a:pt x="1451" y="6834"/>
                  </a:cubicBezTo>
                  <a:cubicBezTo>
                    <a:pt x="1282" y="7112"/>
                    <a:pt x="974" y="7266"/>
                    <a:pt x="719" y="7467"/>
                  </a:cubicBezTo>
                  <a:cubicBezTo>
                    <a:pt x="405" y="7714"/>
                    <a:pt x="160" y="8046"/>
                    <a:pt x="14" y="8417"/>
                  </a:cubicBezTo>
                  <a:cubicBezTo>
                    <a:pt x="9" y="8463"/>
                    <a:pt x="4" y="8509"/>
                    <a:pt x="1" y="8556"/>
                  </a:cubicBezTo>
                  <a:cubicBezTo>
                    <a:pt x="189" y="8167"/>
                    <a:pt x="475" y="7863"/>
                    <a:pt x="845" y="7641"/>
                  </a:cubicBezTo>
                  <a:cubicBezTo>
                    <a:pt x="1128" y="7471"/>
                    <a:pt x="1471" y="7344"/>
                    <a:pt x="1621" y="7050"/>
                  </a:cubicBezTo>
                  <a:cubicBezTo>
                    <a:pt x="1731" y="6837"/>
                    <a:pt x="1720" y="6566"/>
                    <a:pt x="1877" y="6384"/>
                  </a:cubicBezTo>
                  <a:cubicBezTo>
                    <a:pt x="2040" y="6198"/>
                    <a:pt x="2320" y="6178"/>
                    <a:pt x="2542" y="6068"/>
                  </a:cubicBezTo>
                  <a:cubicBezTo>
                    <a:pt x="2693" y="5994"/>
                    <a:pt x="2821" y="5874"/>
                    <a:pt x="2904" y="5728"/>
                  </a:cubicBezTo>
                  <a:cubicBezTo>
                    <a:pt x="3025" y="5516"/>
                    <a:pt x="3050" y="5262"/>
                    <a:pt x="3169" y="5050"/>
                  </a:cubicBezTo>
                  <a:cubicBezTo>
                    <a:pt x="3398" y="4642"/>
                    <a:pt x="3904" y="4493"/>
                    <a:pt x="4366" y="4413"/>
                  </a:cubicBezTo>
                  <a:cubicBezTo>
                    <a:pt x="4446" y="4386"/>
                    <a:pt x="4526" y="4357"/>
                    <a:pt x="4607" y="4326"/>
                  </a:cubicBezTo>
                  <a:cubicBezTo>
                    <a:pt x="5900" y="3829"/>
                    <a:pt x="7016" y="2803"/>
                    <a:pt x="7464" y="1492"/>
                  </a:cubicBezTo>
                  <a:cubicBezTo>
                    <a:pt x="7633" y="998"/>
                    <a:pt x="7712" y="453"/>
                    <a:pt x="7972"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5543100" y="1980025"/>
              <a:ext cx="193025" cy="242225"/>
            </a:xfrm>
            <a:custGeom>
              <a:rect b="b" l="l" r="r" t="t"/>
              <a:pathLst>
                <a:path extrusionOk="0" h="9689" w="7721">
                  <a:moveTo>
                    <a:pt x="7720" y="1"/>
                  </a:moveTo>
                  <a:cubicBezTo>
                    <a:pt x="7378" y="651"/>
                    <a:pt x="6998" y="1284"/>
                    <a:pt x="6584" y="1892"/>
                  </a:cubicBezTo>
                  <a:cubicBezTo>
                    <a:pt x="6369" y="2208"/>
                    <a:pt x="6141" y="2522"/>
                    <a:pt x="5846" y="2764"/>
                  </a:cubicBezTo>
                  <a:cubicBezTo>
                    <a:pt x="5270" y="3233"/>
                    <a:pt x="4431" y="3454"/>
                    <a:pt x="4133" y="4133"/>
                  </a:cubicBezTo>
                  <a:cubicBezTo>
                    <a:pt x="4052" y="4320"/>
                    <a:pt x="4021" y="4527"/>
                    <a:pt x="3930" y="4709"/>
                  </a:cubicBezTo>
                  <a:cubicBezTo>
                    <a:pt x="3692" y="5186"/>
                    <a:pt x="3102" y="5399"/>
                    <a:pt x="2848" y="5866"/>
                  </a:cubicBezTo>
                  <a:cubicBezTo>
                    <a:pt x="2736" y="6073"/>
                    <a:pt x="2700" y="6310"/>
                    <a:pt x="2614" y="6528"/>
                  </a:cubicBezTo>
                  <a:cubicBezTo>
                    <a:pt x="2437" y="6982"/>
                    <a:pt x="2061" y="7326"/>
                    <a:pt x="1669" y="7614"/>
                  </a:cubicBezTo>
                  <a:cubicBezTo>
                    <a:pt x="1276" y="7901"/>
                    <a:pt x="852" y="8153"/>
                    <a:pt x="516" y="8504"/>
                  </a:cubicBezTo>
                  <a:cubicBezTo>
                    <a:pt x="271" y="8759"/>
                    <a:pt x="74" y="9081"/>
                    <a:pt x="12" y="9424"/>
                  </a:cubicBezTo>
                  <a:cubicBezTo>
                    <a:pt x="4" y="9512"/>
                    <a:pt x="1" y="9599"/>
                    <a:pt x="2" y="9688"/>
                  </a:cubicBezTo>
                  <a:cubicBezTo>
                    <a:pt x="241" y="9004"/>
                    <a:pt x="876" y="8537"/>
                    <a:pt x="1540" y="8249"/>
                  </a:cubicBezTo>
                  <a:cubicBezTo>
                    <a:pt x="1757" y="8154"/>
                    <a:pt x="1983" y="8075"/>
                    <a:pt x="2180" y="7942"/>
                  </a:cubicBezTo>
                  <a:cubicBezTo>
                    <a:pt x="2615" y="7648"/>
                    <a:pt x="2842" y="7136"/>
                    <a:pt x="3047" y="6651"/>
                  </a:cubicBezTo>
                  <a:cubicBezTo>
                    <a:pt x="3164" y="6375"/>
                    <a:pt x="3282" y="6097"/>
                    <a:pt x="3398" y="5820"/>
                  </a:cubicBezTo>
                  <a:cubicBezTo>
                    <a:pt x="3407" y="5730"/>
                    <a:pt x="3448" y="5645"/>
                    <a:pt x="3504" y="5568"/>
                  </a:cubicBezTo>
                  <a:cubicBezTo>
                    <a:pt x="3510" y="5556"/>
                    <a:pt x="3514" y="5544"/>
                    <a:pt x="3520" y="5532"/>
                  </a:cubicBezTo>
                  <a:lnTo>
                    <a:pt x="3520" y="5532"/>
                  </a:lnTo>
                  <a:cubicBezTo>
                    <a:pt x="3520" y="5538"/>
                    <a:pt x="3519" y="5544"/>
                    <a:pt x="3519" y="5550"/>
                  </a:cubicBezTo>
                  <a:cubicBezTo>
                    <a:pt x="3542" y="5522"/>
                    <a:pt x="3566" y="5494"/>
                    <a:pt x="3592" y="5469"/>
                  </a:cubicBezTo>
                  <a:cubicBezTo>
                    <a:pt x="3714" y="5352"/>
                    <a:pt x="3863" y="5262"/>
                    <a:pt x="3976" y="5134"/>
                  </a:cubicBezTo>
                  <a:lnTo>
                    <a:pt x="3976" y="5135"/>
                  </a:lnTo>
                  <a:cubicBezTo>
                    <a:pt x="4294" y="4780"/>
                    <a:pt x="4272" y="4206"/>
                    <a:pt x="4606" y="3866"/>
                  </a:cubicBezTo>
                  <a:cubicBezTo>
                    <a:pt x="4766" y="3704"/>
                    <a:pt x="4985" y="3619"/>
                    <a:pt x="5188" y="3518"/>
                  </a:cubicBezTo>
                  <a:cubicBezTo>
                    <a:pt x="6210" y="3010"/>
                    <a:pt x="6911" y="2024"/>
                    <a:pt x="7413" y="999"/>
                  </a:cubicBezTo>
                  <a:cubicBezTo>
                    <a:pt x="7563" y="693"/>
                    <a:pt x="7702" y="341"/>
                    <a:pt x="7720"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5616525" y="2120000"/>
              <a:ext cx="95575" cy="181575"/>
            </a:xfrm>
            <a:custGeom>
              <a:rect b="b" l="l" r="r" t="t"/>
              <a:pathLst>
                <a:path extrusionOk="0" h="7263" w="3823">
                  <a:moveTo>
                    <a:pt x="3613" y="1"/>
                  </a:moveTo>
                  <a:lnTo>
                    <a:pt x="3613" y="1"/>
                  </a:lnTo>
                  <a:cubicBezTo>
                    <a:pt x="3450" y="537"/>
                    <a:pt x="3226" y="1057"/>
                    <a:pt x="2979" y="1561"/>
                  </a:cubicBezTo>
                  <a:cubicBezTo>
                    <a:pt x="2577" y="2382"/>
                    <a:pt x="2106" y="3178"/>
                    <a:pt x="1495" y="3860"/>
                  </a:cubicBezTo>
                  <a:cubicBezTo>
                    <a:pt x="1251" y="4132"/>
                    <a:pt x="984" y="4385"/>
                    <a:pt x="763" y="4675"/>
                  </a:cubicBezTo>
                  <a:cubicBezTo>
                    <a:pt x="250" y="5344"/>
                    <a:pt x="1" y="6206"/>
                    <a:pt x="59" y="7045"/>
                  </a:cubicBezTo>
                  <a:cubicBezTo>
                    <a:pt x="71" y="7118"/>
                    <a:pt x="83" y="7190"/>
                    <a:pt x="96" y="7263"/>
                  </a:cubicBezTo>
                  <a:cubicBezTo>
                    <a:pt x="82" y="6432"/>
                    <a:pt x="461" y="5637"/>
                    <a:pt x="966" y="4978"/>
                  </a:cubicBezTo>
                  <a:cubicBezTo>
                    <a:pt x="1472" y="4320"/>
                    <a:pt x="2105" y="3773"/>
                    <a:pt x="2698" y="3191"/>
                  </a:cubicBezTo>
                  <a:cubicBezTo>
                    <a:pt x="2995" y="2901"/>
                    <a:pt x="3287" y="2593"/>
                    <a:pt x="3475" y="2222"/>
                  </a:cubicBezTo>
                  <a:cubicBezTo>
                    <a:pt x="3823" y="1531"/>
                    <a:pt x="3724" y="772"/>
                    <a:pt x="3613"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5559100" y="2046175"/>
              <a:ext cx="154250" cy="232400"/>
            </a:xfrm>
            <a:custGeom>
              <a:rect b="b" l="l" r="r" t="t"/>
              <a:pathLst>
                <a:path extrusionOk="0" h="9296" w="6170">
                  <a:moveTo>
                    <a:pt x="6169" y="1"/>
                  </a:moveTo>
                  <a:lnTo>
                    <a:pt x="6169" y="1"/>
                  </a:lnTo>
                  <a:cubicBezTo>
                    <a:pt x="5668" y="646"/>
                    <a:pt x="5124" y="1259"/>
                    <a:pt x="4543" y="1832"/>
                  </a:cubicBezTo>
                  <a:cubicBezTo>
                    <a:pt x="4285" y="2086"/>
                    <a:pt x="4017" y="2336"/>
                    <a:pt x="3813" y="2635"/>
                  </a:cubicBezTo>
                  <a:cubicBezTo>
                    <a:pt x="3259" y="3450"/>
                    <a:pt x="3234" y="4547"/>
                    <a:pt x="2639" y="5332"/>
                  </a:cubicBezTo>
                  <a:cubicBezTo>
                    <a:pt x="2307" y="5770"/>
                    <a:pt x="1828" y="6069"/>
                    <a:pt x="1421" y="6439"/>
                  </a:cubicBezTo>
                  <a:cubicBezTo>
                    <a:pt x="636" y="7154"/>
                    <a:pt x="127" y="8162"/>
                    <a:pt x="5" y="9216"/>
                  </a:cubicBezTo>
                  <a:cubicBezTo>
                    <a:pt x="6" y="9242"/>
                    <a:pt x="6" y="9269"/>
                    <a:pt x="7" y="9296"/>
                  </a:cubicBezTo>
                  <a:cubicBezTo>
                    <a:pt x="1" y="9116"/>
                    <a:pt x="72" y="8943"/>
                    <a:pt x="156" y="8784"/>
                  </a:cubicBezTo>
                  <a:cubicBezTo>
                    <a:pt x="556" y="8025"/>
                    <a:pt x="943" y="7221"/>
                    <a:pt x="1650" y="6735"/>
                  </a:cubicBezTo>
                  <a:cubicBezTo>
                    <a:pt x="2066" y="6448"/>
                    <a:pt x="2543" y="6245"/>
                    <a:pt x="2917" y="5906"/>
                  </a:cubicBezTo>
                  <a:cubicBezTo>
                    <a:pt x="3402" y="5466"/>
                    <a:pt x="3666" y="4847"/>
                    <a:pt x="3857" y="4211"/>
                  </a:cubicBezTo>
                  <a:cubicBezTo>
                    <a:pt x="3890" y="3898"/>
                    <a:pt x="3937" y="3585"/>
                    <a:pt x="4033" y="3284"/>
                  </a:cubicBezTo>
                  <a:cubicBezTo>
                    <a:pt x="4436" y="2035"/>
                    <a:pt x="5621" y="1193"/>
                    <a:pt x="616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5538750" y="1920925"/>
              <a:ext cx="180825" cy="115600"/>
            </a:xfrm>
            <a:custGeom>
              <a:rect b="b" l="l" r="r" t="t"/>
              <a:pathLst>
                <a:path extrusionOk="0" h="4624" w="7233">
                  <a:moveTo>
                    <a:pt x="7232" y="0"/>
                  </a:moveTo>
                  <a:cubicBezTo>
                    <a:pt x="6959" y="424"/>
                    <a:pt x="6459" y="667"/>
                    <a:pt x="6214" y="1106"/>
                  </a:cubicBezTo>
                  <a:cubicBezTo>
                    <a:pt x="6134" y="1248"/>
                    <a:pt x="6085" y="1406"/>
                    <a:pt x="5995" y="1542"/>
                  </a:cubicBezTo>
                  <a:cubicBezTo>
                    <a:pt x="5859" y="1748"/>
                    <a:pt x="5642" y="1884"/>
                    <a:pt x="5442" y="2029"/>
                  </a:cubicBezTo>
                  <a:cubicBezTo>
                    <a:pt x="5242" y="2172"/>
                    <a:pt x="5008" y="2323"/>
                    <a:pt x="4954" y="2564"/>
                  </a:cubicBezTo>
                  <a:cubicBezTo>
                    <a:pt x="4900" y="2805"/>
                    <a:pt x="4633" y="2930"/>
                    <a:pt x="4392" y="2972"/>
                  </a:cubicBezTo>
                  <a:cubicBezTo>
                    <a:pt x="4149" y="3013"/>
                    <a:pt x="3888" y="3011"/>
                    <a:pt x="3679" y="3142"/>
                  </a:cubicBezTo>
                  <a:cubicBezTo>
                    <a:pt x="3465" y="3276"/>
                    <a:pt x="3338" y="3534"/>
                    <a:pt x="3102" y="3626"/>
                  </a:cubicBezTo>
                  <a:cubicBezTo>
                    <a:pt x="3030" y="3654"/>
                    <a:pt x="2956" y="3663"/>
                    <a:pt x="2880" y="3663"/>
                  </a:cubicBezTo>
                  <a:cubicBezTo>
                    <a:pt x="2709" y="3663"/>
                    <a:pt x="2531" y="3614"/>
                    <a:pt x="2356" y="3614"/>
                  </a:cubicBezTo>
                  <a:cubicBezTo>
                    <a:pt x="2349" y="3614"/>
                    <a:pt x="2341" y="3615"/>
                    <a:pt x="2334" y="3615"/>
                  </a:cubicBezTo>
                  <a:cubicBezTo>
                    <a:pt x="2020" y="3625"/>
                    <a:pt x="1733" y="3812"/>
                    <a:pt x="1532" y="4053"/>
                  </a:cubicBezTo>
                  <a:cubicBezTo>
                    <a:pt x="1453" y="4148"/>
                    <a:pt x="1382" y="4254"/>
                    <a:pt x="1280" y="4324"/>
                  </a:cubicBezTo>
                  <a:cubicBezTo>
                    <a:pt x="1147" y="4415"/>
                    <a:pt x="985" y="4432"/>
                    <a:pt x="821" y="4432"/>
                  </a:cubicBezTo>
                  <a:cubicBezTo>
                    <a:pt x="754" y="4432"/>
                    <a:pt x="688" y="4429"/>
                    <a:pt x="623" y="4427"/>
                  </a:cubicBezTo>
                  <a:cubicBezTo>
                    <a:pt x="605" y="4427"/>
                    <a:pt x="587" y="4426"/>
                    <a:pt x="570" y="4426"/>
                  </a:cubicBezTo>
                  <a:cubicBezTo>
                    <a:pt x="357" y="4426"/>
                    <a:pt x="130" y="4460"/>
                    <a:pt x="0" y="4624"/>
                  </a:cubicBezTo>
                  <a:cubicBezTo>
                    <a:pt x="215" y="4510"/>
                    <a:pt x="500" y="4488"/>
                    <a:pt x="751" y="4488"/>
                  </a:cubicBezTo>
                  <a:cubicBezTo>
                    <a:pt x="777" y="4488"/>
                    <a:pt x="803" y="4488"/>
                    <a:pt x="829" y="4488"/>
                  </a:cubicBezTo>
                  <a:cubicBezTo>
                    <a:pt x="846" y="4489"/>
                    <a:pt x="864" y="4489"/>
                    <a:pt x="881" y="4489"/>
                  </a:cubicBezTo>
                  <a:cubicBezTo>
                    <a:pt x="1134" y="4489"/>
                    <a:pt x="1403" y="4456"/>
                    <a:pt x="1584" y="4282"/>
                  </a:cubicBezTo>
                  <a:cubicBezTo>
                    <a:pt x="1715" y="4157"/>
                    <a:pt x="1783" y="3974"/>
                    <a:pt x="1929" y="3867"/>
                  </a:cubicBezTo>
                  <a:cubicBezTo>
                    <a:pt x="2035" y="3789"/>
                    <a:pt x="2159" y="3767"/>
                    <a:pt x="2290" y="3767"/>
                  </a:cubicBezTo>
                  <a:cubicBezTo>
                    <a:pt x="2471" y="3767"/>
                    <a:pt x="2666" y="3809"/>
                    <a:pt x="2850" y="3809"/>
                  </a:cubicBezTo>
                  <a:cubicBezTo>
                    <a:pt x="2961" y="3809"/>
                    <a:pt x="3067" y="3794"/>
                    <a:pt x="3165" y="3744"/>
                  </a:cubicBezTo>
                  <a:cubicBezTo>
                    <a:pt x="3362" y="3644"/>
                    <a:pt x="3471" y="3426"/>
                    <a:pt x="3651" y="3296"/>
                  </a:cubicBezTo>
                  <a:cubicBezTo>
                    <a:pt x="4019" y="3032"/>
                    <a:pt x="4604" y="3185"/>
                    <a:pt x="4913" y="2853"/>
                  </a:cubicBezTo>
                  <a:cubicBezTo>
                    <a:pt x="5016" y="2742"/>
                    <a:pt x="5071" y="2593"/>
                    <a:pt x="5177" y="2485"/>
                  </a:cubicBezTo>
                  <a:cubicBezTo>
                    <a:pt x="5329" y="2329"/>
                    <a:pt x="5565" y="2286"/>
                    <a:pt x="5736" y="2149"/>
                  </a:cubicBezTo>
                  <a:cubicBezTo>
                    <a:pt x="5945" y="1984"/>
                    <a:pt x="6033" y="1713"/>
                    <a:pt x="6137" y="1468"/>
                  </a:cubicBezTo>
                  <a:cubicBezTo>
                    <a:pt x="6466" y="694"/>
                    <a:pt x="6992" y="468"/>
                    <a:pt x="723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5533675" y="1924950"/>
              <a:ext cx="192825" cy="202200"/>
            </a:xfrm>
            <a:custGeom>
              <a:rect b="b" l="l" r="r" t="t"/>
              <a:pathLst>
                <a:path extrusionOk="0" h="8088" w="7713">
                  <a:moveTo>
                    <a:pt x="7712" y="1"/>
                  </a:moveTo>
                  <a:cubicBezTo>
                    <a:pt x="7259" y="412"/>
                    <a:pt x="7079" y="1035"/>
                    <a:pt x="6794" y="1576"/>
                  </a:cubicBezTo>
                  <a:cubicBezTo>
                    <a:pt x="6476" y="2181"/>
                    <a:pt x="6091" y="2770"/>
                    <a:pt x="5549" y="3185"/>
                  </a:cubicBezTo>
                  <a:cubicBezTo>
                    <a:pt x="5276" y="3395"/>
                    <a:pt x="4950" y="3534"/>
                    <a:pt x="4610" y="3585"/>
                  </a:cubicBezTo>
                  <a:cubicBezTo>
                    <a:pt x="4370" y="3623"/>
                    <a:pt x="4113" y="3620"/>
                    <a:pt x="3902" y="3741"/>
                  </a:cubicBezTo>
                  <a:cubicBezTo>
                    <a:pt x="3777" y="3815"/>
                    <a:pt x="3678" y="3927"/>
                    <a:pt x="3563" y="4015"/>
                  </a:cubicBezTo>
                  <a:cubicBezTo>
                    <a:pt x="3361" y="4169"/>
                    <a:pt x="3114" y="4248"/>
                    <a:pt x="2892" y="4371"/>
                  </a:cubicBezTo>
                  <a:cubicBezTo>
                    <a:pt x="2671" y="4495"/>
                    <a:pt x="2450" y="4653"/>
                    <a:pt x="2417" y="4905"/>
                  </a:cubicBezTo>
                  <a:cubicBezTo>
                    <a:pt x="2385" y="5146"/>
                    <a:pt x="2348" y="5403"/>
                    <a:pt x="2188" y="5586"/>
                  </a:cubicBezTo>
                  <a:cubicBezTo>
                    <a:pt x="2064" y="5729"/>
                    <a:pt x="1883" y="5807"/>
                    <a:pt x="1727" y="5916"/>
                  </a:cubicBezTo>
                  <a:cubicBezTo>
                    <a:pt x="1559" y="6034"/>
                    <a:pt x="1415" y="6195"/>
                    <a:pt x="1341" y="6387"/>
                  </a:cubicBezTo>
                  <a:cubicBezTo>
                    <a:pt x="1303" y="6487"/>
                    <a:pt x="1283" y="6592"/>
                    <a:pt x="1247" y="6693"/>
                  </a:cubicBezTo>
                  <a:cubicBezTo>
                    <a:pt x="1194" y="6837"/>
                    <a:pt x="1108" y="6968"/>
                    <a:pt x="995" y="7073"/>
                  </a:cubicBezTo>
                  <a:cubicBezTo>
                    <a:pt x="878" y="7179"/>
                    <a:pt x="738" y="7255"/>
                    <a:pt x="610" y="7347"/>
                  </a:cubicBezTo>
                  <a:cubicBezTo>
                    <a:pt x="349" y="7533"/>
                    <a:pt x="139" y="7789"/>
                    <a:pt x="4" y="8080"/>
                  </a:cubicBezTo>
                  <a:lnTo>
                    <a:pt x="4" y="8080"/>
                  </a:lnTo>
                  <a:cubicBezTo>
                    <a:pt x="267" y="7595"/>
                    <a:pt x="939" y="7388"/>
                    <a:pt x="1209" y="6906"/>
                  </a:cubicBezTo>
                  <a:cubicBezTo>
                    <a:pt x="1350" y="6653"/>
                    <a:pt x="1380" y="6337"/>
                    <a:pt x="1581" y="6130"/>
                  </a:cubicBezTo>
                  <a:cubicBezTo>
                    <a:pt x="1703" y="6005"/>
                    <a:pt x="1870" y="5937"/>
                    <a:pt x="2015" y="5839"/>
                  </a:cubicBezTo>
                  <a:cubicBezTo>
                    <a:pt x="2247" y="5682"/>
                    <a:pt x="2418" y="5439"/>
                    <a:pt x="2490" y="5169"/>
                  </a:cubicBezTo>
                  <a:cubicBezTo>
                    <a:pt x="2526" y="5034"/>
                    <a:pt x="2540" y="4887"/>
                    <a:pt x="2626" y="4778"/>
                  </a:cubicBezTo>
                  <a:cubicBezTo>
                    <a:pt x="2684" y="4703"/>
                    <a:pt x="2767" y="4656"/>
                    <a:pt x="2850" y="4608"/>
                  </a:cubicBezTo>
                  <a:cubicBezTo>
                    <a:pt x="3042" y="4501"/>
                    <a:pt x="3234" y="4392"/>
                    <a:pt x="3426" y="4284"/>
                  </a:cubicBezTo>
                  <a:cubicBezTo>
                    <a:pt x="3659" y="4152"/>
                    <a:pt x="3893" y="4019"/>
                    <a:pt x="4146" y="3928"/>
                  </a:cubicBezTo>
                  <a:cubicBezTo>
                    <a:pt x="4383" y="3843"/>
                    <a:pt x="4632" y="3795"/>
                    <a:pt x="4870" y="3711"/>
                  </a:cubicBezTo>
                  <a:cubicBezTo>
                    <a:pt x="5622" y="3440"/>
                    <a:pt x="6194" y="2811"/>
                    <a:pt x="6607" y="2126"/>
                  </a:cubicBezTo>
                  <a:cubicBezTo>
                    <a:pt x="7019" y="1442"/>
                    <a:pt x="7334" y="704"/>
                    <a:pt x="7712" y="1"/>
                  </a:cubicBezTo>
                  <a:close/>
                  <a:moveTo>
                    <a:pt x="4" y="8080"/>
                  </a:moveTo>
                  <a:cubicBezTo>
                    <a:pt x="2" y="8082"/>
                    <a:pt x="1" y="8085"/>
                    <a:pt x="0" y="8087"/>
                  </a:cubicBezTo>
                  <a:lnTo>
                    <a:pt x="0" y="8088"/>
                  </a:lnTo>
                  <a:cubicBezTo>
                    <a:pt x="1" y="8085"/>
                    <a:pt x="2" y="8083"/>
                    <a:pt x="4" y="808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5536675" y="1929050"/>
              <a:ext cx="196775" cy="239625"/>
            </a:xfrm>
            <a:custGeom>
              <a:rect b="b" l="l" r="r" t="t"/>
              <a:pathLst>
                <a:path extrusionOk="0" h="9585" w="7871">
                  <a:moveTo>
                    <a:pt x="7871" y="0"/>
                  </a:moveTo>
                  <a:lnTo>
                    <a:pt x="7871" y="0"/>
                  </a:lnTo>
                  <a:cubicBezTo>
                    <a:pt x="7652" y="365"/>
                    <a:pt x="7544" y="782"/>
                    <a:pt x="7386" y="1177"/>
                  </a:cubicBezTo>
                  <a:cubicBezTo>
                    <a:pt x="7188" y="1669"/>
                    <a:pt x="6948" y="2169"/>
                    <a:pt x="6638" y="2599"/>
                  </a:cubicBezTo>
                  <a:cubicBezTo>
                    <a:pt x="6216" y="3190"/>
                    <a:pt x="5645" y="3673"/>
                    <a:pt x="4994" y="3993"/>
                  </a:cubicBezTo>
                  <a:cubicBezTo>
                    <a:pt x="4637" y="4168"/>
                    <a:pt x="4256" y="4295"/>
                    <a:pt x="3917" y="4503"/>
                  </a:cubicBezTo>
                  <a:cubicBezTo>
                    <a:pt x="3579" y="4710"/>
                    <a:pt x="3276" y="5021"/>
                    <a:pt x="3198" y="5410"/>
                  </a:cubicBezTo>
                  <a:cubicBezTo>
                    <a:pt x="3158" y="5617"/>
                    <a:pt x="3180" y="5838"/>
                    <a:pt x="3094" y="6029"/>
                  </a:cubicBezTo>
                  <a:cubicBezTo>
                    <a:pt x="2905" y="6451"/>
                    <a:pt x="2325" y="6507"/>
                    <a:pt x="1993" y="6827"/>
                  </a:cubicBezTo>
                  <a:cubicBezTo>
                    <a:pt x="1660" y="7149"/>
                    <a:pt x="1631" y="7684"/>
                    <a:pt x="1333" y="8039"/>
                  </a:cubicBezTo>
                  <a:cubicBezTo>
                    <a:pt x="1149" y="8259"/>
                    <a:pt x="881" y="8387"/>
                    <a:pt x="656" y="8565"/>
                  </a:cubicBezTo>
                  <a:cubicBezTo>
                    <a:pt x="333" y="8821"/>
                    <a:pt x="99" y="9185"/>
                    <a:pt x="1" y="9585"/>
                  </a:cubicBezTo>
                  <a:cubicBezTo>
                    <a:pt x="285" y="9064"/>
                    <a:pt x="873" y="8531"/>
                    <a:pt x="1293" y="8249"/>
                  </a:cubicBezTo>
                  <a:cubicBezTo>
                    <a:pt x="1387" y="8186"/>
                    <a:pt x="1464" y="8103"/>
                    <a:pt x="1517" y="8003"/>
                  </a:cubicBezTo>
                  <a:cubicBezTo>
                    <a:pt x="1702" y="7646"/>
                    <a:pt x="1787" y="7223"/>
                    <a:pt x="2086" y="6956"/>
                  </a:cubicBezTo>
                  <a:cubicBezTo>
                    <a:pt x="2407" y="6670"/>
                    <a:pt x="2924" y="6617"/>
                    <a:pt x="3141" y="6246"/>
                  </a:cubicBezTo>
                  <a:cubicBezTo>
                    <a:pt x="3243" y="6070"/>
                    <a:pt x="3255" y="5858"/>
                    <a:pt x="3311" y="5663"/>
                  </a:cubicBezTo>
                  <a:cubicBezTo>
                    <a:pt x="3453" y="5167"/>
                    <a:pt x="3877" y="4799"/>
                    <a:pt x="4327" y="4545"/>
                  </a:cubicBezTo>
                  <a:cubicBezTo>
                    <a:pt x="4777" y="4293"/>
                    <a:pt x="5272" y="4122"/>
                    <a:pt x="5707" y="3845"/>
                  </a:cubicBezTo>
                  <a:cubicBezTo>
                    <a:pt x="6341" y="3443"/>
                    <a:pt x="6824" y="2833"/>
                    <a:pt x="7162" y="2164"/>
                  </a:cubicBezTo>
                  <a:cubicBezTo>
                    <a:pt x="7500" y="1494"/>
                    <a:pt x="7715" y="733"/>
                    <a:pt x="7871"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5551175" y="1930200"/>
              <a:ext cx="192475" cy="264775"/>
            </a:xfrm>
            <a:custGeom>
              <a:rect b="b" l="l" r="r" t="t"/>
              <a:pathLst>
                <a:path extrusionOk="0" h="10591" w="7699">
                  <a:moveTo>
                    <a:pt x="7698" y="0"/>
                  </a:moveTo>
                  <a:lnTo>
                    <a:pt x="7698" y="0"/>
                  </a:lnTo>
                  <a:cubicBezTo>
                    <a:pt x="7397" y="1203"/>
                    <a:pt x="7097" y="2485"/>
                    <a:pt x="6426" y="3529"/>
                  </a:cubicBezTo>
                  <a:cubicBezTo>
                    <a:pt x="6075" y="4074"/>
                    <a:pt x="5336" y="4486"/>
                    <a:pt x="4784" y="4824"/>
                  </a:cubicBezTo>
                  <a:cubicBezTo>
                    <a:pt x="4412" y="5054"/>
                    <a:pt x="3986" y="5244"/>
                    <a:pt x="3757" y="5615"/>
                  </a:cubicBezTo>
                  <a:cubicBezTo>
                    <a:pt x="3535" y="5971"/>
                    <a:pt x="3537" y="6438"/>
                    <a:pt x="3294" y="6780"/>
                  </a:cubicBezTo>
                  <a:cubicBezTo>
                    <a:pt x="3009" y="7185"/>
                    <a:pt x="2437" y="7342"/>
                    <a:pt x="2218" y="7787"/>
                  </a:cubicBezTo>
                  <a:cubicBezTo>
                    <a:pt x="2079" y="8067"/>
                    <a:pt x="2110" y="8411"/>
                    <a:pt x="1953" y="8681"/>
                  </a:cubicBezTo>
                  <a:cubicBezTo>
                    <a:pt x="1784" y="8975"/>
                    <a:pt x="1441" y="9107"/>
                    <a:pt x="1149" y="9277"/>
                  </a:cubicBezTo>
                  <a:cubicBezTo>
                    <a:pt x="639" y="9574"/>
                    <a:pt x="230" y="10041"/>
                    <a:pt x="4" y="10585"/>
                  </a:cubicBezTo>
                  <a:lnTo>
                    <a:pt x="4" y="10585"/>
                  </a:lnTo>
                  <a:cubicBezTo>
                    <a:pt x="281" y="10141"/>
                    <a:pt x="590" y="9888"/>
                    <a:pt x="1019" y="9587"/>
                  </a:cubicBezTo>
                  <a:cubicBezTo>
                    <a:pt x="1273" y="9410"/>
                    <a:pt x="1548" y="9262"/>
                    <a:pt x="1783" y="9059"/>
                  </a:cubicBezTo>
                  <a:cubicBezTo>
                    <a:pt x="2017" y="8856"/>
                    <a:pt x="2218" y="8574"/>
                    <a:pt x="2243" y="8265"/>
                  </a:cubicBezTo>
                  <a:cubicBezTo>
                    <a:pt x="2267" y="7972"/>
                    <a:pt x="2411" y="7691"/>
                    <a:pt x="2634" y="7498"/>
                  </a:cubicBezTo>
                  <a:cubicBezTo>
                    <a:pt x="2875" y="7290"/>
                    <a:pt x="3210" y="7178"/>
                    <a:pt x="3381" y="6908"/>
                  </a:cubicBezTo>
                  <a:cubicBezTo>
                    <a:pt x="3518" y="6693"/>
                    <a:pt x="3522" y="6421"/>
                    <a:pt x="3594" y="6177"/>
                  </a:cubicBezTo>
                  <a:cubicBezTo>
                    <a:pt x="3729" y="5729"/>
                    <a:pt x="4093" y="5386"/>
                    <a:pt x="4484" y="5131"/>
                  </a:cubicBezTo>
                  <a:cubicBezTo>
                    <a:pt x="4876" y="4874"/>
                    <a:pt x="5307" y="4681"/>
                    <a:pt x="5683" y="4402"/>
                  </a:cubicBezTo>
                  <a:cubicBezTo>
                    <a:pt x="6062" y="4121"/>
                    <a:pt x="6373" y="3760"/>
                    <a:pt x="6663" y="3386"/>
                  </a:cubicBezTo>
                  <a:cubicBezTo>
                    <a:pt x="6877" y="3112"/>
                    <a:pt x="7082" y="2828"/>
                    <a:pt x="7221" y="2508"/>
                  </a:cubicBezTo>
                  <a:cubicBezTo>
                    <a:pt x="7380" y="2140"/>
                    <a:pt x="7445" y="1739"/>
                    <a:pt x="7508" y="1343"/>
                  </a:cubicBezTo>
                  <a:cubicBezTo>
                    <a:pt x="7581" y="893"/>
                    <a:pt x="7626" y="450"/>
                    <a:pt x="7698" y="0"/>
                  </a:cubicBezTo>
                  <a:close/>
                  <a:moveTo>
                    <a:pt x="4" y="10585"/>
                  </a:moveTo>
                  <a:lnTo>
                    <a:pt x="4" y="10585"/>
                  </a:lnTo>
                  <a:cubicBezTo>
                    <a:pt x="3" y="10587"/>
                    <a:pt x="2" y="10588"/>
                    <a:pt x="0" y="10590"/>
                  </a:cubicBezTo>
                  <a:lnTo>
                    <a:pt x="2" y="10590"/>
                  </a:lnTo>
                  <a:cubicBezTo>
                    <a:pt x="2" y="10588"/>
                    <a:pt x="3" y="10587"/>
                    <a:pt x="4" y="10585"/>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5562075" y="2028850"/>
              <a:ext cx="160425" cy="224300"/>
            </a:xfrm>
            <a:custGeom>
              <a:rect b="b" l="l" r="r" t="t"/>
              <a:pathLst>
                <a:path extrusionOk="0" h="8972" w="6417">
                  <a:moveTo>
                    <a:pt x="6417" y="0"/>
                  </a:moveTo>
                  <a:cubicBezTo>
                    <a:pt x="6126" y="493"/>
                    <a:pt x="5730" y="924"/>
                    <a:pt x="5264" y="1257"/>
                  </a:cubicBezTo>
                  <a:cubicBezTo>
                    <a:pt x="5012" y="1438"/>
                    <a:pt x="4739" y="1591"/>
                    <a:pt x="4499" y="1788"/>
                  </a:cubicBezTo>
                  <a:cubicBezTo>
                    <a:pt x="4259" y="1987"/>
                    <a:pt x="4125" y="2246"/>
                    <a:pt x="3990" y="2526"/>
                  </a:cubicBezTo>
                  <a:cubicBezTo>
                    <a:pt x="3776" y="2967"/>
                    <a:pt x="3273" y="3205"/>
                    <a:pt x="3030" y="3631"/>
                  </a:cubicBezTo>
                  <a:cubicBezTo>
                    <a:pt x="2906" y="3849"/>
                    <a:pt x="2857" y="4100"/>
                    <a:pt x="2805" y="4345"/>
                  </a:cubicBezTo>
                  <a:cubicBezTo>
                    <a:pt x="2654" y="5044"/>
                    <a:pt x="2429" y="5765"/>
                    <a:pt x="1911" y="6258"/>
                  </a:cubicBezTo>
                  <a:cubicBezTo>
                    <a:pt x="1718" y="6442"/>
                    <a:pt x="1492" y="6587"/>
                    <a:pt x="1284" y="6755"/>
                  </a:cubicBezTo>
                  <a:cubicBezTo>
                    <a:pt x="605" y="7304"/>
                    <a:pt x="138" y="8110"/>
                    <a:pt x="0" y="8971"/>
                  </a:cubicBezTo>
                  <a:cubicBezTo>
                    <a:pt x="263" y="8164"/>
                    <a:pt x="655" y="7465"/>
                    <a:pt x="1292" y="6903"/>
                  </a:cubicBezTo>
                  <a:cubicBezTo>
                    <a:pt x="1597" y="6632"/>
                    <a:pt x="2043" y="6380"/>
                    <a:pt x="2287" y="6053"/>
                  </a:cubicBezTo>
                  <a:cubicBezTo>
                    <a:pt x="2845" y="5305"/>
                    <a:pt x="2778" y="4224"/>
                    <a:pt x="3345" y="3482"/>
                  </a:cubicBezTo>
                  <a:cubicBezTo>
                    <a:pt x="3618" y="3123"/>
                    <a:pt x="4019" y="2875"/>
                    <a:pt x="4281" y="2508"/>
                  </a:cubicBezTo>
                  <a:cubicBezTo>
                    <a:pt x="4398" y="2345"/>
                    <a:pt x="4486" y="2162"/>
                    <a:pt x="4608" y="2002"/>
                  </a:cubicBezTo>
                  <a:cubicBezTo>
                    <a:pt x="4796" y="1758"/>
                    <a:pt x="5056" y="1581"/>
                    <a:pt x="5294" y="1385"/>
                  </a:cubicBezTo>
                  <a:cubicBezTo>
                    <a:pt x="5757" y="1002"/>
                    <a:pt x="6128" y="527"/>
                    <a:pt x="6417"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5617575" y="2116050"/>
              <a:ext cx="57975" cy="150550"/>
            </a:xfrm>
            <a:custGeom>
              <a:rect b="b" l="l" r="r" t="t"/>
              <a:pathLst>
                <a:path extrusionOk="0" h="6022" w="2319">
                  <a:moveTo>
                    <a:pt x="2319" y="1"/>
                  </a:moveTo>
                  <a:lnTo>
                    <a:pt x="2319" y="1"/>
                  </a:lnTo>
                  <a:cubicBezTo>
                    <a:pt x="1772" y="1105"/>
                    <a:pt x="1956" y="2499"/>
                    <a:pt x="1267" y="3522"/>
                  </a:cubicBezTo>
                  <a:cubicBezTo>
                    <a:pt x="1081" y="3799"/>
                    <a:pt x="838" y="4034"/>
                    <a:pt x="636" y="4302"/>
                  </a:cubicBezTo>
                  <a:cubicBezTo>
                    <a:pt x="264" y="4797"/>
                    <a:pt x="40" y="5403"/>
                    <a:pt x="1" y="6021"/>
                  </a:cubicBezTo>
                  <a:cubicBezTo>
                    <a:pt x="132" y="5448"/>
                    <a:pt x="397" y="4905"/>
                    <a:pt x="768" y="4450"/>
                  </a:cubicBezTo>
                  <a:cubicBezTo>
                    <a:pt x="1126" y="4011"/>
                    <a:pt x="1585" y="3647"/>
                    <a:pt x="1859" y="3151"/>
                  </a:cubicBezTo>
                  <a:cubicBezTo>
                    <a:pt x="2167" y="2593"/>
                    <a:pt x="2210" y="1932"/>
                    <a:pt x="2245" y="1297"/>
                  </a:cubicBezTo>
                  <a:cubicBezTo>
                    <a:pt x="2273" y="812"/>
                    <a:pt x="2291" y="485"/>
                    <a:pt x="231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5615825" y="2081225"/>
              <a:ext cx="111550" cy="58375"/>
            </a:xfrm>
            <a:custGeom>
              <a:rect b="b" l="l" r="r" t="t"/>
              <a:pathLst>
                <a:path extrusionOk="0" h="2335" w="4462">
                  <a:moveTo>
                    <a:pt x="2659" y="0"/>
                  </a:moveTo>
                  <a:cubicBezTo>
                    <a:pt x="2406" y="0"/>
                    <a:pt x="2153" y="38"/>
                    <a:pt x="1913" y="112"/>
                  </a:cubicBezTo>
                  <a:cubicBezTo>
                    <a:pt x="1188" y="333"/>
                    <a:pt x="578" y="848"/>
                    <a:pt x="134" y="1463"/>
                  </a:cubicBezTo>
                  <a:cubicBezTo>
                    <a:pt x="82" y="1536"/>
                    <a:pt x="0" y="1596"/>
                    <a:pt x="10" y="1684"/>
                  </a:cubicBezTo>
                  <a:cubicBezTo>
                    <a:pt x="32" y="1894"/>
                    <a:pt x="212" y="2051"/>
                    <a:pt x="398" y="2149"/>
                  </a:cubicBezTo>
                  <a:cubicBezTo>
                    <a:pt x="629" y="2271"/>
                    <a:pt x="891" y="2334"/>
                    <a:pt x="1152" y="2334"/>
                  </a:cubicBezTo>
                  <a:cubicBezTo>
                    <a:pt x="1509" y="2333"/>
                    <a:pt x="1853" y="2216"/>
                    <a:pt x="2190" y="2099"/>
                  </a:cubicBezTo>
                  <a:cubicBezTo>
                    <a:pt x="2327" y="2126"/>
                    <a:pt x="2465" y="2139"/>
                    <a:pt x="2604" y="2139"/>
                  </a:cubicBezTo>
                  <a:cubicBezTo>
                    <a:pt x="3093" y="2139"/>
                    <a:pt x="3583" y="1980"/>
                    <a:pt x="4009" y="1734"/>
                  </a:cubicBezTo>
                  <a:cubicBezTo>
                    <a:pt x="4106" y="1678"/>
                    <a:pt x="4200" y="1614"/>
                    <a:pt x="4274" y="1530"/>
                  </a:cubicBezTo>
                  <a:cubicBezTo>
                    <a:pt x="4421" y="1357"/>
                    <a:pt x="4461" y="1103"/>
                    <a:pt x="4383" y="890"/>
                  </a:cubicBezTo>
                  <a:cubicBezTo>
                    <a:pt x="4323" y="724"/>
                    <a:pt x="4199" y="588"/>
                    <a:pt x="4063" y="476"/>
                  </a:cubicBezTo>
                  <a:cubicBezTo>
                    <a:pt x="3673" y="153"/>
                    <a:pt x="3167" y="0"/>
                    <a:pt x="2659" y="0"/>
                  </a:cubicBezTo>
                  <a:close/>
                </a:path>
              </a:pathLst>
            </a:custGeom>
            <a:solidFill>
              <a:srgbClr val="9A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5615825" y="2081225"/>
              <a:ext cx="111550" cy="58375"/>
            </a:xfrm>
            <a:custGeom>
              <a:rect b="b" l="l" r="r" t="t"/>
              <a:pathLst>
                <a:path extrusionOk="0" h="2335" w="4462">
                  <a:moveTo>
                    <a:pt x="2659" y="0"/>
                  </a:moveTo>
                  <a:cubicBezTo>
                    <a:pt x="2406" y="0"/>
                    <a:pt x="2153" y="38"/>
                    <a:pt x="1913" y="112"/>
                  </a:cubicBezTo>
                  <a:cubicBezTo>
                    <a:pt x="1188" y="333"/>
                    <a:pt x="578" y="848"/>
                    <a:pt x="134" y="1463"/>
                  </a:cubicBezTo>
                  <a:cubicBezTo>
                    <a:pt x="82" y="1536"/>
                    <a:pt x="0" y="1596"/>
                    <a:pt x="10" y="1684"/>
                  </a:cubicBezTo>
                  <a:cubicBezTo>
                    <a:pt x="32" y="1894"/>
                    <a:pt x="212" y="2051"/>
                    <a:pt x="398" y="2149"/>
                  </a:cubicBezTo>
                  <a:cubicBezTo>
                    <a:pt x="629" y="2271"/>
                    <a:pt x="891" y="2334"/>
                    <a:pt x="1152" y="2334"/>
                  </a:cubicBezTo>
                  <a:cubicBezTo>
                    <a:pt x="1509" y="2333"/>
                    <a:pt x="1853" y="2216"/>
                    <a:pt x="2190" y="2099"/>
                  </a:cubicBezTo>
                  <a:cubicBezTo>
                    <a:pt x="2327" y="2126"/>
                    <a:pt x="2465" y="2139"/>
                    <a:pt x="2604" y="2139"/>
                  </a:cubicBezTo>
                  <a:cubicBezTo>
                    <a:pt x="3093" y="2139"/>
                    <a:pt x="3583" y="1980"/>
                    <a:pt x="4009" y="1734"/>
                  </a:cubicBezTo>
                  <a:cubicBezTo>
                    <a:pt x="4106" y="1678"/>
                    <a:pt x="4200" y="1614"/>
                    <a:pt x="4274" y="1530"/>
                  </a:cubicBezTo>
                  <a:cubicBezTo>
                    <a:pt x="4421" y="1357"/>
                    <a:pt x="4461" y="1103"/>
                    <a:pt x="4383" y="890"/>
                  </a:cubicBezTo>
                  <a:cubicBezTo>
                    <a:pt x="4323" y="724"/>
                    <a:pt x="4199" y="588"/>
                    <a:pt x="4063" y="476"/>
                  </a:cubicBezTo>
                  <a:cubicBezTo>
                    <a:pt x="3673" y="153"/>
                    <a:pt x="316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5504750" y="1985925"/>
              <a:ext cx="482675" cy="777550"/>
            </a:xfrm>
            <a:custGeom>
              <a:rect b="b" l="l" r="r" t="t"/>
              <a:pathLst>
                <a:path extrusionOk="0" h="31102" w="19307">
                  <a:moveTo>
                    <a:pt x="8815" y="1"/>
                  </a:moveTo>
                  <a:cubicBezTo>
                    <a:pt x="8349" y="1"/>
                    <a:pt x="7882" y="139"/>
                    <a:pt x="7496" y="401"/>
                  </a:cubicBezTo>
                  <a:cubicBezTo>
                    <a:pt x="7804" y="1897"/>
                    <a:pt x="8018" y="3461"/>
                    <a:pt x="8327" y="4956"/>
                  </a:cubicBezTo>
                  <a:cubicBezTo>
                    <a:pt x="8477" y="5685"/>
                    <a:pt x="8628" y="6437"/>
                    <a:pt x="8484" y="7168"/>
                  </a:cubicBezTo>
                  <a:cubicBezTo>
                    <a:pt x="8375" y="7724"/>
                    <a:pt x="8101" y="8233"/>
                    <a:pt x="7814" y="8721"/>
                  </a:cubicBezTo>
                  <a:cubicBezTo>
                    <a:pt x="6961" y="10176"/>
                    <a:pt x="5935" y="11610"/>
                    <a:pt x="5721" y="13283"/>
                  </a:cubicBezTo>
                  <a:cubicBezTo>
                    <a:pt x="5555" y="14587"/>
                    <a:pt x="5112" y="15814"/>
                    <a:pt x="4683" y="17058"/>
                  </a:cubicBezTo>
                  <a:cubicBezTo>
                    <a:pt x="4391" y="17901"/>
                    <a:pt x="4036" y="18721"/>
                    <a:pt x="3682" y="19541"/>
                  </a:cubicBezTo>
                  <a:cubicBezTo>
                    <a:pt x="2736" y="21728"/>
                    <a:pt x="1788" y="23917"/>
                    <a:pt x="841" y="26106"/>
                  </a:cubicBezTo>
                  <a:cubicBezTo>
                    <a:pt x="593" y="26680"/>
                    <a:pt x="342" y="26716"/>
                    <a:pt x="0" y="27240"/>
                  </a:cubicBezTo>
                  <a:cubicBezTo>
                    <a:pt x="457" y="27227"/>
                    <a:pt x="888" y="27037"/>
                    <a:pt x="1338" y="26965"/>
                  </a:cubicBezTo>
                  <a:cubicBezTo>
                    <a:pt x="1432" y="26950"/>
                    <a:pt x="1529" y="26942"/>
                    <a:pt x="1626" y="26942"/>
                  </a:cubicBezTo>
                  <a:cubicBezTo>
                    <a:pt x="1997" y="26942"/>
                    <a:pt x="2372" y="27059"/>
                    <a:pt x="2564" y="27366"/>
                  </a:cubicBezTo>
                  <a:cubicBezTo>
                    <a:pt x="2804" y="27747"/>
                    <a:pt x="2666" y="28270"/>
                    <a:pt x="2875" y="28669"/>
                  </a:cubicBezTo>
                  <a:cubicBezTo>
                    <a:pt x="3065" y="29030"/>
                    <a:pt x="3458" y="29168"/>
                    <a:pt x="3879" y="29168"/>
                  </a:cubicBezTo>
                  <a:cubicBezTo>
                    <a:pt x="4151" y="29168"/>
                    <a:pt x="4435" y="29110"/>
                    <a:pt x="4682" y="29018"/>
                  </a:cubicBezTo>
                  <a:cubicBezTo>
                    <a:pt x="5335" y="28772"/>
                    <a:pt x="6013" y="28371"/>
                    <a:pt x="6677" y="28371"/>
                  </a:cubicBezTo>
                  <a:cubicBezTo>
                    <a:pt x="6848" y="28371"/>
                    <a:pt x="7017" y="28397"/>
                    <a:pt x="7184" y="28459"/>
                  </a:cubicBezTo>
                  <a:cubicBezTo>
                    <a:pt x="7778" y="28678"/>
                    <a:pt x="8125" y="29274"/>
                    <a:pt x="8541" y="29751"/>
                  </a:cubicBezTo>
                  <a:cubicBezTo>
                    <a:pt x="9251" y="30567"/>
                    <a:pt x="10305" y="31102"/>
                    <a:pt x="11386" y="31102"/>
                  </a:cubicBezTo>
                  <a:cubicBezTo>
                    <a:pt x="11413" y="31102"/>
                    <a:pt x="11441" y="31102"/>
                    <a:pt x="11469" y="31101"/>
                  </a:cubicBezTo>
                  <a:cubicBezTo>
                    <a:pt x="12136" y="31083"/>
                    <a:pt x="12782" y="30868"/>
                    <a:pt x="13386" y="30585"/>
                  </a:cubicBezTo>
                  <a:cubicBezTo>
                    <a:pt x="15304" y="29683"/>
                    <a:pt x="16913" y="28059"/>
                    <a:pt x="18994" y="27651"/>
                  </a:cubicBezTo>
                  <a:cubicBezTo>
                    <a:pt x="19073" y="27635"/>
                    <a:pt x="19157" y="27619"/>
                    <a:pt x="19215" y="27562"/>
                  </a:cubicBezTo>
                  <a:cubicBezTo>
                    <a:pt x="19306" y="27474"/>
                    <a:pt x="19294" y="27327"/>
                    <a:pt x="19276" y="27201"/>
                  </a:cubicBezTo>
                  <a:cubicBezTo>
                    <a:pt x="18768" y="23776"/>
                    <a:pt x="18163" y="20534"/>
                    <a:pt x="17501" y="17136"/>
                  </a:cubicBezTo>
                  <a:cubicBezTo>
                    <a:pt x="17158" y="15374"/>
                    <a:pt x="16583" y="13668"/>
                    <a:pt x="16008" y="11968"/>
                  </a:cubicBezTo>
                  <a:cubicBezTo>
                    <a:pt x="15896" y="11635"/>
                    <a:pt x="15784" y="11303"/>
                    <a:pt x="15643" y="10982"/>
                  </a:cubicBezTo>
                  <a:cubicBezTo>
                    <a:pt x="15342" y="10301"/>
                    <a:pt x="14916" y="9684"/>
                    <a:pt x="14493" y="9070"/>
                  </a:cubicBezTo>
                  <a:cubicBezTo>
                    <a:pt x="14176" y="8613"/>
                    <a:pt x="13653" y="8273"/>
                    <a:pt x="13560" y="7725"/>
                  </a:cubicBezTo>
                  <a:cubicBezTo>
                    <a:pt x="13419" y="6889"/>
                    <a:pt x="13561" y="6009"/>
                    <a:pt x="13960" y="5263"/>
                  </a:cubicBezTo>
                  <a:cubicBezTo>
                    <a:pt x="14085" y="5028"/>
                    <a:pt x="14233" y="4807"/>
                    <a:pt x="14370" y="4579"/>
                  </a:cubicBezTo>
                  <a:cubicBezTo>
                    <a:pt x="14761" y="3930"/>
                    <a:pt x="15058" y="3224"/>
                    <a:pt x="15247" y="2491"/>
                  </a:cubicBezTo>
                  <a:cubicBezTo>
                    <a:pt x="14443" y="1951"/>
                    <a:pt x="13421" y="1770"/>
                    <a:pt x="12508" y="1446"/>
                  </a:cubicBezTo>
                  <a:cubicBezTo>
                    <a:pt x="11728" y="1170"/>
                    <a:pt x="10983" y="807"/>
                    <a:pt x="10246" y="433"/>
                  </a:cubicBezTo>
                  <a:cubicBezTo>
                    <a:pt x="9995" y="307"/>
                    <a:pt x="9744" y="178"/>
                    <a:pt x="9476" y="97"/>
                  </a:cubicBezTo>
                  <a:cubicBezTo>
                    <a:pt x="9262" y="32"/>
                    <a:pt x="9039" y="1"/>
                    <a:pt x="88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5504775" y="2206025"/>
              <a:ext cx="274950" cy="460950"/>
            </a:xfrm>
            <a:custGeom>
              <a:rect b="b" l="l" r="r" t="t"/>
              <a:pathLst>
                <a:path extrusionOk="0" h="18438" w="10998">
                  <a:moveTo>
                    <a:pt x="10745" y="1"/>
                  </a:moveTo>
                  <a:cubicBezTo>
                    <a:pt x="10452" y="2565"/>
                    <a:pt x="9501" y="5005"/>
                    <a:pt x="8451" y="7361"/>
                  </a:cubicBezTo>
                  <a:cubicBezTo>
                    <a:pt x="7857" y="8692"/>
                    <a:pt x="7225" y="10014"/>
                    <a:pt x="6390" y="11209"/>
                  </a:cubicBezTo>
                  <a:cubicBezTo>
                    <a:pt x="5038" y="13140"/>
                    <a:pt x="3207" y="14668"/>
                    <a:pt x="1348" y="16129"/>
                  </a:cubicBezTo>
                  <a:cubicBezTo>
                    <a:pt x="1179" y="16520"/>
                    <a:pt x="1010" y="16911"/>
                    <a:pt x="841" y="17302"/>
                  </a:cubicBezTo>
                  <a:cubicBezTo>
                    <a:pt x="592" y="17877"/>
                    <a:pt x="341" y="17912"/>
                    <a:pt x="0" y="18438"/>
                  </a:cubicBezTo>
                  <a:cubicBezTo>
                    <a:pt x="119" y="18433"/>
                    <a:pt x="236" y="18418"/>
                    <a:pt x="353" y="18395"/>
                  </a:cubicBezTo>
                  <a:cubicBezTo>
                    <a:pt x="1884" y="17511"/>
                    <a:pt x="3377" y="16563"/>
                    <a:pt x="4695" y="15389"/>
                  </a:cubicBezTo>
                  <a:cubicBezTo>
                    <a:pt x="8695" y="11832"/>
                    <a:pt x="10753" y="6425"/>
                    <a:pt x="10982" y="1076"/>
                  </a:cubicBezTo>
                  <a:cubicBezTo>
                    <a:pt x="10997" y="700"/>
                    <a:pt x="10993" y="285"/>
                    <a:pt x="10745"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5638050" y="2189575"/>
              <a:ext cx="94650" cy="173450"/>
            </a:xfrm>
            <a:custGeom>
              <a:rect b="b" l="l" r="r" t="t"/>
              <a:pathLst>
                <a:path extrusionOk="0" h="6938" w="3786">
                  <a:moveTo>
                    <a:pt x="3779" y="0"/>
                  </a:moveTo>
                  <a:lnTo>
                    <a:pt x="3779" y="0"/>
                  </a:lnTo>
                  <a:cubicBezTo>
                    <a:pt x="2908" y="1998"/>
                    <a:pt x="1741" y="3866"/>
                    <a:pt x="331" y="5526"/>
                  </a:cubicBezTo>
                  <a:cubicBezTo>
                    <a:pt x="250" y="6004"/>
                    <a:pt x="134" y="6473"/>
                    <a:pt x="1" y="6937"/>
                  </a:cubicBezTo>
                  <a:cubicBezTo>
                    <a:pt x="1228" y="5543"/>
                    <a:pt x="2273" y="3989"/>
                    <a:pt x="3098" y="2325"/>
                  </a:cubicBezTo>
                  <a:cubicBezTo>
                    <a:pt x="3459" y="1595"/>
                    <a:pt x="3785" y="816"/>
                    <a:pt x="3779"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5586400" y="2193575"/>
              <a:ext cx="175650" cy="304900"/>
            </a:xfrm>
            <a:custGeom>
              <a:rect b="b" l="l" r="r" t="t"/>
              <a:pathLst>
                <a:path extrusionOk="0" h="12196" w="7026">
                  <a:moveTo>
                    <a:pt x="6810" y="0"/>
                  </a:moveTo>
                  <a:cubicBezTo>
                    <a:pt x="5745" y="3767"/>
                    <a:pt x="3475" y="7071"/>
                    <a:pt x="919" y="10051"/>
                  </a:cubicBezTo>
                  <a:cubicBezTo>
                    <a:pt x="756" y="10448"/>
                    <a:pt x="586" y="10841"/>
                    <a:pt x="416" y="11235"/>
                  </a:cubicBezTo>
                  <a:cubicBezTo>
                    <a:pt x="277" y="11554"/>
                    <a:pt x="139" y="11875"/>
                    <a:pt x="1" y="12195"/>
                  </a:cubicBezTo>
                  <a:cubicBezTo>
                    <a:pt x="3457" y="9307"/>
                    <a:pt x="6004" y="5303"/>
                    <a:pt x="6919" y="897"/>
                  </a:cubicBezTo>
                  <a:cubicBezTo>
                    <a:pt x="6983" y="590"/>
                    <a:pt x="7026" y="229"/>
                    <a:pt x="681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5634025" y="2218675"/>
              <a:ext cx="187425" cy="496100"/>
            </a:xfrm>
            <a:custGeom>
              <a:rect b="b" l="l" r="r" t="t"/>
              <a:pathLst>
                <a:path extrusionOk="0" h="19844" w="7497">
                  <a:moveTo>
                    <a:pt x="6408" y="1"/>
                  </a:moveTo>
                  <a:lnTo>
                    <a:pt x="6408" y="1"/>
                  </a:lnTo>
                  <a:cubicBezTo>
                    <a:pt x="6499" y="1943"/>
                    <a:pt x="6373" y="3896"/>
                    <a:pt x="6034" y="5813"/>
                  </a:cubicBezTo>
                  <a:cubicBezTo>
                    <a:pt x="5833" y="6952"/>
                    <a:pt x="5556" y="8077"/>
                    <a:pt x="5281" y="9201"/>
                  </a:cubicBezTo>
                  <a:cubicBezTo>
                    <a:pt x="4970" y="10464"/>
                    <a:pt x="4659" y="11730"/>
                    <a:pt x="4241" y="12962"/>
                  </a:cubicBezTo>
                  <a:cubicBezTo>
                    <a:pt x="3397" y="15453"/>
                    <a:pt x="2027" y="17880"/>
                    <a:pt x="0" y="19505"/>
                  </a:cubicBezTo>
                  <a:cubicBezTo>
                    <a:pt x="499" y="19287"/>
                    <a:pt x="1007" y="19061"/>
                    <a:pt x="1507" y="19061"/>
                  </a:cubicBezTo>
                  <a:cubicBezTo>
                    <a:pt x="1677" y="19061"/>
                    <a:pt x="1847" y="19087"/>
                    <a:pt x="2014" y="19149"/>
                  </a:cubicBezTo>
                  <a:cubicBezTo>
                    <a:pt x="2370" y="19281"/>
                    <a:pt x="2637" y="19547"/>
                    <a:pt x="2884" y="19844"/>
                  </a:cubicBezTo>
                  <a:cubicBezTo>
                    <a:pt x="3445" y="18552"/>
                    <a:pt x="3923" y="17219"/>
                    <a:pt x="4383" y="15887"/>
                  </a:cubicBezTo>
                  <a:cubicBezTo>
                    <a:pt x="6027" y="11130"/>
                    <a:pt x="7497" y="6096"/>
                    <a:pt x="6697" y="1127"/>
                  </a:cubicBezTo>
                  <a:cubicBezTo>
                    <a:pt x="6635" y="744"/>
                    <a:pt x="6560" y="359"/>
                    <a:pt x="6408"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5791200" y="2231675"/>
              <a:ext cx="78025" cy="531775"/>
            </a:xfrm>
            <a:custGeom>
              <a:rect b="b" l="l" r="r" t="t"/>
              <a:pathLst>
                <a:path extrusionOk="0" h="21271" w="3121">
                  <a:moveTo>
                    <a:pt x="998" y="1"/>
                  </a:moveTo>
                  <a:lnTo>
                    <a:pt x="998" y="1"/>
                  </a:lnTo>
                  <a:cubicBezTo>
                    <a:pt x="773" y="777"/>
                    <a:pt x="954" y="1605"/>
                    <a:pt x="1105" y="2399"/>
                  </a:cubicBezTo>
                  <a:cubicBezTo>
                    <a:pt x="2099" y="7660"/>
                    <a:pt x="1653" y="13089"/>
                    <a:pt x="823" y="18379"/>
                  </a:cubicBezTo>
                  <a:cubicBezTo>
                    <a:pt x="667" y="19372"/>
                    <a:pt x="479" y="20403"/>
                    <a:pt x="0" y="21271"/>
                  </a:cubicBezTo>
                  <a:lnTo>
                    <a:pt x="11" y="21271"/>
                  </a:lnTo>
                  <a:cubicBezTo>
                    <a:pt x="678" y="21253"/>
                    <a:pt x="1325" y="21039"/>
                    <a:pt x="1928" y="20755"/>
                  </a:cubicBezTo>
                  <a:cubicBezTo>
                    <a:pt x="1933" y="20753"/>
                    <a:pt x="1940" y="20749"/>
                    <a:pt x="1945" y="20747"/>
                  </a:cubicBezTo>
                  <a:cubicBezTo>
                    <a:pt x="2806" y="13814"/>
                    <a:pt x="3121" y="6648"/>
                    <a:pt x="998"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5853350" y="2215475"/>
              <a:ext cx="134075" cy="465125"/>
            </a:xfrm>
            <a:custGeom>
              <a:rect b="b" l="l" r="r" t="t"/>
              <a:pathLst>
                <a:path extrusionOk="0" h="18605" w="5363">
                  <a:moveTo>
                    <a:pt x="1" y="0"/>
                  </a:moveTo>
                  <a:lnTo>
                    <a:pt x="1" y="0"/>
                  </a:lnTo>
                  <a:cubicBezTo>
                    <a:pt x="1690" y="2380"/>
                    <a:pt x="2482" y="5269"/>
                    <a:pt x="3101" y="8121"/>
                  </a:cubicBezTo>
                  <a:cubicBezTo>
                    <a:pt x="3606" y="10452"/>
                    <a:pt x="4017" y="12805"/>
                    <a:pt x="4265" y="15177"/>
                  </a:cubicBezTo>
                  <a:cubicBezTo>
                    <a:pt x="4384" y="16317"/>
                    <a:pt x="4466" y="17459"/>
                    <a:pt x="4511" y="18604"/>
                  </a:cubicBezTo>
                  <a:cubicBezTo>
                    <a:pt x="4686" y="18550"/>
                    <a:pt x="4866" y="18505"/>
                    <a:pt x="5050" y="18469"/>
                  </a:cubicBezTo>
                  <a:cubicBezTo>
                    <a:pt x="5129" y="18454"/>
                    <a:pt x="5213" y="18437"/>
                    <a:pt x="5271" y="18381"/>
                  </a:cubicBezTo>
                  <a:cubicBezTo>
                    <a:pt x="5362" y="18292"/>
                    <a:pt x="5350" y="18145"/>
                    <a:pt x="5332" y="18019"/>
                  </a:cubicBezTo>
                  <a:cubicBezTo>
                    <a:pt x="4824" y="14594"/>
                    <a:pt x="4219" y="11353"/>
                    <a:pt x="3557" y="7954"/>
                  </a:cubicBezTo>
                  <a:cubicBezTo>
                    <a:pt x="3214" y="6192"/>
                    <a:pt x="2638" y="4486"/>
                    <a:pt x="2064" y="2786"/>
                  </a:cubicBezTo>
                  <a:cubicBezTo>
                    <a:pt x="1992" y="2571"/>
                    <a:pt x="1918" y="2355"/>
                    <a:pt x="1837" y="2142"/>
                  </a:cubicBezTo>
                  <a:cubicBezTo>
                    <a:pt x="1330" y="1346"/>
                    <a:pt x="711" y="623"/>
                    <a:pt x="1"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5828825" y="2212650"/>
              <a:ext cx="96375" cy="502875"/>
            </a:xfrm>
            <a:custGeom>
              <a:rect b="b" l="l" r="r" t="t"/>
              <a:pathLst>
                <a:path extrusionOk="0" h="20115" w="3855">
                  <a:moveTo>
                    <a:pt x="0" y="0"/>
                  </a:moveTo>
                  <a:lnTo>
                    <a:pt x="0" y="0"/>
                  </a:lnTo>
                  <a:cubicBezTo>
                    <a:pt x="2427" y="6392"/>
                    <a:pt x="3648" y="13342"/>
                    <a:pt x="2776" y="20114"/>
                  </a:cubicBezTo>
                  <a:cubicBezTo>
                    <a:pt x="3133" y="19883"/>
                    <a:pt x="3490" y="19657"/>
                    <a:pt x="3854" y="19449"/>
                  </a:cubicBezTo>
                  <a:cubicBezTo>
                    <a:pt x="3819" y="16396"/>
                    <a:pt x="3606" y="13343"/>
                    <a:pt x="3215" y="10315"/>
                  </a:cubicBezTo>
                  <a:cubicBezTo>
                    <a:pt x="2751" y="6711"/>
                    <a:pt x="1995" y="3037"/>
                    <a:pt x="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5743600" y="2082500"/>
              <a:ext cx="120825" cy="30100"/>
            </a:xfrm>
            <a:custGeom>
              <a:rect b="b" l="l" r="r" t="t"/>
              <a:pathLst>
                <a:path extrusionOk="0" h="1204" w="4833">
                  <a:moveTo>
                    <a:pt x="0" y="0"/>
                  </a:moveTo>
                  <a:lnTo>
                    <a:pt x="0" y="0"/>
                  </a:lnTo>
                  <a:cubicBezTo>
                    <a:pt x="45" y="183"/>
                    <a:pt x="98" y="266"/>
                    <a:pt x="229" y="390"/>
                  </a:cubicBezTo>
                  <a:cubicBezTo>
                    <a:pt x="630" y="767"/>
                    <a:pt x="1137" y="991"/>
                    <a:pt x="1655" y="1102"/>
                  </a:cubicBezTo>
                  <a:cubicBezTo>
                    <a:pt x="2009" y="1178"/>
                    <a:pt x="2369" y="1203"/>
                    <a:pt x="2729" y="1203"/>
                  </a:cubicBezTo>
                  <a:cubicBezTo>
                    <a:pt x="2898" y="1203"/>
                    <a:pt x="3067" y="1198"/>
                    <a:pt x="3235" y="1189"/>
                  </a:cubicBezTo>
                  <a:cubicBezTo>
                    <a:pt x="3666" y="1166"/>
                    <a:pt x="4453" y="1091"/>
                    <a:pt x="4833" y="869"/>
                  </a:cubicBezTo>
                  <a:lnTo>
                    <a:pt x="4833" y="869"/>
                  </a:lnTo>
                  <a:cubicBezTo>
                    <a:pt x="4818" y="871"/>
                    <a:pt x="4803" y="872"/>
                    <a:pt x="4787" y="872"/>
                  </a:cubicBezTo>
                  <a:cubicBezTo>
                    <a:pt x="4511" y="872"/>
                    <a:pt x="4040" y="649"/>
                    <a:pt x="3795" y="581"/>
                  </a:cubicBezTo>
                  <a:cubicBezTo>
                    <a:pt x="3730" y="563"/>
                    <a:pt x="3665" y="555"/>
                    <a:pt x="3600" y="555"/>
                  </a:cubicBezTo>
                  <a:cubicBezTo>
                    <a:pt x="3434" y="555"/>
                    <a:pt x="3265" y="602"/>
                    <a:pt x="3102" y="643"/>
                  </a:cubicBezTo>
                  <a:cubicBezTo>
                    <a:pt x="2758" y="730"/>
                    <a:pt x="2405" y="790"/>
                    <a:pt x="2052" y="790"/>
                  </a:cubicBezTo>
                  <a:cubicBezTo>
                    <a:pt x="2045" y="790"/>
                    <a:pt x="2039" y="790"/>
                    <a:pt x="2033" y="790"/>
                  </a:cubicBezTo>
                  <a:cubicBezTo>
                    <a:pt x="1300" y="784"/>
                    <a:pt x="572" y="501"/>
                    <a:pt x="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5813250" y="2062400"/>
              <a:ext cx="35300" cy="141425"/>
            </a:xfrm>
            <a:custGeom>
              <a:rect b="b" l="l" r="r" t="t"/>
              <a:pathLst>
                <a:path extrusionOk="0" fill="none" h="5657" w="1412">
                  <a:moveTo>
                    <a:pt x="1411" y="1"/>
                  </a:moveTo>
                  <a:cubicBezTo>
                    <a:pt x="1319" y="1278"/>
                    <a:pt x="366" y="2343"/>
                    <a:pt x="128" y="3601"/>
                  </a:cubicBezTo>
                  <a:cubicBezTo>
                    <a:pt x="1" y="4277"/>
                    <a:pt x="87" y="4974"/>
                    <a:pt x="172" y="5657"/>
                  </a:cubicBezTo>
                </a:path>
              </a:pathLst>
            </a:custGeom>
            <a:noFill/>
            <a:ln cap="rnd" cmpd="sng" w="1250">
              <a:solidFill>
                <a:srgbClr val="9A5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5692125" y="1990100"/>
              <a:ext cx="199525" cy="261700"/>
            </a:xfrm>
            <a:custGeom>
              <a:rect b="b" l="l" r="r" t="t"/>
              <a:pathLst>
                <a:path extrusionOk="0" h="10468" w="7981">
                  <a:moveTo>
                    <a:pt x="444" y="0"/>
                  </a:moveTo>
                  <a:cubicBezTo>
                    <a:pt x="289" y="62"/>
                    <a:pt x="139" y="140"/>
                    <a:pt x="1" y="234"/>
                  </a:cubicBezTo>
                  <a:cubicBezTo>
                    <a:pt x="309" y="1730"/>
                    <a:pt x="523" y="3294"/>
                    <a:pt x="832" y="4789"/>
                  </a:cubicBezTo>
                  <a:cubicBezTo>
                    <a:pt x="982" y="5518"/>
                    <a:pt x="1133" y="6270"/>
                    <a:pt x="989" y="7001"/>
                  </a:cubicBezTo>
                  <a:cubicBezTo>
                    <a:pt x="880" y="7557"/>
                    <a:pt x="607" y="8066"/>
                    <a:pt x="319" y="8554"/>
                  </a:cubicBezTo>
                  <a:cubicBezTo>
                    <a:pt x="290" y="8605"/>
                    <a:pt x="260" y="8655"/>
                    <a:pt x="230" y="8706"/>
                  </a:cubicBezTo>
                  <a:cubicBezTo>
                    <a:pt x="365" y="8696"/>
                    <a:pt x="499" y="8690"/>
                    <a:pt x="633" y="8690"/>
                  </a:cubicBezTo>
                  <a:cubicBezTo>
                    <a:pt x="794" y="8690"/>
                    <a:pt x="955" y="8698"/>
                    <a:pt x="1115" y="8720"/>
                  </a:cubicBezTo>
                  <a:cubicBezTo>
                    <a:pt x="1552" y="8778"/>
                    <a:pt x="1985" y="8934"/>
                    <a:pt x="2318" y="9224"/>
                  </a:cubicBezTo>
                  <a:cubicBezTo>
                    <a:pt x="2583" y="9454"/>
                    <a:pt x="2776" y="9762"/>
                    <a:pt x="3059" y="9970"/>
                  </a:cubicBezTo>
                  <a:cubicBezTo>
                    <a:pt x="3276" y="10129"/>
                    <a:pt x="3540" y="10224"/>
                    <a:pt x="3810" y="10238"/>
                  </a:cubicBezTo>
                  <a:cubicBezTo>
                    <a:pt x="3835" y="10239"/>
                    <a:pt x="3859" y="10240"/>
                    <a:pt x="3884" y="10240"/>
                  </a:cubicBezTo>
                  <a:cubicBezTo>
                    <a:pt x="4134" y="10240"/>
                    <a:pt x="4384" y="10183"/>
                    <a:pt x="4634" y="10183"/>
                  </a:cubicBezTo>
                  <a:cubicBezTo>
                    <a:pt x="4671" y="10183"/>
                    <a:pt x="4709" y="10185"/>
                    <a:pt x="4746" y="10188"/>
                  </a:cubicBezTo>
                  <a:cubicBezTo>
                    <a:pt x="4996" y="10207"/>
                    <a:pt x="5234" y="10299"/>
                    <a:pt x="5483" y="10338"/>
                  </a:cubicBezTo>
                  <a:cubicBezTo>
                    <a:pt x="5584" y="10353"/>
                    <a:pt x="5685" y="10360"/>
                    <a:pt x="5787" y="10360"/>
                  </a:cubicBezTo>
                  <a:cubicBezTo>
                    <a:pt x="6225" y="10360"/>
                    <a:pt x="6668" y="10243"/>
                    <a:pt x="7106" y="10243"/>
                  </a:cubicBezTo>
                  <a:cubicBezTo>
                    <a:pt x="7215" y="10243"/>
                    <a:pt x="7325" y="10250"/>
                    <a:pt x="7434" y="10269"/>
                  </a:cubicBezTo>
                  <a:cubicBezTo>
                    <a:pt x="7627" y="10302"/>
                    <a:pt x="7812" y="10370"/>
                    <a:pt x="7981" y="10467"/>
                  </a:cubicBezTo>
                  <a:cubicBezTo>
                    <a:pt x="7700" y="9920"/>
                    <a:pt x="7348" y="9410"/>
                    <a:pt x="6998" y="8903"/>
                  </a:cubicBezTo>
                  <a:cubicBezTo>
                    <a:pt x="6682" y="8446"/>
                    <a:pt x="6158" y="8106"/>
                    <a:pt x="6065" y="7558"/>
                  </a:cubicBezTo>
                  <a:cubicBezTo>
                    <a:pt x="5999" y="7171"/>
                    <a:pt x="5996" y="6775"/>
                    <a:pt x="6050" y="6386"/>
                  </a:cubicBezTo>
                  <a:cubicBezTo>
                    <a:pt x="5811" y="6332"/>
                    <a:pt x="5578" y="6247"/>
                    <a:pt x="5360" y="6134"/>
                  </a:cubicBezTo>
                  <a:cubicBezTo>
                    <a:pt x="5202" y="6053"/>
                    <a:pt x="5043" y="5954"/>
                    <a:pt x="4866" y="5943"/>
                  </a:cubicBezTo>
                  <a:cubicBezTo>
                    <a:pt x="4858" y="5943"/>
                    <a:pt x="4851" y="5942"/>
                    <a:pt x="4843" y="5942"/>
                  </a:cubicBezTo>
                  <a:cubicBezTo>
                    <a:pt x="4671" y="5942"/>
                    <a:pt x="4486" y="6060"/>
                    <a:pt x="4485" y="6231"/>
                  </a:cubicBezTo>
                  <a:cubicBezTo>
                    <a:pt x="4485" y="6272"/>
                    <a:pt x="4491" y="6324"/>
                    <a:pt x="4456" y="6348"/>
                  </a:cubicBezTo>
                  <a:cubicBezTo>
                    <a:pt x="4445" y="6356"/>
                    <a:pt x="4432" y="6359"/>
                    <a:pt x="4418" y="6359"/>
                  </a:cubicBezTo>
                  <a:cubicBezTo>
                    <a:pt x="4403" y="6359"/>
                    <a:pt x="4387" y="6355"/>
                    <a:pt x="4373" y="6351"/>
                  </a:cubicBezTo>
                  <a:cubicBezTo>
                    <a:pt x="4042" y="6268"/>
                    <a:pt x="3730" y="6128"/>
                    <a:pt x="3411" y="6006"/>
                  </a:cubicBezTo>
                  <a:cubicBezTo>
                    <a:pt x="2896" y="5807"/>
                    <a:pt x="1770" y="5481"/>
                    <a:pt x="1770" y="5481"/>
                  </a:cubicBezTo>
                  <a:cubicBezTo>
                    <a:pt x="1838" y="5339"/>
                    <a:pt x="2108" y="5001"/>
                    <a:pt x="2208" y="4878"/>
                  </a:cubicBezTo>
                  <a:cubicBezTo>
                    <a:pt x="2576" y="4427"/>
                    <a:pt x="2643" y="3751"/>
                    <a:pt x="2371" y="3236"/>
                  </a:cubicBezTo>
                  <a:cubicBezTo>
                    <a:pt x="2196" y="2907"/>
                    <a:pt x="1909" y="2657"/>
                    <a:pt x="1676" y="2367"/>
                  </a:cubicBezTo>
                  <a:cubicBezTo>
                    <a:pt x="1123" y="1675"/>
                    <a:pt x="882" y="759"/>
                    <a:pt x="444"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5542825" y="1792050"/>
              <a:ext cx="528150" cy="1198850"/>
            </a:xfrm>
            <a:custGeom>
              <a:rect b="b" l="l" r="r" t="t"/>
              <a:pathLst>
                <a:path extrusionOk="0" h="47954" w="21126">
                  <a:moveTo>
                    <a:pt x="20586" y="1"/>
                  </a:moveTo>
                  <a:lnTo>
                    <a:pt x="1" y="47915"/>
                  </a:lnTo>
                  <a:lnTo>
                    <a:pt x="821" y="47953"/>
                  </a:lnTo>
                  <a:lnTo>
                    <a:pt x="21126" y="198"/>
                  </a:lnTo>
                  <a:lnTo>
                    <a:pt x="205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5542825" y="2688850"/>
              <a:ext cx="135050" cy="302050"/>
            </a:xfrm>
            <a:custGeom>
              <a:rect b="b" l="l" r="r" t="t"/>
              <a:pathLst>
                <a:path extrusionOk="0" h="12082" w="5402">
                  <a:moveTo>
                    <a:pt x="5174" y="1"/>
                  </a:moveTo>
                  <a:lnTo>
                    <a:pt x="1" y="12043"/>
                  </a:lnTo>
                  <a:lnTo>
                    <a:pt x="821" y="12081"/>
                  </a:lnTo>
                  <a:lnTo>
                    <a:pt x="5401" y="1311"/>
                  </a:lnTo>
                  <a:cubicBezTo>
                    <a:pt x="5345" y="871"/>
                    <a:pt x="5269" y="434"/>
                    <a:pt x="5174"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5757700" y="2444275"/>
              <a:ext cx="35800" cy="45575"/>
            </a:xfrm>
            <a:custGeom>
              <a:rect b="b" l="l" r="r" t="t"/>
              <a:pathLst>
                <a:path extrusionOk="0" h="1823" w="1432">
                  <a:moveTo>
                    <a:pt x="783" y="0"/>
                  </a:moveTo>
                  <a:lnTo>
                    <a:pt x="0" y="1822"/>
                  </a:lnTo>
                  <a:cubicBezTo>
                    <a:pt x="241" y="1748"/>
                    <a:pt x="495" y="1717"/>
                    <a:pt x="754" y="1717"/>
                  </a:cubicBezTo>
                  <a:cubicBezTo>
                    <a:pt x="767" y="1717"/>
                    <a:pt x="780" y="1717"/>
                    <a:pt x="793" y="1717"/>
                  </a:cubicBezTo>
                  <a:lnTo>
                    <a:pt x="1431" y="214"/>
                  </a:lnTo>
                  <a:cubicBezTo>
                    <a:pt x="1306" y="170"/>
                    <a:pt x="1181" y="127"/>
                    <a:pt x="1055" y="83"/>
                  </a:cubicBezTo>
                  <a:cubicBezTo>
                    <a:pt x="967" y="52"/>
                    <a:pt x="875" y="22"/>
                    <a:pt x="783"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5542825" y="1792050"/>
              <a:ext cx="521950" cy="1198325"/>
            </a:xfrm>
            <a:custGeom>
              <a:rect b="b" l="l" r="r" t="t"/>
              <a:pathLst>
                <a:path extrusionOk="0" h="47933" w="20878">
                  <a:moveTo>
                    <a:pt x="20586" y="1"/>
                  </a:moveTo>
                  <a:lnTo>
                    <a:pt x="1" y="47915"/>
                  </a:lnTo>
                  <a:lnTo>
                    <a:pt x="366" y="47932"/>
                  </a:lnTo>
                  <a:lnTo>
                    <a:pt x="20845" y="194"/>
                  </a:lnTo>
                  <a:lnTo>
                    <a:pt x="20878" y="107"/>
                  </a:lnTo>
                  <a:lnTo>
                    <a:pt x="20586" y="1"/>
                  </a:ln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5864125" y="2119475"/>
              <a:ext cx="67100" cy="125350"/>
            </a:xfrm>
            <a:custGeom>
              <a:rect b="b" l="l" r="r" t="t"/>
              <a:pathLst>
                <a:path extrusionOk="0" h="5014" w="2684">
                  <a:moveTo>
                    <a:pt x="2107" y="1"/>
                  </a:moveTo>
                  <a:lnTo>
                    <a:pt x="1" y="4905"/>
                  </a:lnTo>
                  <a:cubicBezTo>
                    <a:pt x="119" y="4947"/>
                    <a:pt x="280" y="5014"/>
                    <a:pt x="413" y="5014"/>
                  </a:cubicBezTo>
                  <a:cubicBezTo>
                    <a:pt x="433" y="5014"/>
                    <a:pt x="452" y="5012"/>
                    <a:pt x="470" y="5009"/>
                  </a:cubicBezTo>
                  <a:cubicBezTo>
                    <a:pt x="545" y="4997"/>
                    <a:pt x="618" y="4975"/>
                    <a:pt x="688" y="4947"/>
                  </a:cubicBezTo>
                  <a:lnTo>
                    <a:pt x="2684" y="238"/>
                  </a:lnTo>
                  <a:cubicBezTo>
                    <a:pt x="2635" y="199"/>
                    <a:pt x="2585" y="163"/>
                    <a:pt x="2531" y="132"/>
                  </a:cubicBezTo>
                  <a:cubicBezTo>
                    <a:pt x="2418" y="67"/>
                    <a:pt x="2235" y="24"/>
                    <a:pt x="2107"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6058925" y="1723300"/>
              <a:ext cx="31450" cy="66575"/>
            </a:xfrm>
            <a:custGeom>
              <a:rect b="b" l="l" r="r" t="t"/>
              <a:pathLst>
                <a:path extrusionOk="0" h="2663" w="1258">
                  <a:moveTo>
                    <a:pt x="1195" y="0"/>
                  </a:moveTo>
                  <a:lnTo>
                    <a:pt x="1" y="1436"/>
                  </a:lnTo>
                  <a:lnTo>
                    <a:pt x="36" y="2472"/>
                  </a:lnTo>
                  <a:lnTo>
                    <a:pt x="595" y="2663"/>
                  </a:lnTo>
                  <a:lnTo>
                    <a:pt x="1258" y="1866"/>
                  </a:lnTo>
                  <a:lnTo>
                    <a:pt x="11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6066800" y="1723300"/>
              <a:ext cx="23575" cy="66575"/>
            </a:xfrm>
            <a:custGeom>
              <a:rect b="b" l="l" r="r" t="t"/>
              <a:pathLst>
                <a:path extrusionOk="0" h="2663" w="943">
                  <a:moveTo>
                    <a:pt x="880" y="0"/>
                  </a:moveTo>
                  <a:lnTo>
                    <a:pt x="1" y="2567"/>
                  </a:lnTo>
                  <a:lnTo>
                    <a:pt x="280" y="2663"/>
                  </a:lnTo>
                  <a:lnTo>
                    <a:pt x="943" y="1866"/>
                  </a:lnTo>
                  <a:lnTo>
                    <a:pt x="880"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6058925" y="1759175"/>
              <a:ext cx="31450" cy="30700"/>
            </a:xfrm>
            <a:custGeom>
              <a:rect b="b" l="l" r="r" t="t"/>
              <a:pathLst>
                <a:path extrusionOk="0" h="1228" w="1258">
                  <a:moveTo>
                    <a:pt x="1" y="1"/>
                  </a:moveTo>
                  <a:lnTo>
                    <a:pt x="36" y="1037"/>
                  </a:lnTo>
                  <a:lnTo>
                    <a:pt x="595" y="1228"/>
                  </a:lnTo>
                  <a:lnTo>
                    <a:pt x="1258" y="431"/>
                  </a:lnTo>
                  <a:lnTo>
                    <a:pt x="548" y="456"/>
                  </a:lnTo>
                  <a:lnTo>
                    <a:pt x="1"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6052450" y="1782600"/>
              <a:ext cx="28000" cy="16425"/>
            </a:xfrm>
            <a:custGeom>
              <a:rect b="b" l="l" r="r" t="t"/>
              <a:pathLst>
                <a:path extrusionOk="0" h="657" w="1120">
                  <a:moveTo>
                    <a:pt x="118" y="1"/>
                  </a:moveTo>
                  <a:cubicBezTo>
                    <a:pt x="110" y="1"/>
                    <a:pt x="103" y="6"/>
                    <a:pt x="101" y="14"/>
                  </a:cubicBezTo>
                  <a:lnTo>
                    <a:pt x="4" y="295"/>
                  </a:lnTo>
                  <a:cubicBezTo>
                    <a:pt x="1" y="305"/>
                    <a:pt x="6" y="316"/>
                    <a:pt x="16" y="321"/>
                  </a:cubicBezTo>
                  <a:lnTo>
                    <a:pt x="994" y="655"/>
                  </a:lnTo>
                  <a:cubicBezTo>
                    <a:pt x="996" y="656"/>
                    <a:pt x="999" y="656"/>
                    <a:pt x="1001" y="656"/>
                  </a:cubicBezTo>
                  <a:cubicBezTo>
                    <a:pt x="1009" y="656"/>
                    <a:pt x="1017" y="651"/>
                    <a:pt x="1020" y="643"/>
                  </a:cubicBezTo>
                  <a:lnTo>
                    <a:pt x="1116" y="362"/>
                  </a:lnTo>
                  <a:cubicBezTo>
                    <a:pt x="1119" y="351"/>
                    <a:pt x="1114" y="340"/>
                    <a:pt x="1104" y="337"/>
                  </a:cubicBezTo>
                  <a:lnTo>
                    <a:pt x="126" y="2"/>
                  </a:lnTo>
                  <a:cubicBezTo>
                    <a:pt x="123" y="1"/>
                    <a:pt x="121" y="1"/>
                    <a:pt x="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6052850" y="1786575"/>
              <a:ext cx="26125" cy="11650"/>
            </a:xfrm>
            <a:custGeom>
              <a:rect b="b" l="l" r="r" t="t"/>
              <a:pathLst>
                <a:path extrusionOk="0" h="466" w="1045">
                  <a:moveTo>
                    <a:pt x="32" y="0"/>
                  </a:moveTo>
                  <a:cubicBezTo>
                    <a:pt x="31" y="1"/>
                    <a:pt x="31" y="2"/>
                    <a:pt x="30" y="4"/>
                  </a:cubicBezTo>
                  <a:cubicBezTo>
                    <a:pt x="0" y="91"/>
                    <a:pt x="48" y="188"/>
                    <a:pt x="135" y="218"/>
                  </a:cubicBezTo>
                  <a:lnTo>
                    <a:pt x="832" y="457"/>
                  </a:lnTo>
                  <a:cubicBezTo>
                    <a:pt x="850" y="463"/>
                    <a:pt x="868" y="466"/>
                    <a:pt x="886" y="466"/>
                  </a:cubicBezTo>
                  <a:cubicBezTo>
                    <a:pt x="955" y="466"/>
                    <a:pt x="1019" y="423"/>
                    <a:pt x="1044" y="355"/>
                  </a:cubicBezTo>
                  <a:lnTo>
                    <a:pt x="32"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5646125" y="2076850"/>
              <a:ext cx="279225" cy="126875"/>
            </a:xfrm>
            <a:custGeom>
              <a:rect b="b" l="l" r="r" t="t"/>
              <a:pathLst>
                <a:path extrusionOk="0" h="5075" w="11169">
                  <a:moveTo>
                    <a:pt x="1467" y="1"/>
                  </a:moveTo>
                  <a:cubicBezTo>
                    <a:pt x="1439" y="1"/>
                    <a:pt x="1411" y="2"/>
                    <a:pt x="1383" y="3"/>
                  </a:cubicBezTo>
                  <a:cubicBezTo>
                    <a:pt x="1043" y="26"/>
                    <a:pt x="721" y="169"/>
                    <a:pt x="433" y="348"/>
                  </a:cubicBezTo>
                  <a:cubicBezTo>
                    <a:pt x="253" y="460"/>
                    <a:pt x="102" y="617"/>
                    <a:pt x="0" y="801"/>
                  </a:cubicBezTo>
                  <a:cubicBezTo>
                    <a:pt x="64" y="1345"/>
                    <a:pt x="130" y="1891"/>
                    <a:pt x="303" y="2409"/>
                  </a:cubicBezTo>
                  <a:cubicBezTo>
                    <a:pt x="424" y="2770"/>
                    <a:pt x="596" y="3112"/>
                    <a:pt x="777" y="3448"/>
                  </a:cubicBezTo>
                  <a:cubicBezTo>
                    <a:pt x="910" y="3691"/>
                    <a:pt x="1046" y="3934"/>
                    <a:pt x="1189" y="4173"/>
                  </a:cubicBezTo>
                  <a:cubicBezTo>
                    <a:pt x="1246" y="4270"/>
                    <a:pt x="1304" y="4366"/>
                    <a:pt x="1381" y="4449"/>
                  </a:cubicBezTo>
                  <a:cubicBezTo>
                    <a:pt x="1491" y="4567"/>
                    <a:pt x="1633" y="4651"/>
                    <a:pt x="1781" y="4718"/>
                  </a:cubicBezTo>
                  <a:cubicBezTo>
                    <a:pt x="2194" y="4905"/>
                    <a:pt x="2653" y="4969"/>
                    <a:pt x="3107" y="5011"/>
                  </a:cubicBezTo>
                  <a:cubicBezTo>
                    <a:pt x="3567" y="5053"/>
                    <a:pt x="4029" y="5074"/>
                    <a:pt x="4491" y="5074"/>
                  </a:cubicBezTo>
                  <a:cubicBezTo>
                    <a:pt x="4651" y="5074"/>
                    <a:pt x="4811" y="5072"/>
                    <a:pt x="4971" y="5067"/>
                  </a:cubicBezTo>
                  <a:cubicBezTo>
                    <a:pt x="5786" y="5041"/>
                    <a:pt x="6669" y="4978"/>
                    <a:pt x="7476" y="4863"/>
                  </a:cubicBezTo>
                  <a:cubicBezTo>
                    <a:pt x="8075" y="4778"/>
                    <a:pt x="8583" y="4815"/>
                    <a:pt x="9182" y="4733"/>
                  </a:cubicBezTo>
                  <a:cubicBezTo>
                    <a:pt x="9472" y="4693"/>
                    <a:pt x="9755" y="4596"/>
                    <a:pt x="10047" y="4595"/>
                  </a:cubicBezTo>
                  <a:cubicBezTo>
                    <a:pt x="10107" y="4595"/>
                    <a:pt x="10168" y="4598"/>
                    <a:pt x="10229" y="4598"/>
                  </a:cubicBezTo>
                  <a:cubicBezTo>
                    <a:pt x="10303" y="4598"/>
                    <a:pt x="10377" y="4593"/>
                    <a:pt x="10446" y="4567"/>
                  </a:cubicBezTo>
                  <a:cubicBezTo>
                    <a:pt x="10573" y="4521"/>
                    <a:pt x="10677" y="4376"/>
                    <a:pt x="10621" y="4254"/>
                  </a:cubicBezTo>
                  <a:cubicBezTo>
                    <a:pt x="10757" y="4253"/>
                    <a:pt x="10894" y="4134"/>
                    <a:pt x="10928" y="4002"/>
                  </a:cubicBezTo>
                  <a:cubicBezTo>
                    <a:pt x="10953" y="3901"/>
                    <a:pt x="10927" y="3795"/>
                    <a:pt x="10901" y="3694"/>
                  </a:cubicBezTo>
                  <a:cubicBezTo>
                    <a:pt x="11014" y="3658"/>
                    <a:pt x="11112" y="3555"/>
                    <a:pt x="11140" y="3440"/>
                  </a:cubicBezTo>
                  <a:cubicBezTo>
                    <a:pt x="11169" y="3326"/>
                    <a:pt x="11133" y="3198"/>
                    <a:pt x="11049" y="3114"/>
                  </a:cubicBezTo>
                  <a:lnTo>
                    <a:pt x="11049" y="3114"/>
                  </a:lnTo>
                  <a:cubicBezTo>
                    <a:pt x="11110" y="3031"/>
                    <a:pt x="11153" y="2883"/>
                    <a:pt x="11133" y="2784"/>
                  </a:cubicBezTo>
                  <a:cubicBezTo>
                    <a:pt x="11118" y="2705"/>
                    <a:pt x="11052" y="2642"/>
                    <a:pt x="10979" y="2610"/>
                  </a:cubicBezTo>
                  <a:cubicBezTo>
                    <a:pt x="10905" y="2578"/>
                    <a:pt x="10823" y="2571"/>
                    <a:pt x="10743" y="2564"/>
                  </a:cubicBezTo>
                  <a:cubicBezTo>
                    <a:pt x="10517" y="2544"/>
                    <a:pt x="10288" y="2524"/>
                    <a:pt x="10061" y="2524"/>
                  </a:cubicBezTo>
                  <a:cubicBezTo>
                    <a:pt x="9863" y="2524"/>
                    <a:pt x="9667" y="2539"/>
                    <a:pt x="9474" y="2582"/>
                  </a:cubicBezTo>
                  <a:cubicBezTo>
                    <a:pt x="9086" y="2666"/>
                    <a:pt x="8735" y="2862"/>
                    <a:pt x="8385" y="3049"/>
                  </a:cubicBezTo>
                  <a:cubicBezTo>
                    <a:pt x="8100" y="3201"/>
                    <a:pt x="7724" y="3248"/>
                    <a:pt x="7383" y="3248"/>
                  </a:cubicBezTo>
                  <a:cubicBezTo>
                    <a:pt x="7318" y="3248"/>
                    <a:pt x="7254" y="3247"/>
                    <a:pt x="7193" y="3244"/>
                  </a:cubicBezTo>
                  <a:cubicBezTo>
                    <a:pt x="7034" y="3236"/>
                    <a:pt x="6360" y="3154"/>
                    <a:pt x="6154" y="3126"/>
                  </a:cubicBezTo>
                  <a:cubicBezTo>
                    <a:pt x="5941" y="3098"/>
                    <a:pt x="5730" y="3051"/>
                    <a:pt x="5520" y="3004"/>
                  </a:cubicBezTo>
                  <a:cubicBezTo>
                    <a:pt x="5278" y="2950"/>
                    <a:pt x="5034" y="2896"/>
                    <a:pt x="4797" y="2820"/>
                  </a:cubicBezTo>
                  <a:cubicBezTo>
                    <a:pt x="4586" y="2752"/>
                    <a:pt x="4380" y="2667"/>
                    <a:pt x="4169" y="2599"/>
                  </a:cubicBezTo>
                  <a:cubicBezTo>
                    <a:pt x="3865" y="2503"/>
                    <a:pt x="3528" y="2440"/>
                    <a:pt x="3210" y="2417"/>
                  </a:cubicBezTo>
                  <a:cubicBezTo>
                    <a:pt x="3170" y="2219"/>
                    <a:pt x="3131" y="2021"/>
                    <a:pt x="3091" y="1823"/>
                  </a:cubicBezTo>
                  <a:cubicBezTo>
                    <a:pt x="3059" y="1663"/>
                    <a:pt x="3027" y="1503"/>
                    <a:pt x="2965" y="1351"/>
                  </a:cubicBezTo>
                  <a:cubicBezTo>
                    <a:pt x="2902" y="1201"/>
                    <a:pt x="2794" y="1139"/>
                    <a:pt x="2697" y="1009"/>
                  </a:cubicBezTo>
                  <a:cubicBezTo>
                    <a:pt x="2547" y="802"/>
                    <a:pt x="2471" y="546"/>
                    <a:pt x="2304" y="351"/>
                  </a:cubicBezTo>
                  <a:cubicBezTo>
                    <a:pt x="2102" y="114"/>
                    <a:pt x="1781" y="1"/>
                    <a:pt x="1467"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5903775" y="2153825"/>
              <a:ext cx="20175" cy="3250"/>
            </a:xfrm>
            <a:custGeom>
              <a:rect b="b" l="l" r="r" t="t"/>
              <a:pathLst>
                <a:path extrusionOk="0" h="130" w="807">
                  <a:moveTo>
                    <a:pt x="765" y="1"/>
                  </a:moveTo>
                  <a:cubicBezTo>
                    <a:pt x="509" y="6"/>
                    <a:pt x="251" y="24"/>
                    <a:pt x="1" y="49"/>
                  </a:cubicBezTo>
                  <a:cubicBezTo>
                    <a:pt x="226" y="103"/>
                    <a:pt x="457" y="130"/>
                    <a:pt x="687" y="130"/>
                  </a:cubicBezTo>
                  <a:cubicBezTo>
                    <a:pt x="727" y="130"/>
                    <a:pt x="767" y="129"/>
                    <a:pt x="807" y="127"/>
                  </a:cubicBezTo>
                  <a:cubicBezTo>
                    <a:pt x="790" y="93"/>
                    <a:pt x="769" y="62"/>
                    <a:pt x="743" y="35"/>
                  </a:cubicBezTo>
                  <a:cubicBezTo>
                    <a:pt x="750" y="25"/>
                    <a:pt x="757" y="13"/>
                    <a:pt x="765"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5892900" y="2182250"/>
              <a:ext cx="19250" cy="4350"/>
            </a:xfrm>
            <a:custGeom>
              <a:rect b="b" l="l" r="r" t="t"/>
              <a:pathLst>
                <a:path extrusionOk="0" h="174" w="770">
                  <a:moveTo>
                    <a:pt x="0" y="0"/>
                  </a:moveTo>
                  <a:lnTo>
                    <a:pt x="0" y="0"/>
                  </a:lnTo>
                  <a:cubicBezTo>
                    <a:pt x="238" y="102"/>
                    <a:pt x="495" y="161"/>
                    <a:pt x="754" y="173"/>
                  </a:cubicBezTo>
                  <a:cubicBezTo>
                    <a:pt x="770" y="130"/>
                    <a:pt x="770" y="83"/>
                    <a:pt x="750" y="40"/>
                  </a:cubicBezTo>
                  <a:cubicBezTo>
                    <a:pt x="501" y="21"/>
                    <a:pt x="250" y="8"/>
                    <a:pt x="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5897350" y="2168275"/>
              <a:ext cx="23275" cy="3600"/>
            </a:xfrm>
            <a:custGeom>
              <a:rect b="b" l="l" r="r" t="t"/>
              <a:pathLst>
                <a:path extrusionOk="0" h="144" w="931">
                  <a:moveTo>
                    <a:pt x="931" y="0"/>
                  </a:moveTo>
                  <a:lnTo>
                    <a:pt x="931" y="0"/>
                  </a:lnTo>
                  <a:cubicBezTo>
                    <a:pt x="619" y="3"/>
                    <a:pt x="305" y="21"/>
                    <a:pt x="0" y="59"/>
                  </a:cubicBezTo>
                  <a:cubicBezTo>
                    <a:pt x="278" y="115"/>
                    <a:pt x="562" y="143"/>
                    <a:pt x="845" y="143"/>
                  </a:cubicBezTo>
                  <a:cubicBezTo>
                    <a:pt x="856" y="143"/>
                    <a:pt x="867" y="143"/>
                    <a:pt x="877" y="143"/>
                  </a:cubicBezTo>
                  <a:cubicBezTo>
                    <a:pt x="870" y="107"/>
                    <a:pt x="862" y="72"/>
                    <a:pt x="852" y="37"/>
                  </a:cubicBezTo>
                  <a:cubicBezTo>
                    <a:pt x="879" y="29"/>
                    <a:pt x="906" y="16"/>
                    <a:pt x="93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5896250" y="2144425"/>
              <a:ext cx="3000" cy="8950"/>
            </a:xfrm>
            <a:custGeom>
              <a:rect b="b" l="l" r="r" t="t"/>
              <a:pathLst>
                <a:path extrusionOk="0" fill="none" h="358" w="120">
                  <a:moveTo>
                    <a:pt x="63" y="0"/>
                  </a:moveTo>
                  <a:cubicBezTo>
                    <a:pt x="120" y="117"/>
                    <a:pt x="93" y="268"/>
                    <a:pt x="0" y="357"/>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5892325" y="2159450"/>
              <a:ext cx="2400" cy="6725"/>
            </a:xfrm>
            <a:custGeom>
              <a:rect b="b" l="l" r="r" t="t"/>
              <a:pathLst>
                <a:path extrusionOk="0" fill="none" h="269" w="96">
                  <a:moveTo>
                    <a:pt x="90" y="1"/>
                  </a:moveTo>
                  <a:cubicBezTo>
                    <a:pt x="96" y="96"/>
                    <a:pt x="63" y="195"/>
                    <a:pt x="0" y="269"/>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5889050" y="2172300"/>
              <a:ext cx="2600" cy="6775"/>
            </a:xfrm>
            <a:custGeom>
              <a:rect b="b" l="l" r="r" t="t"/>
              <a:pathLst>
                <a:path extrusionOk="0" fill="none" h="271" w="104">
                  <a:moveTo>
                    <a:pt x="85" y="1"/>
                  </a:moveTo>
                  <a:cubicBezTo>
                    <a:pt x="104" y="97"/>
                    <a:pt x="71" y="202"/>
                    <a:pt x="1" y="271"/>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5887325" y="2184000"/>
              <a:ext cx="1800" cy="5075"/>
            </a:xfrm>
            <a:custGeom>
              <a:rect b="b" l="l" r="r" t="t"/>
              <a:pathLst>
                <a:path extrusionOk="0" fill="none" h="203" w="72">
                  <a:moveTo>
                    <a:pt x="66" y="0"/>
                  </a:moveTo>
                  <a:cubicBezTo>
                    <a:pt x="72" y="73"/>
                    <a:pt x="48" y="147"/>
                    <a:pt x="0" y="202"/>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5646125" y="2076850"/>
              <a:ext cx="237075" cy="126875"/>
            </a:xfrm>
            <a:custGeom>
              <a:rect b="b" l="l" r="r" t="t"/>
              <a:pathLst>
                <a:path extrusionOk="0" h="5075" w="9483">
                  <a:moveTo>
                    <a:pt x="1467" y="1"/>
                  </a:moveTo>
                  <a:cubicBezTo>
                    <a:pt x="1439" y="1"/>
                    <a:pt x="1411" y="2"/>
                    <a:pt x="1383" y="3"/>
                  </a:cubicBezTo>
                  <a:cubicBezTo>
                    <a:pt x="1043" y="26"/>
                    <a:pt x="721" y="168"/>
                    <a:pt x="433" y="348"/>
                  </a:cubicBezTo>
                  <a:cubicBezTo>
                    <a:pt x="253" y="460"/>
                    <a:pt x="102" y="616"/>
                    <a:pt x="0" y="801"/>
                  </a:cubicBezTo>
                  <a:cubicBezTo>
                    <a:pt x="30" y="1059"/>
                    <a:pt x="62" y="1318"/>
                    <a:pt x="104" y="1575"/>
                  </a:cubicBezTo>
                  <a:cubicBezTo>
                    <a:pt x="231" y="1425"/>
                    <a:pt x="438" y="1334"/>
                    <a:pt x="637" y="1292"/>
                  </a:cubicBezTo>
                  <a:cubicBezTo>
                    <a:pt x="759" y="1266"/>
                    <a:pt x="884" y="1253"/>
                    <a:pt x="1008" y="1253"/>
                  </a:cubicBezTo>
                  <a:cubicBezTo>
                    <a:pt x="1709" y="1253"/>
                    <a:pt x="2410" y="1651"/>
                    <a:pt x="2743" y="2273"/>
                  </a:cubicBezTo>
                  <a:cubicBezTo>
                    <a:pt x="2804" y="2386"/>
                    <a:pt x="2846" y="2515"/>
                    <a:pt x="2832" y="2642"/>
                  </a:cubicBezTo>
                  <a:cubicBezTo>
                    <a:pt x="2818" y="2769"/>
                    <a:pt x="2775" y="2892"/>
                    <a:pt x="2751" y="3019"/>
                  </a:cubicBezTo>
                  <a:cubicBezTo>
                    <a:pt x="2700" y="3281"/>
                    <a:pt x="2732" y="3557"/>
                    <a:pt x="2841" y="3801"/>
                  </a:cubicBezTo>
                  <a:cubicBezTo>
                    <a:pt x="2855" y="3595"/>
                    <a:pt x="2879" y="3385"/>
                    <a:pt x="2959" y="3193"/>
                  </a:cubicBezTo>
                  <a:cubicBezTo>
                    <a:pt x="3040" y="3002"/>
                    <a:pt x="3184" y="2830"/>
                    <a:pt x="3378" y="2756"/>
                  </a:cubicBezTo>
                  <a:cubicBezTo>
                    <a:pt x="3471" y="2721"/>
                    <a:pt x="3565" y="2705"/>
                    <a:pt x="3659" y="2705"/>
                  </a:cubicBezTo>
                  <a:cubicBezTo>
                    <a:pt x="4054" y="2705"/>
                    <a:pt x="4453" y="2973"/>
                    <a:pt x="4837" y="3138"/>
                  </a:cubicBezTo>
                  <a:cubicBezTo>
                    <a:pt x="5233" y="3307"/>
                    <a:pt x="5654" y="3474"/>
                    <a:pt x="6077" y="3474"/>
                  </a:cubicBezTo>
                  <a:cubicBezTo>
                    <a:pt x="6164" y="3474"/>
                    <a:pt x="6251" y="3467"/>
                    <a:pt x="6338" y="3451"/>
                  </a:cubicBezTo>
                  <a:cubicBezTo>
                    <a:pt x="6430" y="3652"/>
                    <a:pt x="6576" y="3815"/>
                    <a:pt x="6759" y="3937"/>
                  </a:cubicBezTo>
                  <a:cubicBezTo>
                    <a:pt x="6607" y="3960"/>
                    <a:pt x="6452" y="3970"/>
                    <a:pt x="6296" y="3970"/>
                  </a:cubicBezTo>
                  <a:cubicBezTo>
                    <a:pt x="5826" y="3970"/>
                    <a:pt x="5348" y="3883"/>
                    <a:pt x="4885" y="3821"/>
                  </a:cubicBezTo>
                  <a:cubicBezTo>
                    <a:pt x="4777" y="3806"/>
                    <a:pt x="4668" y="3793"/>
                    <a:pt x="4561" y="3793"/>
                  </a:cubicBezTo>
                  <a:cubicBezTo>
                    <a:pt x="4484" y="3793"/>
                    <a:pt x="4408" y="3800"/>
                    <a:pt x="4334" y="3816"/>
                  </a:cubicBezTo>
                  <a:cubicBezTo>
                    <a:pt x="4154" y="3857"/>
                    <a:pt x="3980" y="3970"/>
                    <a:pt x="3913" y="4142"/>
                  </a:cubicBezTo>
                  <a:cubicBezTo>
                    <a:pt x="3887" y="4209"/>
                    <a:pt x="3857" y="4275"/>
                    <a:pt x="3902" y="4332"/>
                  </a:cubicBezTo>
                  <a:cubicBezTo>
                    <a:pt x="3930" y="4369"/>
                    <a:pt x="3971" y="4393"/>
                    <a:pt x="4011" y="4415"/>
                  </a:cubicBezTo>
                  <a:cubicBezTo>
                    <a:pt x="4168" y="4503"/>
                    <a:pt x="4324" y="4590"/>
                    <a:pt x="4481" y="4678"/>
                  </a:cubicBezTo>
                  <a:cubicBezTo>
                    <a:pt x="4444" y="4673"/>
                    <a:pt x="4407" y="4670"/>
                    <a:pt x="4369" y="4670"/>
                  </a:cubicBezTo>
                  <a:cubicBezTo>
                    <a:pt x="4072" y="4670"/>
                    <a:pt x="3749" y="4829"/>
                    <a:pt x="3546" y="5037"/>
                  </a:cubicBezTo>
                  <a:cubicBezTo>
                    <a:pt x="3543" y="5039"/>
                    <a:pt x="3541" y="5041"/>
                    <a:pt x="3539" y="5044"/>
                  </a:cubicBezTo>
                  <a:cubicBezTo>
                    <a:pt x="3857" y="5064"/>
                    <a:pt x="4175" y="5074"/>
                    <a:pt x="4494" y="5074"/>
                  </a:cubicBezTo>
                  <a:cubicBezTo>
                    <a:pt x="4653" y="5074"/>
                    <a:pt x="4812" y="5072"/>
                    <a:pt x="4971" y="5067"/>
                  </a:cubicBezTo>
                  <a:cubicBezTo>
                    <a:pt x="5785" y="5041"/>
                    <a:pt x="6808" y="5052"/>
                    <a:pt x="7614" y="4938"/>
                  </a:cubicBezTo>
                  <a:cubicBezTo>
                    <a:pt x="8213" y="4854"/>
                    <a:pt x="8583" y="4814"/>
                    <a:pt x="9182" y="4733"/>
                  </a:cubicBezTo>
                  <a:cubicBezTo>
                    <a:pt x="9283" y="4720"/>
                    <a:pt x="9383" y="4698"/>
                    <a:pt x="9483" y="4677"/>
                  </a:cubicBezTo>
                  <a:cubicBezTo>
                    <a:pt x="8901" y="4220"/>
                    <a:pt x="8342" y="3734"/>
                    <a:pt x="7809" y="3220"/>
                  </a:cubicBezTo>
                  <a:cubicBezTo>
                    <a:pt x="7665" y="3240"/>
                    <a:pt x="7518" y="3248"/>
                    <a:pt x="7378" y="3248"/>
                  </a:cubicBezTo>
                  <a:cubicBezTo>
                    <a:pt x="7314" y="3248"/>
                    <a:pt x="7252" y="3246"/>
                    <a:pt x="7192" y="3244"/>
                  </a:cubicBezTo>
                  <a:lnTo>
                    <a:pt x="7193" y="3244"/>
                  </a:lnTo>
                  <a:cubicBezTo>
                    <a:pt x="7034" y="3236"/>
                    <a:pt x="6360" y="3154"/>
                    <a:pt x="6152" y="3126"/>
                  </a:cubicBezTo>
                  <a:cubicBezTo>
                    <a:pt x="5940" y="3098"/>
                    <a:pt x="5730" y="3050"/>
                    <a:pt x="5520" y="3004"/>
                  </a:cubicBezTo>
                  <a:cubicBezTo>
                    <a:pt x="5278" y="2949"/>
                    <a:pt x="5034" y="2896"/>
                    <a:pt x="4797" y="2819"/>
                  </a:cubicBezTo>
                  <a:cubicBezTo>
                    <a:pt x="4585" y="2752"/>
                    <a:pt x="4380" y="2666"/>
                    <a:pt x="4169" y="2599"/>
                  </a:cubicBezTo>
                  <a:cubicBezTo>
                    <a:pt x="3865" y="2503"/>
                    <a:pt x="3528" y="2440"/>
                    <a:pt x="3210" y="2417"/>
                  </a:cubicBezTo>
                  <a:cubicBezTo>
                    <a:pt x="3170" y="2218"/>
                    <a:pt x="3131" y="2021"/>
                    <a:pt x="3091" y="1823"/>
                  </a:cubicBezTo>
                  <a:cubicBezTo>
                    <a:pt x="3059" y="1663"/>
                    <a:pt x="3027" y="1502"/>
                    <a:pt x="2965" y="1351"/>
                  </a:cubicBezTo>
                  <a:cubicBezTo>
                    <a:pt x="2903" y="1201"/>
                    <a:pt x="2794" y="1139"/>
                    <a:pt x="2697" y="1008"/>
                  </a:cubicBezTo>
                  <a:cubicBezTo>
                    <a:pt x="2547" y="801"/>
                    <a:pt x="2471" y="546"/>
                    <a:pt x="2304" y="351"/>
                  </a:cubicBezTo>
                  <a:cubicBezTo>
                    <a:pt x="2102" y="114"/>
                    <a:pt x="1781" y="1"/>
                    <a:pt x="1467"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5772900" y="2194225"/>
              <a:ext cx="3250" cy="600"/>
            </a:xfrm>
            <a:custGeom>
              <a:rect b="b" l="l" r="r" t="t"/>
              <a:pathLst>
                <a:path extrusionOk="0" h="24" w="130">
                  <a:moveTo>
                    <a:pt x="0" y="1"/>
                  </a:moveTo>
                  <a:lnTo>
                    <a:pt x="0" y="1"/>
                  </a:lnTo>
                  <a:cubicBezTo>
                    <a:pt x="43" y="9"/>
                    <a:pt x="86" y="17"/>
                    <a:pt x="130" y="24"/>
                  </a:cubicBezTo>
                  <a:cubicBezTo>
                    <a:pt x="87" y="15"/>
                    <a:pt x="43" y="7"/>
                    <a:pt x="0" y="1"/>
                  </a:cubicBezTo>
                  <a:close/>
                </a:path>
              </a:pathLst>
            </a:custGeom>
            <a:solidFill>
              <a:srgbClr val="B9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5741100" y="2156000"/>
              <a:ext cx="136100" cy="47700"/>
            </a:xfrm>
            <a:custGeom>
              <a:rect b="b" l="l" r="r" t="t"/>
              <a:pathLst>
                <a:path extrusionOk="0" h="1908" w="5444">
                  <a:moveTo>
                    <a:pt x="1272" y="1530"/>
                  </a:moveTo>
                  <a:lnTo>
                    <a:pt x="1272" y="1530"/>
                  </a:lnTo>
                  <a:cubicBezTo>
                    <a:pt x="1315" y="1536"/>
                    <a:pt x="1359" y="1544"/>
                    <a:pt x="1401" y="1553"/>
                  </a:cubicBezTo>
                  <a:cubicBezTo>
                    <a:pt x="1358" y="1546"/>
                    <a:pt x="1315" y="1538"/>
                    <a:pt x="1272" y="1530"/>
                  </a:cubicBezTo>
                  <a:close/>
                  <a:moveTo>
                    <a:pt x="2674" y="1"/>
                  </a:moveTo>
                  <a:cubicBezTo>
                    <a:pt x="2776" y="314"/>
                    <a:pt x="2899" y="593"/>
                    <a:pt x="3159" y="832"/>
                  </a:cubicBezTo>
                  <a:cubicBezTo>
                    <a:pt x="2971" y="901"/>
                    <a:pt x="2825" y="928"/>
                    <a:pt x="2670" y="928"/>
                  </a:cubicBezTo>
                  <a:cubicBezTo>
                    <a:pt x="2555" y="928"/>
                    <a:pt x="2434" y="913"/>
                    <a:pt x="2288" y="890"/>
                  </a:cubicBezTo>
                  <a:cubicBezTo>
                    <a:pt x="1949" y="836"/>
                    <a:pt x="1613" y="752"/>
                    <a:pt x="1271" y="752"/>
                  </a:cubicBezTo>
                  <a:cubicBezTo>
                    <a:pt x="1265" y="752"/>
                    <a:pt x="1258" y="753"/>
                    <a:pt x="1251" y="753"/>
                  </a:cubicBezTo>
                  <a:cubicBezTo>
                    <a:pt x="902" y="756"/>
                    <a:pt x="547" y="874"/>
                    <a:pt x="317" y="1137"/>
                  </a:cubicBezTo>
                  <a:cubicBezTo>
                    <a:pt x="580" y="1367"/>
                    <a:pt x="927" y="1465"/>
                    <a:pt x="1272" y="1530"/>
                  </a:cubicBezTo>
                  <a:cubicBezTo>
                    <a:pt x="1191" y="1518"/>
                    <a:pt x="1109" y="1513"/>
                    <a:pt x="1027" y="1513"/>
                  </a:cubicBezTo>
                  <a:cubicBezTo>
                    <a:pt x="756" y="1513"/>
                    <a:pt x="484" y="1575"/>
                    <a:pt x="241" y="1695"/>
                  </a:cubicBezTo>
                  <a:cubicBezTo>
                    <a:pt x="148" y="1742"/>
                    <a:pt x="54" y="1806"/>
                    <a:pt x="0" y="1892"/>
                  </a:cubicBezTo>
                  <a:cubicBezTo>
                    <a:pt x="235" y="1902"/>
                    <a:pt x="470" y="1908"/>
                    <a:pt x="705" y="1908"/>
                  </a:cubicBezTo>
                  <a:cubicBezTo>
                    <a:pt x="861" y="1908"/>
                    <a:pt x="1017" y="1906"/>
                    <a:pt x="1172" y="1901"/>
                  </a:cubicBezTo>
                  <a:cubicBezTo>
                    <a:pt x="1987" y="1875"/>
                    <a:pt x="3009" y="1888"/>
                    <a:pt x="3815" y="1772"/>
                  </a:cubicBezTo>
                  <a:cubicBezTo>
                    <a:pt x="4414" y="1688"/>
                    <a:pt x="4784" y="1648"/>
                    <a:pt x="5383" y="1567"/>
                  </a:cubicBezTo>
                  <a:cubicBezTo>
                    <a:pt x="5403" y="1565"/>
                    <a:pt x="5424" y="1560"/>
                    <a:pt x="5443" y="1557"/>
                  </a:cubicBezTo>
                  <a:cubicBezTo>
                    <a:pt x="5416" y="1531"/>
                    <a:pt x="5388" y="1504"/>
                    <a:pt x="5360" y="1478"/>
                  </a:cubicBezTo>
                  <a:cubicBezTo>
                    <a:pt x="4857" y="1009"/>
                    <a:pt x="4354" y="541"/>
                    <a:pt x="3852" y="72"/>
                  </a:cubicBezTo>
                  <a:cubicBezTo>
                    <a:pt x="3761" y="79"/>
                    <a:pt x="3672" y="82"/>
                    <a:pt x="3584" y="82"/>
                  </a:cubicBezTo>
                  <a:cubicBezTo>
                    <a:pt x="3519" y="82"/>
                    <a:pt x="3456" y="80"/>
                    <a:pt x="3394" y="78"/>
                  </a:cubicBezTo>
                  <a:cubicBezTo>
                    <a:pt x="3286" y="72"/>
                    <a:pt x="2947" y="34"/>
                    <a:pt x="2674" y="1"/>
                  </a:cubicBezTo>
                  <a:close/>
                </a:path>
              </a:pathLst>
            </a:custGeom>
            <a:solidFill>
              <a:srgbClr val="B9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5713725" y="1902900"/>
              <a:ext cx="112775" cy="61575"/>
            </a:xfrm>
            <a:custGeom>
              <a:rect b="b" l="l" r="r" t="t"/>
              <a:pathLst>
                <a:path extrusionOk="0" h="2463" w="4511">
                  <a:moveTo>
                    <a:pt x="143" y="0"/>
                  </a:moveTo>
                  <a:cubicBezTo>
                    <a:pt x="91" y="91"/>
                    <a:pt x="38" y="185"/>
                    <a:pt x="19" y="288"/>
                  </a:cubicBezTo>
                  <a:cubicBezTo>
                    <a:pt x="1" y="392"/>
                    <a:pt x="22" y="508"/>
                    <a:pt x="100" y="579"/>
                  </a:cubicBezTo>
                  <a:cubicBezTo>
                    <a:pt x="156" y="630"/>
                    <a:pt x="233" y="651"/>
                    <a:pt x="306" y="673"/>
                  </a:cubicBezTo>
                  <a:cubicBezTo>
                    <a:pt x="800" y="818"/>
                    <a:pt x="1258" y="1082"/>
                    <a:pt x="1627" y="1438"/>
                  </a:cubicBezTo>
                  <a:cubicBezTo>
                    <a:pt x="1810" y="1613"/>
                    <a:pt x="1971" y="1808"/>
                    <a:pt x="2172" y="1961"/>
                  </a:cubicBezTo>
                  <a:cubicBezTo>
                    <a:pt x="2391" y="2127"/>
                    <a:pt x="2650" y="2236"/>
                    <a:pt x="2912" y="2324"/>
                  </a:cubicBezTo>
                  <a:cubicBezTo>
                    <a:pt x="3071" y="2378"/>
                    <a:pt x="3233" y="2424"/>
                    <a:pt x="3399" y="2447"/>
                  </a:cubicBezTo>
                  <a:cubicBezTo>
                    <a:pt x="3476" y="2457"/>
                    <a:pt x="3554" y="2462"/>
                    <a:pt x="3632" y="2462"/>
                  </a:cubicBezTo>
                  <a:cubicBezTo>
                    <a:pt x="3826" y="2462"/>
                    <a:pt x="4021" y="2430"/>
                    <a:pt x="4205" y="2367"/>
                  </a:cubicBezTo>
                  <a:cubicBezTo>
                    <a:pt x="4287" y="2338"/>
                    <a:pt x="4369" y="2301"/>
                    <a:pt x="4428" y="2236"/>
                  </a:cubicBezTo>
                  <a:cubicBezTo>
                    <a:pt x="4485" y="2170"/>
                    <a:pt x="4511" y="2069"/>
                    <a:pt x="4467" y="1995"/>
                  </a:cubicBezTo>
                  <a:cubicBezTo>
                    <a:pt x="4224" y="1967"/>
                    <a:pt x="3882" y="1884"/>
                    <a:pt x="3641" y="1850"/>
                  </a:cubicBezTo>
                  <a:cubicBezTo>
                    <a:pt x="3252" y="1795"/>
                    <a:pt x="2895" y="1604"/>
                    <a:pt x="2574" y="1378"/>
                  </a:cubicBezTo>
                  <a:cubicBezTo>
                    <a:pt x="2252" y="1153"/>
                    <a:pt x="1958" y="890"/>
                    <a:pt x="1634" y="670"/>
                  </a:cubicBezTo>
                  <a:cubicBezTo>
                    <a:pt x="1180" y="359"/>
                    <a:pt x="677" y="132"/>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5714100" y="1902900"/>
              <a:ext cx="112400" cy="61575"/>
            </a:xfrm>
            <a:custGeom>
              <a:rect b="b" l="l" r="r" t="t"/>
              <a:pathLst>
                <a:path extrusionOk="0" h="2463" w="4496">
                  <a:moveTo>
                    <a:pt x="128" y="0"/>
                  </a:moveTo>
                  <a:cubicBezTo>
                    <a:pt x="76" y="91"/>
                    <a:pt x="23" y="185"/>
                    <a:pt x="4" y="288"/>
                  </a:cubicBezTo>
                  <a:cubicBezTo>
                    <a:pt x="3" y="299"/>
                    <a:pt x="1" y="309"/>
                    <a:pt x="0" y="318"/>
                  </a:cubicBezTo>
                  <a:cubicBezTo>
                    <a:pt x="184" y="418"/>
                    <a:pt x="386" y="487"/>
                    <a:pt x="581" y="570"/>
                  </a:cubicBezTo>
                  <a:cubicBezTo>
                    <a:pt x="1491" y="958"/>
                    <a:pt x="2207" y="1651"/>
                    <a:pt x="2934" y="2336"/>
                  </a:cubicBezTo>
                  <a:cubicBezTo>
                    <a:pt x="3081" y="2384"/>
                    <a:pt x="3231" y="2426"/>
                    <a:pt x="3384" y="2447"/>
                  </a:cubicBezTo>
                  <a:cubicBezTo>
                    <a:pt x="3461" y="2457"/>
                    <a:pt x="3539" y="2462"/>
                    <a:pt x="3617" y="2462"/>
                  </a:cubicBezTo>
                  <a:cubicBezTo>
                    <a:pt x="3811" y="2462"/>
                    <a:pt x="4006" y="2430"/>
                    <a:pt x="4190" y="2367"/>
                  </a:cubicBezTo>
                  <a:cubicBezTo>
                    <a:pt x="4272" y="2338"/>
                    <a:pt x="4354" y="2301"/>
                    <a:pt x="4413" y="2236"/>
                  </a:cubicBezTo>
                  <a:cubicBezTo>
                    <a:pt x="4470" y="2170"/>
                    <a:pt x="4496" y="2069"/>
                    <a:pt x="4452" y="1995"/>
                  </a:cubicBezTo>
                  <a:cubicBezTo>
                    <a:pt x="4209" y="1967"/>
                    <a:pt x="3867" y="1884"/>
                    <a:pt x="3626" y="1850"/>
                  </a:cubicBezTo>
                  <a:cubicBezTo>
                    <a:pt x="3237" y="1795"/>
                    <a:pt x="2880" y="1604"/>
                    <a:pt x="2559" y="1378"/>
                  </a:cubicBezTo>
                  <a:cubicBezTo>
                    <a:pt x="2237" y="1153"/>
                    <a:pt x="1943" y="890"/>
                    <a:pt x="1619" y="670"/>
                  </a:cubicBezTo>
                  <a:cubicBezTo>
                    <a:pt x="1165" y="359"/>
                    <a:pt x="662" y="132"/>
                    <a:pt x="12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5701225" y="1776175"/>
              <a:ext cx="174150" cy="183200"/>
            </a:xfrm>
            <a:custGeom>
              <a:rect b="b" l="l" r="r" t="t"/>
              <a:pathLst>
                <a:path extrusionOk="0" h="7328" w="6966">
                  <a:moveTo>
                    <a:pt x="3083" y="1"/>
                  </a:moveTo>
                  <a:cubicBezTo>
                    <a:pt x="2927" y="1"/>
                    <a:pt x="2765" y="23"/>
                    <a:pt x="2631" y="91"/>
                  </a:cubicBezTo>
                  <a:cubicBezTo>
                    <a:pt x="2503" y="78"/>
                    <a:pt x="2375" y="64"/>
                    <a:pt x="2246" y="64"/>
                  </a:cubicBezTo>
                  <a:cubicBezTo>
                    <a:pt x="2207" y="64"/>
                    <a:pt x="2167" y="65"/>
                    <a:pt x="2127" y="68"/>
                  </a:cubicBezTo>
                  <a:cubicBezTo>
                    <a:pt x="1960" y="81"/>
                    <a:pt x="1789" y="129"/>
                    <a:pt x="1655" y="230"/>
                  </a:cubicBezTo>
                  <a:cubicBezTo>
                    <a:pt x="1525" y="328"/>
                    <a:pt x="1433" y="472"/>
                    <a:pt x="1293" y="558"/>
                  </a:cubicBezTo>
                  <a:cubicBezTo>
                    <a:pt x="1207" y="613"/>
                    <a:pt x="1106" y="640"/>
                    <a:pt x="1010" y="679"/>
                  </a:cubicBezTo>
                  <a:cubicBezTo>
                    <a:pt x="744" y="785"/>
                    <a:pt x="516" y="980"/>
                    <a:pt x="368" y="1225"/>
                  </a:cubicBezTo>
                  <a:cubicBezTo>
                    <a:pt x="219" y="1470"/>
                    <a:pt x="152" y="1764"/>
                    <a:pt x="180" y="2050"/>
                  </a:cubicBezTo>
                  <a:cubicBezTo>
                    <a:pt x="0" y="2324"/>
                    <a:pt x="5" y="2715"/>
                    <a:pt x="206" y="2975"/>
                  </a:cubicBezTo>
                  <a:cubicBezTo>
                    <a:pt x="49" y="3249"/>
                    <a:pt x="86" y="3624"/>
                    <a:pt x="296" y="3861"/>
                  </a:cubicBezTo>
                  <a:cubicBezTo>
                    <a:pt x="195" y="4029"/>
                    <a:pt x="180" y="4212"/>
                    <a:pt x="213" y="4407"/>
                  </a:cubicBezTo>
                  <a:cubicBezTo>
                    <a:pt x="245" y="4602"/>
                    <a:pt x="324" y="4785"/>
                    <a:pt x="404" y="4965"/>
                  </a:cubicBezTo>
                  <a:cubicBezTo>
                    <a:pt x="440" y="5045"/>
                    <a:pt x="479" y="5127"/>
                    <a:pt x="540" y="5192"/>
                  </a:cubicBezTo>
                  <a:cubicBezTo>
                    <a:pt x="594" y="5247"/>
                    <a:pt x="663" y="5285"/>
                    <a:pt x="731" y="5323"/>
                  </a:cubicBezTo>
                  <a:cubicBezTo>
                    <a:pt x="900" y="5414"/>
                    <a:pt x="1129" y="5415"/>
                    <a:pt x="1304" y="5494"/>
                  </a:cubicBezTo>
                  <a:cubicBezTo>
                    <a:pt x="1733" y="5687"/>
                    <a:pt x="2045" y="6065"/>
                    <a:pt x="2394" y="6381"/>
                  </a:cubicBezTo>
                  <a:cubicBezTo>
                    <a:pt x="2635" y="6598"/>
                    <a:pt x="2898" y="6789"/>
                    <a:pt x="3178" y="6950"/>
                  </a:cubicBezTo>
                  <a:cubicBezTo>
                    <a:pt x="3479" y="7123"/>
                    <a:pt x="3806" y="7263"/>
                    <a:pt x="4150" y="7296"/>
                  </a:cubicBezTo>
                  <a:lnTo>
                    <a:pt x="4149" y="7296"/>
                  </a:lnTo>
                  <a:cubicBezTo>
                    <a:pt x="4292" y="7310"/>
                    <a:pt x="4447" y="7327"/>
                    <a:pt x="4599" y="7327"/>
                  </a:cubicBezTo>
                  <a:cubicBezTo>
                    <a:pt x="4818" y="7327"/>
                    <a:pt x="5029" y="7291"/>
                    <a:pt x="5188" y="7158"/>
                  </a:cubicBezTo>
                  <a:cubicBezTo>
                    <a:pt x="5241" y="7111"/>
                    <a:pt x="5291" y="7058"/>
                    <a:pt x="5349" y="7016"/>
                  </a:cubicBezTo>
                  <a:cubicBezTo>
                    <a:pt x="5400" y="6981"/>
                    <a:pt x="5455" y="6957"/>
                    <a:pt x="5507" y="6924"/>
                  </a:cubicBezTo>
                  <a:cubicBezTo>
                    <a:pt x="5742" y="6772"/>
                    <a:pt x="5839" y="6472"/>
                    <a:pt x="5919" y="6203"/>
                  </a:cubicBezTo>
                  <a:cubicBezTo>
                    <a:pt x="6052" y="6134"/>
                    <a:pt x="6147" y="6009"/>
                    <a:pt x="6210" y="5873"/>
                  </a:cubicBezTo>
                  <a:cubicBezTo>
                    <a:pt x="6271" y="5736"/>
                    <a:pt x="6317" y="5574"/>
                    <a:pt x="6348" y="5427"/>
                  </a:cubicBezTo>
                  <a:cubicBezTo>
                    <a:pt x="6611" y="5224"/>
                    <a:pt x="6765" y="4853"/>
                    <a:pt x="6703" y="4525"/>
                  </a:cubicBezTo>
                  <a:cubicBezTo>
                    <a:pt x="6825" y="4289"/>
                    <a:pt x="6915" y="4032"/>
                    <a:pt x="6941" y="3767"/>
                  </a:cubicBezTo>
                  <a:cubicBezTo>
                    <a:pt x="6966" y="3502"/>
                    <a:pt x="6913" y="3227"/>
                    <a:pt x="6787" y="2992"/>
                  </a:cubicBezTo>
                  <a:cubicBezTo>
                    <a:pt x="6831" y="2732"/>
                    <a:pt x="6757" y="2461"/>
                    <a:pt x="6621" y="2236"/>
                  </a:cubicBezTo>
                  <a:cubicBezTo>
                    <a:pt x="6484" y="2010"/>
                    <a:pt x="6282" y="1841"/>
                    <a:pt x="6069" y="1686"/>
                  </a:cubicBezTo>
                  <a:cubicBezTo>
                    <a:pt x="5990" y="1326"/>
                    <a:pt x="5732" y="1011"/>
                    <a:pt x="5391" y="874"/>
                  </a:cubicBezTo>
                  <a:cubicBezTo>
                    <a:pt x="5375" y="840"/>
                    <a:pt x="5360" y="806"/>
                    <a:pt x="5345" y="771"/>
                  </a:cubicBezTo>
                  <a:cubicBezTo>
                    <a:pt x="5325" y="727"/>
                    <a:pt x="5305" y="682"/>
                    <a:pt x="5279" y="640"/>
                  </a:cubicBezTo>
                  <a:cubicBezTo>
                    <a:pt x="5191" y="504"/>
                    <a:pt x="5030" y="431"/>
                    <a:pt x="4868" y="429"/>
                  </a:cubicBezTo>
                  <a:cubicBezTo>
                    <a:pt x="4684" y="248"/>
                    <a:pt x="4474" y="67"/>
                    <a:pt x="4218" y="36"/>
                  </a:cubicBezTo>
                  <a:cubicBezTo>
                    <a:pt x="4189" y="33"/>
                    <a:pt x="4159" y="32"/>
                    <a:pt x="4129" y="32"/>
                  </a:cubicBezTo>
                  <a:cubicBezTo>
                    <a:pt x="4028" y="32"/>
                    <a:pt x="3926" y="48"/>
                    <a:pt x="3824" y="52"/>
                  </a:cubicBezTo>
                  <a:cubicBezTo>
                    <a:pt x="3806" y="53"/>
                    <a:pt x="3788" y="53"/>
                    <a:pt x="3770" y="53"/>
                  </a:cubicBezTo>
                  <a:cubicBezTo>
                    <a:pt x="3590" y="53"/>
                    <a:pt x="3410" y="21"/>
                    <a:pt x="3231" y="7"/>
                  </a:cubicBezTo>
                  <a:cubicBezTo>
                    <a:pt x="3183" y="3"/>
                    <a:pt x="3133" y="1"/>
                    <a:pt x="3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5781075" y="1799450"/>
              <a:ext cx="42325" cy="62100"/>
            </a:xfrm>
            <a:custGeom>
              <a:rect b="b" l="l" r="r" t="t"/>
              <a:pathLst>
                <a:path extrusionOk="0" h="2484" w="1693">
                  <a:moveTo>
                    <a:pt x="0" y="0"/>
                  </a:moveTo>
                  <a:cubicBezTo>
                    <a:pt x="120" y="187"/>
                    <a:pt x="258" y="389"/>
                    <a:pt x="473" y="445"/>
                  </a:cubicBezTo>
                  <a:cubicBezTo>
                    <a:pt x="585" y="473"/>
                    <a:pt x="704" y="458"/>
                    <a:pt x="818" y="475"/>
                  </a:cubicBezTo>
                  <a:cubicBezTo>
                    <a:pt x="1105" y="518"/>
                    <a:pt x="1326" y="763"/>
                    <a:pt x="1427" y="1034"/>
                  </a:cubicBezTo>
                  <a:cubicBezTo>
                    <a:pt x="1527" y="1304"/>
                    <a:pt x="1529" y="1600"/>
                    <a:pt x="1529" y="1889"/>
                  </a:cubicBezTo>
                  <a:cubicBezTo>
                    <a:pt x="1529" y="2039"/>
                    <a:pt x="1370" y="2208"/>
                    <a:pt x="1372" y="2360"/>
                  </a:cubicBezTo>
                  <a:cubicBezTo>
                    <a:pt x="1372" y="2396"/>
                    <a:pt x="1419" y="2474"/>
                    <a:pt x="1453" y="2484"/>
                  </a:cubicBezTo>
                  <a:lnTo>
                    <a:pt x="1454" y="2484"/>
                  </a:lnTo>
                  <a:cubicBezTo>
                    <a:pt x="1591" y="2131"/>
                    <a:pt x="1693" y="1751"/>
                    <a:pt x="1654" y="1373"/>
                  </a:cubicBezTo>
                  <a:cubicBezTo>
                    <a:pt x="1616" y="996"/>
                    <a:pt x="1416" y="617"/>
                    <a:pt x="1077" y="445"/>
                  </a:cubicBezTo>
                  <a:cubicBezTo>
                    <a:pt x="902" y="356"/>
                    <a:pt x="702" y="326"/>
                    <a:pt x="511" y="278"/>
                  </a:cubicBezTo>
                  <a:cubicBezTo>
                    <a:pt x="320" y="229"/>
                    <a:pt x="123" y="154"/>
                    <a:pt x="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5707550" y="1857375"/>
              <a:ext cx="41000" cy="37800"/>
            </a:xfrm>
            <a:custGeom>
              <a:rect b="b" l="l" r="r" t="t"/>
              <a:pathLst>
                <a:path extrusionOk="0" h="1512" w="1640">
                  <a:moveTo>
                    <a:pt x="1640" y="0"/>
                  </a:moveTo>
                  <a:cubicBezTo>
                    <a:pt x="1342" y="292"/>
                    <a:pt x="1226" y="596"/>
                    <a:pt x="1184" y="972"/>
                  </a:cubicBezTo>
                  <a:cubicBezTo>
                    <a:pt x="1093" y="717"/>
                    <a:pt x="1002" y="462"/>
                    <a:pt x="912" y="208"/>
                  </a:cubicBezTo>
                  <a:lnTo>
                    <a:pt x="912" y="208"/>
                  </a:lnTo>
                  <a:cubicBezTo>
                    <a:pt x="920" y="443"/>
                    <a:pt x="888" y="679"/>
                    <a:pt x="819" y="907"/>
                  </a:cubicBezTo>
                  <a:cubicBezTo>
                    <a:pt x="823" y="661"/>
                    <a:pt x="714" y="415"/>
                    <a:pt x="518" y="227"/>
                  </a:cubicBezTo>
                  <a:lnTo>
                    <a:pt x="518" y="227"/>
                  </a:lnTo>
                  <a:cubicBezTo>
                    <a:pt x="590" y="390"/>
                    <a:pt x="601" y="571"/>
                    <a:pt x="546" y="738"/>
                  </a:cubicBezTo>
                  <a:cubicBezTo>
                    <a:pt x="546" y="569"/>
                    <a:pt x="484" y="400"/>
                    <a:pt x="369" y="259"/>
                  </a:cubicBezTo>
                  <a:lnTo>
                    <a:pt x="369" y="259"/>
                  </a:lnTo>
                  <a:cubicBezTo>
                    <a:pt x="403" y="382"/>
                    <a:pt x="393" y="514"/>
                    <a:pt x="338" y="633"/>
                  </a:cubicBezTo>
                  <a:cubicBezTo>
                    <a:pt x="358" y="466"/>
                    <a:pt x="305" y="293"/>
                    <a:pt x="193" y="151"/>
                  </a:cubicBezTo>
                  <a:lnTo>
                    <a:pt x="193" y="151"/>
                  </a:lnTo>
                  <a:cubicBezTo>
                    <a:pt x="216" y="256"/>
                    <a:pt x="212" y="366"/>
                    <a:pt x="179" y="469"/>
                  </a:cubicBezTo>
                  <a:cubicBezTo>
                    <a:pt x="151" y="384"/>
                    <a:pt x="90" y="343"/>
                    <a:pt x="1" y="293"/>
                  </a:cubicBezTo>
                  <a:lnTo>
                    <a:pt x="1" y="293"/>
                  </a:lnTo>
                  <a:cubicBezTo>
                    <a:pt x="171" y="450"/>
                    <a:pt x="176" y="706"/>
                    <a:pt x="14" y="868"/>
                  </a:cubicBezTo>
                  <a:cubicBezTo>
                    <a:pt x="141" y="783"/>
                    <a:pt x="236" y="665"/>
                    <a:pt x="280" y="537"/>
                  </a:cubicBezTo>
                  <a:lnTo>
                    <a:pt x="280" y="537"/>
                  </a:lnTo>
                  <a:cubicBezTo>
                    <a:pt x="295" y="759"/>
                    <a:pt x="220" y="985"/>
                    <a:pt x="69" y="1171"/>
                  </a:cubicBezTo>
                  <a:cubicBezTo>
                    <a:pt x="269" y="1022"/>
                    <a:pt x="404" y="817"/>
                    <a:pt x="444" y="599"/>
                  </a:cubicBezTo>
                  <a:lnTo>
                    <a:pt x="444" y="599"/>
                  </a:lnTo>
                  <a:cubicBezTo>
                    <a:pt x="518" y="846"/>
                    <a:pt x="487" y="1111"/>
                    <a:pt x="359" y="1341"/>
                  </a:cubicBezTo>
                  <a:cubicBezTo>
                    <a:pt x="451" y="1289"/>
                    <a:pt x="493" y="1195"/>
                    <a:pt x="527" y="1108"/>
                  </a:cubicBezTo>
                  <a:cubicBezTo>
                    <a:pt x="585" y="957"/>
                    <a:pt x="636" y="807"/>
                    <a:pt x="680" y="654"/>
                  </a:cubicBezTo>
                  <a:cubicBezTo>
                    <a:pt x="767" y="910"/>
                    <a:pt x="798" y="1178"/>
                    <a:pt x="771" y="1442"/>
                  </a:cubicBezTo>
                  <a:cubicBezTo>
                    <a:pt x="883" y="1216"/>
                    <a:pt x="954" y="978"/>
                    <a:pt x="981" y="737"/>
                  </a:cubicBezTo>
                  <a:cubicBezTo>
                    <a:pt x="1036" y="1023"/>
                    <a:pt x="1197" y="1296"/>
                    <a:pt x="1439" y="1512"/>
                  </a:cubicBezTo>
                  <a:cubicBezTo>
                    <a:pt x="1317" y="1271"/>
                    <a:pt x="1309" y="1001"/>
                    <a:pt x="1363" y="745"/>
                  </a:cubicBezTo>
                  <a:cubicBezTo>
                    <a:pt x="1417" y="490"/>
                    <a:pt x="1529" y="244"/>
                    <a:pt x="164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5722925" y="1789750"/>
              <a:ext cx="110150" cy="169625"/>
            </a:xfrm>
            <a:custGeom>
              <a:rect b="b" l="l" r="r" t="t"/>
              <a:pathLst>
                <a:path extrusionOk="0" h="6785" w="4406">
                  <a:moveTo>
                    <a:pt x="1467" y="1"/>
                  </a:moveTo>
                  <a:cubicBezTo>
                    <a:pt x="1045" y="407"/>
                    <a:pt x="652" y="853"/>
                    <a:pt x="389" y="1376"/>
                  </a:cubicBezTo>
                  <a:cubicBezTo>
                    <a:pt x="126" y="1898"/>
                    <a:pt x="0" y="2508"/>
                    <a:pt x="132" y="3077"/>
                  </a:cubicBezTo>
                  <a:cubicBezTo>
                    <a:pt x="230" y="3495"/>
                    <a:pt x="456" y="3870"/>
                    <a:pt x="638" y="4258"/>
                  </a:cubicBezTo>
                  <a:cubicBezTo>
                    <a:pt x="784" y="4570"/>
                    <a:pt x="904" y="4911"/>
                    <a:pt x="898" y="5251"/>
                  </a:cubicBezTo>
                  <a:cubicBezTo>
                    <a:pt x="1117" y="5433"/>
                    <a:pt x="1315" y="5647"/>
                    <a:pt x="1526" y="5838"/>
                  </a:cubicBezTo>
                  <a:cubicBezTo>
                    <a:pt x="1767" y="6055"/>
                    <a:pt x="2030" y="6246"/>
                    <a:pt x="2310" y="6407"/>
                  </a:cubicBezTo>
                  <a:cubicBezTo>
                    <a:pt x="2611" y="6580"/>
                    <a:pt x="2937" y="6720"/>
                    <a:pt x="3282" y="6753"/>
                  </a:cubicBezTo>
                  <a:cubicBezTo>
                    <a:pt x="3425" y="6767"/>
                    <a:pt x="3579" y="6784"/>
                    <a:pt x="3730" y="6784"/>
                  </a:cubicBezTo>
                  <a:cubicBezTo>
                    <a:pt x="3949" y="6784"/>
                    <a:pt x="4161" y="6748"/>
                    <a:pt x="4320" y="6614"/>
                  </a:cubicBezTo>
                  <a:cubicBezTo>
                    <a:pt x="4348" y="6590"/>
                    <a:pt x="4377" y="6562"/>
                    <a:pt x="4405" y="6537"/>
                  </a:cubicBezTo>
                  <a:cubicBezTo>
                    <a:pt x="4290" y="6324"/>
                    <a:pt x="4211" y="6089"/>
                    <a:pt x="4162" y="5852"/>
                  </a:cubicBezTo>
                  <a:cubicBezTo>
                    <a:pt x="4074" y="5429"/>
                    <a:pt x="4073" y="4992"/>
                    <a:pt x="4073" y="4559"/>
                  </a:cubicBezTo>
                  <a:lnTo>
                    <a:pt x="4073" y="4559"/>
                  </a:lnTo>
                  <a:cubicBezTo>
                    <a:pt x="4073" y="4442"/>
                    <a:pt x="4073" y="4323"/>
                    <a:pt x="4088" y="4208"/>
                  </a:cubicBezTo>
                  <a:cubicBezTo>
                    <a:pt x="4107" y="4074"/>
                    <a:pt x="4145" y="3945"/>
                    <a:pt x="4173" y="3814"/>
                  </a:cubicBezTo>
                  <a:cubicBezTo>
                    <a:pt x="4288" y="3255"/>
                    <a:pt x="4067" y="1921"/>
                    <a:pt x="3933" y="1883"/>
                  </a:cubicBezTo>
                  <a:cubicBezTo>
                    <a:pt x="3595" y="1784"/>
                    <a:pt x="3232" y="1329"/>
                    <a:pt x="3144" y="1111"/>
                  </a:cubicBezTo>
                  <a:cubicBezTo>
                    <a:pt x="3141" y="1111"/>
                    <a:pt x="3138" y="1112"/>
                    <a:pt x="3135" y="1112"/>
                  </a:cubicBezTo>
                  <a:cubicBezTo>
                    <a:pt x="2941" y="1112"/>
                    <a:pt x="2531" y="953"/>
                    <a:pt x="2363" y="872"/>
                  </a:cubicBezTo>
                  <a:cubicBezTo>
                    <a:pt x="1969" y="684"/>
                    <a:pt x="1675" y="385"/>
                    <a:pt x="1467"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5797625" y="1801000"/>
              <a:ext cx="3150" cy="2250"/>
            </a:xfrm>
            <a:custGeom>
              <a:rect b="b" l="l" r="r" t="t"/>
              <a:pathLst>
                <a:path extrusionOk="0" h="90" w="126">
                  <a:moveTo>
                    <a:pt x="0" y="1"/>
                  </a:moveTo>
                  <a:lnTo>
                    <a:pt x="0" y="1"/>
                  </a:lnTo>
                  <a:cubicBezTo>
                    <a:pt x="43" y="30"/>
                    <a:pt x="85" y="59"/>
                    <a:pt x="125" y="90"/>
                  </a:cubicBezTo>
                  <a:cubicBezTo>
                    <a:pt x="87" y="54"/>
                    <a:pt x="45" y="25"/>
                    <a:pt x="0"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5717650" y="1792900"/>
              <a:ext cx="9425" cy="5550"/>
            </a:xfrm>
            <a:custGeom>
              <a:rect b="b" l="l" r="r" t="t"/>
              <a:pathLst>
                <a:path extrusionOk="0" h="222" w="377">
                  <a:moveTo>
                    <a:pt x="376" y="1"/>
                  </a:moveTo>
                  <a:lnTo>
                    <a:pt x="376" y="1"/>
                  </a:lnTo>
                  <a:cubicBezTo>
                    <a:pt x="368" y="4"/>
                    <a:pt x="361" y="6"/>
                    <a:pt x="353" y="10"/>
                  </a:cubicBezTo>
                  <a:cubicBezTo>
                    <a:pt x="226" y="61"/>
                    <a:pt x="107" y="134"/>
                    <a:pt x="1" y="221"/>
                  </a:cubicBezTo>
                  <a:cubicBezTo>
                    <a:pt x="124" y="144"/>
                    <a:pt x="249" y="70"/>
                    <a:pt x="376"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5723875" y="1776175"/>
              <a:ext cx="84750" cy="43700"/>
            </a:xfrm>
            <a:custGeom>
              <a:rect b="b" l="l" r="r" t="t"/>
              <a:pathLst>
                <a:path extrusionOk="0" h="1748" w="3390">
                  <a:moveTo>
                    <a:pt x="2177" y="1"/>
                  </a:moveTo>
                  <a:cubicBezTo>
                    <a:pt x="2021" y="1"/>
                    <a:pt x="1859" y="23"/>
                    <a:pt x="1725" y="91"/>
                  </a:cubicBezTo>
                  <a:cubicBezTo>
                    <a:pt x="1598" y="77"/>
                    <a:pt x="1471" y="64"/>
                    <a:pt x="1344" y="64"/>
                  </a:cubicBezTo>
                  <a:cubicBezTo>
                    <a:pt x="1303" y="64"/>
                    <a:pt x="1262" y="65"/>
                    <a:pt x="1221" y="68"/>
                  </a:cubicBezTo>
                  <a:cubicBezTo>
                    <a:pt x="1054" y="81"/>
                    <a:pt x="884" y="129"/>
                    <a:pt x="749" y="230"/>
                  </a:cubicBezTo>
                  <a:cubicBezTo>
                    <a:pt x="646" y="308"/>
                    <a:pt x="567" y="413"/>
                    <a:pt x="470" y="496"/>
                  </a:cubicBezTo>
                  <a:cubicBezTo>
                    <a:pt x="686" y="395"/>
                    <a:pt x="908" y="304"/>
                    <a:pt x="1134" y="226"/>
                  </a:cubicBezTo>
                  <a:lnTo>
                    <a:pt x="1134" y="226"/>
                  </a:lnTo>
                  <a:cubicBezTo>
                    <a:pt x="713" y="500"/>
                    <a:pt x="330" y="831"/>
                    <a:pt x="1" y="1209"/>
                  </a:cubicBezTo>
                  <a:cubicBezTo>
                    <a:pt x="442" y="976"/>
                    <a:pt x="775" y="563"/>
                    <a:pt x="1231" y="365"/>
                  </a:cubicBezTo>
                  <a:lnTo>
                    <a:pt x="1231" y="365"/>
                  </a:lnTo>
                  <a:cubicBezTo>
                    <a:pt x="810" y="732"/>
                    <a:pt x="489" y="1215"/>
                    <a:pt x="313" y="1748"/>
                  </a:cubicBezTo>
                  <a:cubicBezTo>
                    <a:pt x="613" y="1234"/>
                    <a:pt x="996" y="766"/>
                    <a:pt x="1446" y="376"/>
                  </a:cubicBezTo>
                  <a:cubicBezTo>
                    <a:pt x="1472" y="412"/>
                    <a:pt x="1508" y="449"/>
                    <a:pt x="1530" y="488"/>
                  </a:cubicBezTo>
                  <a:cubicBezTo>
                    <a:pt x="1747" y="876"/>
                    <a:pt x="2128" y="1169"/>
                    <a:pt x="2559" y="1279"/>
                  </a:cubicBezTo>
                  <a:cubicBezTo>
                    <a:pt x="2235" y="1148"/>
                    <a:pt x="2013" y="850"/>
                    <a:pt x="1808" y="566"/>
                  </a:cubicBezTo>
                  <a:lnTo>
                    <a:pt x="1808" y="566"/>
                  </a:lnTo>
                  <a:cubicBezTo>
                    <a:pt x="1945" y="754"/>
                    <a:pt x="2194" y="816"/>
                    <a:pt x="2423" y="853"/>
                  </a:cubicBezTo>
                  <a:cubicBezTo>
                    <a:pt x="2603" y="883"/>
                    <a:pt x="2794" y="909"/>
                    <a:pt x="2950" y="994"/>
                  </a:cubicBezTo>
                  <a:cubicBezTo>
                    <a:pt x="2647" y="785"/>
                    <a:pt x="2326" y="602"/>
                    <a:pt x="1990" y="448"/>
                  </a:cubicBezTo>
                  <a:cubicBezTo>
                    <a:pt x="2086" y="434"/>
                    <a:pt x="2183" y="427"/>
                    <a:pt x="2280" y="427"/>
                  </a:cubicBezTo>
                  <a:cubicBezTo>
                    <a:pt x="2647" y="427"/>
                    <a:pt x="3013" y="527"/>
                    <a:pt x="3327" y="715"/>
                  </a:cubicBezTo>
                  <a:cubicBezTo>
                    <a:pt x="2996" y="443"/>
                    <a:pt x="2580" y="296"/>
                    <a:pt x="2167" y="185"/>
                  </a:cubicBezTo>
                  <a:cubicBezTo>
                    <a:pt x="2323" y="170"/>
                    <a:pt x="2479" y="163"/>
                    <a:pt x="2636" y="163"/>
                  </a:cubicBezTo>
                  <a:cubicBezTo>
                    <a:pt x="2888" y="163"/>
                    <a:pt x="3140" y="182"/>
                    <a:pt x="3389" y="220"/>
                  </a:cubicBezTo>
                  <a:cubicBezTo>
                    <a:pt x="3286" y="150"/>
                    <a:pt x="3176" y="90"/>
                    <a:pt x="3062" y="41"/>
                  </a:cubicBezTo>
                  <a:cubicBezTo>
                    <a:pt x="3014" y="45"/>
                    <a:pt x="2967" y="50"/>
                    <a:pt x="2918" y="52"/>
                  </a:cubicBezTo>
                  <a:cubicBezTo>
                    <a:pt x="2900" y="53"/>
                    <a:pt x="2882" y="53"/>
                    <a:pt x="2864" y="53"/>
                  </a:cubicBezTo>
                  <a:cubicBezTo>
                    <a:pt x="2684" y="53"/>
                    <a:pt x="2505" y="21"/>
                    <a:pt x="2325" y="7"/>
                  </a:cubicBezTo>
                  <a:cubicBezTo>
                    <a:pt x="2277" y="3"/>
                    <a:pt x="2227" y="1"/>
                    <a:pt x="2177"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5707500" y="1830775"/>
              <a:ext cx="26100" cy="22625"/>
            </a:xfrm>
            <a:custGeom>
              <a:rect b="b" l="l" r="r" t="t"/>
              <a:pathLst>
                <a:path extrusionOk="0" h="905" w="1044">
                  <a:moveTo>
                    <a:pt x="73" y="1"/>
                  </a:moveTo>
                  <a:cubicBezTo>
                    <a:pt x="65" y="17"/>
                    <a:pt x="58" y="51"/>
                    <a:pt x="49" y="68"/>
                  </a:cubicBezTo>
                  <a:cubicBezTo>
                    <a:pt x="1" y="161"/>
                    <a:pt x="51" y="271"/>
                    <a:pt x="84" y="370"/>
                  </a:cubicBezTo>
                  <a:cubicBezTo>
                    <a:pt x="143" y="550"/>
                    <a:pt x="135" y="769"/>
                    <a:pt x="3" y="905"/>
                  </a:cubicBezTo>
                  <a:cubicBezTo>
                    <a:pt x="131" y="791"/>
                    <a:pt x="216" y="628"/>
                    <a:pt x="236" y="458"/>
                  </a:cubicBezTo>
                  <a:lnTo>
                    <a:pt x="236" y="458"/>
                  </a:lnTo>
                  <a:cubicBezTo>
                    <a:pt x="246" y="553"/>
                    <a:pt x="243" y="649"/>
                    <a:pt x="227" y="744"/>
                  </a:cubicBezTo>
                  <a:cubicBezTo>
                    <a:pt x="293" y="599"/>
                    <a:pt x="347" y="448"/>
                    <a:pt x="390" y="295"/>
                  </a:cubicBezTo>
                  <a:cubicBezTo>
                    <a:pt x="487" y="478"/>
                    <a:pt x="497" y="705"/>
                    <a:pt x="417" y="896"/>
                  </a:cubicBezTo>
                  <a:cubicBezTo>
                    <a:pt x="502" y="746"/>
                    <a:pt x="590" y="593"/>
                    <a:pt x="617" y="423"/>
                  </a:cubicBezTo>
                  <a:lnTo>
                    <a:pt x="617" y="423"/>
                  </a:lnTo>
                  <a:cubicBezTo>
                    <a:pt x="638" y="561"/>
                    <a:pt x="636" y="705"/>
                    <a:pt x="610" y="844"/>
                  </a:cubicBezTo>
                  <a:cubicBezTo>
                    <a:pt x="701" y="583"/>
                    <a:pt x="959" y="407"/>
                    <a:pt x="1043" y="145"/>
                  </a:cubicBezTo>
                  <a:lnTo>
                    <a:pt x="1043" y="144"/>
                  </a:lnTo>
                  <a:cubicBezTo>
                    <a:pt x="942" y="319"/>
                    <a:pt x="861" y="346"/>
                    <a:pt x="717" y="487"/>
                  </a:cubicBezTo>
                  <a:cubicBezTo>
                    <a:pt x="705" y="324"/>
                    <a:pt x="645" y="166"/>
                    <a:pt x="544" y="37"/>
                  </a:cubicBezTo>
                  <a:lnTo>
                    <a:pt x="544" y="37"/>
                  </a:lnTo>
                  <a:cubicBezTo>
                    <a:pt x="556" y="173"/>
                    <a:pt x="541" y="312"/>
                    <a:pt x="501" y="443"/>
                  </a:cubicBezTo>
                  <a:cubicBezTo>
                    <a:pt x="466" y="290"/>
                    <a:pt x="413" y="141"/>
                    <a:pt x="342" y="2"/>
                  </a:cubicBezTo>
                  <a:cubicBezTo>
                    <a:pt x="340" y="117"/>
                    <a:pt x="313" y="233"/>
                    <a:pt x="265" y="339"/>
                  </a:cubicBezTo>
                  <a:cubicBezTo>
                    <a:pt x="270" y="241"/>
                    <a:pt x="275" y="143"/>
                    <a:pt x="279" y="46"/>
                  </a:cubicBezTo>
                  <a:lnTo>
                    <a:pt x="279" y="46"/>
                  </a:lnTo>
                  <a:cubicBezTo>
                    <a:pt x="223" y="152"/>
                    <a:pt x="182" y="265"/>
                    <a:pt x="158" y="383"/>
                  </a:cubicBezTo>
                  <a:cubicBezTo>
                    <a:pt x="106" y="261"/>
                    <a:pt x="53" y="131"/>
                    <a:pt x="73"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5708825" y="1799450"/>
              <a:ext cx="29275" cy="36175"/>
            </a:xfrm>
            <a:custGeom>
              <a:rect b="b" l="l" r="r" t="t"/>
              <a:pathLst>
                <a:path extrusionOk="0" h="1447" w="1171">
                  <a:moveTo>
                    <a:pt x="498" y="0"/>
                  </a:moveTo>
                  <a:lnTo>
                    <a:pt x="498" y="0"/>
                  </a:lnTo>
                  <a:cubicBezTo>
                    <a:pt x="323" y="54"/>
                    <a:pt x="181" y="358"/>
                    <a:pt x="119" y="516"/>
                  </a:cubicBezTo>
                  <a:cubicBezTo>
                    <a:pt x="33" y="734"/>
                    <a:pt x="0" y="976"/>
                    <a:pt x="35" y="1210"/>
                  </a:cubicBezTo>
                  <a:cubicBezTo>
                    <a:pt x="100" y="894"/>
                    <a:pt x="252" y="597"/>
                    <a:pt x="470" y="360"/>
                  </a:cubicBezTo>
                  <a:lnTo>
                    <a:pt x="470" y="360"/>
                  </a:lnTo>
                  <a:cubicBezTo>
                    <a:pt x="282" y="593"/>
                    <a:pt x="257" y="913"/>
                    <a:pt x="240" y="1213"/>
                  </a:cubicBezTo>
                  <a:cubicBezTo>
                    <a:pt x="275" y="1068"/>
                    <a:pt x="343" y="932"/>
                    <a:pt x="435" y="816"/>
                  </a:cubicBezTo>
                  <a:lnTo>
                    <a:pt x="435" y="816"/>
                  </a:lnTo>
                  <a:cubicBezTo>
                    <a:pt x="364" y="1000"/>
                    <a:pt x="345" y="1204"/>
                    <a:pt x="380" y="1398"/>
                  </a:cubicBezTo>
                  <a:cubicBezTo>
                    <a:pt x="388" y="1199"/>
                    <a:pt x="470" y="1003"/>
                    <a:pt x="606" y="858"/>
                  </a:cubicBezTo>
                  <a:lnTo>
                    <a:pt x="606" y="858"/>
                  </a:lnTo>
                  <a:cubicBezTo>
                    <a:pt x="546" y="1048"/>
                    <a:pt x="595" y="1254"/>
                    <a:pt x="645" y="1447"/>
                  </a:cubicBezTo>
                  <a:cubicBezTo>
                    <a:pt x="724" y="950"/>
                    <a:pt x="904" y="468"/>
                    <a:pt x="1170" y="40"/>
                  </a:cubicBezTo>
                  <a:lnTo>
                    <a:pt x="1170" y="40"/>
                  </a:lnTo>
                  <a:cubicBezTo>
                    <a:pt x="926" y="302"/>
                    <a:pt x="750" y="627"/>
                    <a:pt x="664" y="975"/>
                  </a:cubicBezTo>
                  <a:cubicBezTo>
                    <a:pt x="637" y="748"/>
                    <a:pt x="685" y="513"/>
                    <a:pt x="798" y="313"/>
                  </a:cubicBezTo>
                  <a:lnTo>
                    <a:pt x="798" y="313"/>
                  </a:lnTo>
                  <a:cubicBezTo>
                    <a:pt x="684" y="482"/>
                    <a:pt x="597" y="669"/>
                    <a:pt x="540" y="865"/>
                  </a:cubicBezTo>
                  <a:cubicBezTo>
                    <a:pt x="547" y="711"/>
                    <a:pt x="586" y="560"/>
                    <a:pt x="657" y="424"/>
                  </a:cubicBezTo>
                  <a:lnTo>
                    <a:pt x="657" y="424"/>
                  </a:lnTo>
                  <a:cubicBezTo>
                    <a:pt x="548" y="536"/>
                    <a:pt x="455" y="662"/>
                    <a:pt x="379" y="799"/>
                  </a:cubicBezTo>
                  <a:cubicBezTo>
                    <a:pt x="435" y="595"/>
                    <a:pt x="551" y="408"/>
                    <a:pt x="710" y="269"/>
                  </a:cubicBezTo>
                  <a:lnTo>
                    <a:pt x="710" y="269"/>
                  </a:lnTo>
                  <a:cubicBezTo>
                    <a:pt x="596" y="337"/>
                    <a:pt x="498" y="430"/>
                    <a:pt x="422" y="539"/>
                  </a:cubicBezTo>
                  <a:cubicBezTo>
                    <a:pt x="465" y="362"/>
                    <a:pt x="545" y="195"/>
                    <a:pt x="654" y="49"/>
                  </a:cubicBezTo>
                  <a:lnTo>
                    <a:pt x="654" y="49"/>
                  </a:lnTo>
                  <a:cubicBezTo>
                    <a:pt x="426" y="237"/>
                    <a:pt x="237" y="473"/>
                    <a:pt x="105" y="738"/>
                  </a:cubicBezTo>
                  <a:lnTo>
                    <a:pt x="105" y="738"/>
                  </a:lnTo>
                  <a:cubicBezTo>
                    <a:pt x="235" y="476"/>
                    <a:pt x="313" y="237"/>
                    <a:pt x="498"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5706875" y="1844550"/>
              <a:ext cx="23325" cy="25275"/>
            </a:xfrm>
            <a:custGeom>
              <a:rect b="b" l="l" r="r" t="t"/>
              <a:pathLst>
                <a:path extrusionOk="0" h="1011" w="933">
                  <a:moveTo>
                    <a:pt x="580" y="138"/>
                  </a:moveTo>
                  <a:cubicBezTo>
                    <a:pt x="576" y="152"/>
                    <a:pt x="572" y="166"/>
                    <a:pt x="569" y="180"/>
                  </a:cubicBezTo>
                  <a:lnTo>
                    <a:pt x="569" y="180"/>
                  </a:lnTo>
                  <a:cubicBezTo>
                    <a:pt x="573" y="166"/>
                    <a:pt x="577" y="152"/>
                    <a:pt x="580" y="138"/>
                  </a:cubicBezTo>
                  <a:close/>
                  <a:moveTo>
                    <a:pt x="439" y="1"/>
                  </a:moveTo>
                  <a:cubicBezTo>
                    <a:pt x="419" y="88"/>
                    <a:pt x="359" y="162"/>
                    <a:pt x="302" y="232"/>
                  </a:cubicBezTo>
                  <a:cubicBezTo>
                    <a:pt x="242" y="307"/>
                    <a:pt x="181" y="381"/>
                    <a:pt x="121" y="455"/>
                  </a:cubicBezTo>
                  <a:cubicBezTo>
                    <a:pt x="139" y="380"/>
                    <a:pt x="150" y="317"/>
                    <a:pt x="176" y="244"/>
                  </a:cubicBezTo>
                  <a:lnTo>
                    <a:pt x="176" y="244"/>
                  </a:lnTo>
                  <a:cubicBezTo>
                    <a:pt x="38" y="397"/>
                    <a:pt x="0" y="633"/>
                    <a:pt x="86" y="821"/>
                  </a:cubicBezTo>
                  <a:cubicBezTo>
                    <a:pt x="84" y="664"/>
                    <a:pt x="134" y="507"/>
                    <a:pt x="228" y="381"/>
                  </a:cubicBezTo>
                  <a:cubicBezTo>
                    <a:pt x="244" y="509"/>
                    <a:pt x="277" y="635"/>
                    <a:pt x="325" y="754"/>
                  </a:cubicBezTo>
                  <a:cubicBezTo>
                    <a:pt x="319" y="660"/>
                    <a:pt x="320" y="566"/>
                    <a:pt x="330" y="471"/>
                  </a:cubicBezTo>
                  <a:cubicBezTo>
                    <a:pt x="380" y="622"/>
                    <a:pt x="439" y="768"/>
                    <a:pt x="509" y="911"/>
                  </a:cubicBezTo>
                  <a:cubicBezTo>
                    <a:pt x="484" y="765"/>
                    <a:pt x="467" y="617"/>
                    <a:pt x="457" y="470"/>
                  </a:cubicBezTo>
                  <a:lnTo>
                    <a:pt x="457" y="470"/>
                  </a:lnTo>
                  <a:cubicBezTo>
                    <a:pt x="592" y="645"/>
                    <a:pt x="719" y="825"/>
                    <a:pt x="839" y="1010"/>
                  </a:cubicBezTo>
                  <a:cubicBezTo>
                    <a:pt x="797" y="897"/>
                    <a:pt x="806" y="770"/>
                    <a:pt x="833" y="653"/>
                  </a:cubicBezTo>
                  <a:cubicBezTo>
                    <a:pt x="861" y="534"/>
                    <a:pt x="905" y="421"/>
                    <a:pt x="932" y="302"/>
                  </a:cubicBezTo>
                  <a:lnTo>
                    <a:pt x="932" y="302"/>
                  </a:lnTo>
                  <a:cubicBezTo>
                    <a:pt x="878" y="476"/>
                    <a:pt x="768" y="485"/>
                    <a:pt x="739" y="664"/>
                  </a:cubicBezTo>
                  <a:cubicBezTo>
                    <a:pt x="599" y="551"/>
                    <a:pt x="531" y="355"/>
                    <a:pt x="569" y="180"/>
                  </a:cubicBezTo>
                  <a:lnTo>
                    <a:pt x="569" y="180"/>
                  </a:lnTo>
                  <a:cubicBezTo>
                    <a:pt x="524" y="315"/>
                    <a:pt x="408" y="432"/>
                    <a:pt x="415" y="575"/>
                  </a:cubicBezTo>
                  <a:cubicBezTo>
                    <a:pt x="364" y="491"/>
                    <a:pt x="344" y="388"/>
                    <a:pt x="361" y="293"/>
                  </a:cubicBezTo>
                  <a:cubicBezTo>
                    <a:pt x="379" y="193"/>
                    <a:pt x="433" y="102"/>
                    <a:pt x="43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5710325" y="1880350"/>
              <a:ext cx="41700" cy="24900"/>
            </a:xfrm>
            <a:custGeom>
              <a:rect b="b" l="l" r="r" t="t"/>
              <a:pathLst>
                <a:path extrusionOk="0" h="996" w="1668">
                  <a:moveTo>
                    <a:pt x="295" y="1"/>
                  </a:moveTo>
                  <a:lnTo>
                    <a:pt x="295" y="1"/>
                  </a:lnTo>
                  <a:cubicBezTo>
                    <a:pt x="65" y="155"/>
                    <a:pt x="1" y="506"/>
                    <a:pt x="159" y="732"/>
                  </a:cubicBezTo>
                  <a:cubicBezTo>
                    <a:pt x="126" y="608"/>
                    <a:pt x="132" y="474"/>
                    <a:pt x="177" y="353"/>
                  </a:cubicBezTo>
                  <a:lnTo>
                    <a:pt x="177" y="353"/>
                  </a:lnTo>
                  <a:cubicBezTo>
                    <a:pt x="174" y="553"/>
                    <a:pt x="316" y="722"/>
                    <a:pt x="450" y="870"/>
                  </a:cubicBezTo>
                  <a:cubicBezTo>
                    <a:pt x="480" y="705"/>
                    <a:pt x="528" y="542"/>
                    <a:pt x="589" y="385"/>
                  </a:cubicBezTo>
                  <a:cubicBezTo>
                    <a:pt x="619" y="551"/>
                    <a:pt x="626" y="720"/>
                    <a:pt x="612" y="888"/>
                  </a:cubicBezTo>
                  <a:cubicBezTo>
                    <a:pt x="727" y="753"/>
                    <a:pt x="814" y="594"/>
                    <a:pt x="863" y="424"/>
                  </a:cubicBezTo>
                  <a:cubicBezTo>
                    <a:pt x="892" y="669"/>
                    <a:pt x="1105" y="846"/>
                    <a:pt x="1301" y="995"/>
                  </a:cubicBezTo>
                  <a:cubicBezTo>
                    <a:pt x="1241" y="849"/>
                    <a:pt x="1188" y="700"/>
                    <a:pt x="1144" y="549"/>
                  </a:cubicBezTo>
                  <a:lnTo>
                    <a:pt x="1144" y="549"/>
                  </a:lnTo>
                  <a:cubicBezTo>
                    <a:pt x="1267" y="666"/>
                    <a:pt x="1436" y="733"/>
                    <a:pt x="1606" y="733"/>
                  </a:cubicBezTo>
                  <a:cubicBezTo>
                    <a:pt x="1625" y="733"/>
                    <a:pt x="1645" y="732"/>
                    <a:pt x="1664" y="730"/>
                  </a:cubicBezTo>
                  <a:lnTo>
                    <a:pt x="1664" y="730"/>
                  </a:lnTo>
                  <a:cubicBezTo>
                    <a:pt x="1665" y="730"/>
                    <a:pt x="1667" y="731"/>
                    <a:pt x="1668" y="731"/>
                  </a:cubicBezTo>
                  <a:lnTo>
                    <a:pt x="1668" y="730"/>
                  </a:lnTo>
                  <a:cubicBezTo>
                    <a:pt x="1667" y="730"/>
                    <a:pt x="1665" y="730"/>
                    <a:pt x="1664" y="730"/>
                  </a:cubicBezTo>
                  <a:lnTo>
                    <a:pt x="1664" y="730"/>
                  </a:lnTo>
                  <a:cubicBezTo>
                    <a:pt x="1528" y="705"/>
                    <a:pt x="1403" y="674"/>
                    <a:pt x="1288" y="600"/>
                  </a:cubicBezTo>
                  <a:cubicBezTo>
                    <a:pt x="1171" y="525"/>
                    <a:pt x="1076" y="407"/>
                    <a:pt x="1051" y="271"/>
                  </a:cubicBezTo>
                  <a:lnTo>
                    <a:pt x="1051" y="271"/>
                  </a:lnTo>
                  <a:cubicBezTo>
                    <a:pt x="1041" y="387"/>
                    <a:pt x="1049" y="505"/>
                    <a:pt x="1073" y="619"/>
                  </a:cubicBezTo>
                  <a:cubicBezTo>
                    <a:pt x="979" y="464"/>
                    <a:pt x="905" y="296"/>
                    <a:pt x="854" y="123"/>
                  </a:cubicBezTo>
                  <a:cubicBezTo>
                    <a:pt x="825" y="294"/>
                    <a:pt x="771" y="461"/>
                    <a:pt x="697" y="617"/>
                  </a:cubicBezTo>
                  <a:cubicBezTo>
                    <a:pt x="710" y="407"/>
                    <a:pt x="643" y="201"/>
                    <a:pt x="571" y="3"/>
                  </a:cubicBezTo>
                  <a:cubicBezTo>
                    <a:pt x="517" y="214"/>
                    <a:pt x="435" y="417"/>
                    <a:pt x="330" y="606"/>
                  </a:cubicBezTo>
                  <a:cubicBezTo>
                    <a:pt x="281" y="505"/>
                    <a:pt x="240" y="397"/>
                    <a:pt x="229" y="285"/>
                  </a:cubicBezTo>
                  <a:cubicBezTo>
                    <a:pt x="219" y="173"/>
                    <a:pt x="228" y="92"/>
                    <a:pt x="295"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5742975" y="1891000"/>
              <a:ext cx="13775" cy="38350"/>
            </a:xfrm>
            <a:custGeom>
              <a:rect b="b" l="l" r="r" t="t"/>
              <a:pathLst>
                <a:path extrusionOk="0" h="1534" w="551">
                  <a:moveTo>
                    <a:pt x="419" y="1"/>
                  </a:moveTo>
                  <a:cubicBezTo>
                    <a:pt x="318" y="388"/>
                    <a:pt x="209" y="788"/>
                    <a:pt x="1" y="1124"/>
                  </a:cubicBezTo>
                  <a:cubicBezTo>
                    <a:pt x="161" y="1247"/>
                    <a:pt x="309" y="1389"/>
                    <a:pt x="456" y="1533"/>
                  </a:cubicBezTo>
                  <a:cubicBezTo>
                    <a:pt x="551" y="1027"/>
                    <a:pt x="540" y="501"/>
                    <a:pt x="41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5723875" y="1900150"/>
              <a:ext cx="5200" cy="11900"/>
            </a:xfrm>
            <a:custGeom>
              <a:rect b="b" l="l" r="r" t="t"/>
              <a:pathLst>
                <a:path extrusionOk="0" h="476" w="208">
                  <a:moveTo>
                    <a:pt x="5" y="0"/>
                  </a:moveTo>
                  <a:cubicBezTo>
                    <a:pt x="1" y="152"/>
                    <a:pt x="25" y="303"/>
                    <a:pt x="76" y="446"/>
                  </a:cubicBezTo>
                  <a:cubicBezTo>
                    <a:pt x="119" y="456"/>
                    <a:pt x="163" y="466"/>
                    <a:pt x="207" y="476"/>
                  </a:cubicBezTo>
                  <a:cubicBezTo>
                    <a:pt x="119" y="327"/>
                    <a:pt x="50" y="167"/>
                    <a:pt x="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5716625" y="1898950"/>
              <a:ext cx="7000" cy="11850"/>
            </a:xfrm>
            <a:custGeom>
              <a:rect b="b" l="l" r="r" t="t"/>
              <a:pathLst>
                <a:path extrusionOk="0" h="474" w="280">
                  <a:moveTo>
                    <a:pt x="1" y="0"/>
                  </a:moveTo>
                  <a:lnTo>
                    <a:pt x="1" y="0"/>
                  </a:lnTo>
                  <a:cubicBezTo>
                    <a:pt x="0" y="126"/>
                    <a:pt x="16" y="253"/>
                    <a:pt x="49" y="374"/>
                  </a:cubicBezTo>
                  <a:cubicBezTo>
                    <a:pt x="71" y="388"/>
                    <a:pt x="93" y="400"/>
                    <a:pt x="115" y="412"/>
                  </a:cubicBezTo>
                  <a:cubicBezTo>
                    <a:pt x="166" y="439"/>
                    <a:pt x="222" y="458"/>
                    <a:pt x="280" y="473"/>
                  </a:cubicBezTo>
                  <a:cubicBezTo>
                    <a:pt x="160" y="334"/>
                    <a:pt x="65" y="172"/>
                    <a:pt x="1"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5732600" y="1900650"/>
              <a:ext cx="4300" cy="14425"/>
            </a:xfrm>
            <a:custGeom>
              <a:rect b="b" l="l" r="r" t="t"/>
              <a:pathLst>
                <a:path extrusionOk="0" h="577" w="172">
                  <a:moveTo>
                    <a:pt x="10" y="0"/>
                  </a:moveTo>
                  <a:cubicBezTo>
                    <a:pt x="6" y="166"/>
                    <a:pt x="4" y="332"/>
                    <a:pt x="1" y="496"/>
                  </a:cubicBezTo>
                  <a:cubicBezTo>
                    <a:pt x="17" y="503"/>
                    <a:pt x="34" y="508"/>
                    <a:pt x="49" y="515"/>
                  </a:cubicBezTo>
                  <a:cubicBezTo>
                    <a:pt x="91" y="534"/>
                    <a:pt x="130" y="554"/>
                    <a:pt x="171" y="576"/>
                  </a:cubicBezTo>
                  <a:cubicBezTo>
                    <a:pt x="126" y="382"/>
                    <a:pt x="73" y="190"/>
                    <a:pt x="1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5804675" y="1802775"/>
              <a:ext cx="49925" cy="33525"/>
            </a:xfrm>
            <a:custGeom>
              <a:rect b="b" l="l" r="r" t="t"/>
              <a:pathLst>
                <a:path extrusionOk="0" h="1341" w="1997">
                  <a:moveTo>
                    <a:pt x="708" y="1249"/>
                  </a:moveTo>
                  <a:cubicBezTo>
                    <a:pt x="712" y="1252"/>
                    <a:pt x="715" y="1256"/>
                    <a:pt x="719" y="1259"/>
                  </a:cubicBezTo>
                  <a:lnTo>
                    <a:pt x="719" y="1258"/>
                  </a:lnTo>
                  <a:cubicBezTo>
                    <a:pt x="716" y="1255"/>
                    <a:pt x="712" y="1252"/>
                    <a:pt x="708" y="1249"/>
                  </a:cubicBezTo>
                  <a:close/>
                  <a:moveTo>
                    <a:pt x="1182" y="1"/>
                  </a:moveTo>
                  <a:lnTo>
                    <a:pt x="1182" y="1"/>
                  </a:lnTo>
                  <a:cubicBezTo>
                    <a:pt x="1390" y="150"/>
                    <a:pt x="1359" y="489"/>
                    <a:pt x="1548" y="662"/>
                  </a:cubicBezTo>
                  <a:cubicBezTo>
                    <a:pt x="1334" y="607"/>
                    <a:pt x="1140" y="480"/>
                    <a:pt x="1005" y="305"/>
                  </a:cubicBezTo>
                  <a:lnTo>
                    <a:pt x="1005" y="305"/>
                  </a:lnTo>
                  <a:cubicBezTo>
                    <a:pt x="1046" y="482"/>
                    <a:pt x="1139" y="645"/>
                    <a:pt x="1267" y="773"/>
                  </a:cubicBezTo>
                  <a:cubicBezTo>
                    <a:pt x="1063" y="667"/>
                    <a:pt x="880" y="522"/>
                    <a:pt x="729" y="350"/>
                  </a:cubicBezTo>
                  <a:lnTo>
                    <a:pt x="729" y="350"/>
                  </a:lnTo>
                  <a:cubicBezTo>
                    <a:pt x="749" y="552"/>
                    <a:pt x="865" y="743"/>
                    <a:pt x="1035" y="855"/>
                  </a:cubicBezTo>
                  <a:cubicBezTo>
                    <a:pt x="826" y="796"/>
                    <a:pt x="644" y="645"/>
                    <a:pt x="546" y="451"/>
                  </a:cubicBezTo>
                  <a:lnTo>
                    <a:pt x="546" y="451"/>
                  </a:lnTo>
                  <a:cubicBezTo>
                    <a:pt x="537" y="658"/>
                    <a:pt x="614" y="868"/>
                    <a:pt x="754" y="1021"/>
                  </a:cubicBezTo>
                  <a:cubicBezTo>
                    <a:pt x="569" y="865"/>
                    <a:pt x="432" y="653"/>
                    <a:pt x="364" y="420"/>
                  </a:cubicBezTo>
                  <a:lnTo>
                    <a:pt x="364" y="420"/>
                  </a:lnTo>
                  <a:cubicBezTo>
                    <a:pt x="313" y="624"/>
                    <a:pt x="356" y="849"/>
                    <a:pt x="478" y="1020"/>
                  </a:cubicBezTo>
                  <a:cubicBezTo>
                    <a:pt x="268" y="876"/>
                    <a:pt x="112" y="678"/>
                    <a:pt x="0" y="452"/>
                  </a:cubicBezTo>
                  <a:lnTo>
                    <a:pt x="0" y="452"/>
                  </a:lnTo>
                  <a:cubicBezTo>
                    <a:pt x="18" y="631"/>
                    <a:pt x="85" y="775"/>
                    <a:pt x="201" y="912"/>
                  </a:cubicBezTo>
                  <a:cubicBezTo>
                    <a:pt x="269" y="992"/>
                    <a:pt x="348" y="1063"/>
                    <a:pt x="436" y="1122"/>
                  </a:cubicBezTo>
                  <a:cubicBezTo>
                    <a:pt x="512" y="1173"/>
                    <a:pt x="636" y="1197"/>
                    <a:pt x="708" y="1249"/>
                  </a:cubicBezTo>
                  <a:lnTo>
                    <a:pt x="708" y="1249"/>
                  </a:lnTo>
                  <a:cubicBezTo>
                    <a:pt x="604" y="1156"/>
                    <a:pt x="525" y="1036"/>
                    <a:pt x="481" y="903"/>
                  </a:cubicBezTo>
                  <a:lnTo>
                    <a:pt x="481" y="903"/>
                  </a:lnTo>
                  <a:cubicBezTo>
                    <a:pt x="610" y="1079"/>
                    <a:pt x="825" y="1161"/>
                    <a:pt x="1028" y="1236"/>
                  </a:cubicBezTo>
                  <a:cubicBezTo>
                    <a:pt x="916" y="1152"/>
                    <a:pt x="824" y="1043"/>
                    <a:pt x="759" y="919"/>
                  </a:cubicBezTo>
                  <a:lnTo>
                    <a:pt x="759" y="919"/>
                  </a:lnTo>
                  <a:cubicBezTo>
                    <a:pt x="1028" y="925"/>
                    <a:pt x="1286" y="1096"/>
                    <a:pt x="1398" y="1340"/>
                  </a:cubicBezTo>
                  <a:cubicBezTo>
                    <a:pt x="1358" y="1133"/>
                    <a:pt x="1243" y="941"/>
                    <a:pt x="1080" y="807"/>
                  </a:cubicBezTo>
                  <a:lnTo>
                    <a:pt x="1080" y="807"/>
                  </a:lnTo>
                  <a:cubicBezTo>
                    <a:pt x="1197" y="885"/>
                    <a:pt x="1339" y="929"/>
                    <a:pt x="1480" y="929"/>
                  </a:cubicBezTo>
                  <a:cubicBezTo>
                    <a:pt x="1494" y="929"/>
                    <a:pt x="1508" y="928"/>
                    <a:pt x="1523" y="927"/>
                  </a:cubicBezTo>
                  <a:cubicBezTo>
                    <a:pt x="1410" y="874"/>
                    <a:pt x="1313" y="785"/>
                    <a:pt x="1249" y="676"/>
                  </a:cubicBezTo>
                  <a:lnTo>
                    <a:pt x="1249" y="676"/>
                  </a:lnTo>
                  <a:cubicBezTo>
                    <a:pt x="1469" y="742"/>
                    <a:pt x="1707" y="819"/>
                    <a:pt x="1838" y="1008"/>
                  </a:cubicBezTo>
                  <a:cubicBezTo>
                    <a:pt x="1770" y="880"/>
                    <a:pt x="1685" y="763"/>
                    <a:pt x="1586" y="657"/>
                  </a:cubicBezTo>
                  <a:lnTo>
                    <a:pt x="1586" y="657"/>
                  </a:lnTo>
                  <a:cubicBezTo>
                    <a:pt x="1717" y="735"/>
                    <a:pt x="1854" y="800"/>
                    <a:pt x="1997" y="852"/>
                  </a:cubicBezTo>
                  <a:cubicBezTo>
                    <a:pt x="1624" y="703"/>
                    <a:pt x="1564" y="124"/>
                    <a:pt x="1182"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5818975" y="1831700"/>
              <a:ext cx="52400" cy="47875"/>
            </a:xfrm>
            <a:custGeom>
              <a:rect b="b" l="l" r="r" t="t"/>
              <a:pathLst>
                <a:path extrusionOk="0" h="1915" w="2096">
                  <a:moveTo>
                    <a:pt x="0" y="1027"/>
                  </a:moveTo>
                  <a:lnTo>
                    <a:pt x="0" y="1027"/>
                  </a:lnTo>
                  <a:cubicBezTo>
                    <a:pt x="1" y="1033"/>
                    <a:pt x="2" y="1039"/>
                    <a:pt x="3" y="1044"/>
                  </a:cubicBezTo>
                  <a:lnTo>
                    <a:pt x="3" y="1044"/>
                  </a:lnTo>
                  <a:cubicBezTo>
                    <a:pt x="2" y="1039"/>
                    <a:pt x="2" y="1034"/>
                    <a:pt x="1" y="1028"/>
                  </a:cubicBezTo>
                  <a:lnTo>
                    <a:pt x="0" y="1027"/>
                  </a:lnTo>
                  <a:close/>
                  <a:moveTo>
                    <a:pt x="1821" y="1"/>
                  </a:moveTo>
                  <a:lnTo>
                    <a:pt x="1821" y="1"/>
                  </a:lnTo>
                  <a:cubicBezTo>
                    <a:pt x="1848" y="251"/>
                    <a:pt x="1874" y="501"/>
                    <a:pt x="1900" y="752"/>
                  </a:cubicBezTo>
                  <a:cubicBezTo>
                    <a:pt x="1795" y="594"/>
                    <a:pt x="1678" y="444"/>
                    <a:pt x="1551" y="305"/>
                  </a:cubicBezTo>
                  <a:lnTo>
                    <a:pt x="1551" y="305"/>
                  </a:lnTo>
                  <a:cubicBezTo>
                    <a:pt x="1619" y="465"/>
                    <a:pt x="1686" y="625"/>
                    <a:pt x="1753" y="786"/>
                  </a:cubicBezTo>
                  <a:cubicBezTo>
                    <a:pt x="1637" y="686"/>
                    <a:pt x="1538" y="565"/>
                    <a:pt x="1464" y="430"/>
                  </a:cubicBezTo>
                  <a:lnTo>
                    <a:pt x="1464" y="430"/>
                  </a:lnTo>
                  <a:cubicBezTo>
                    <a:pt x="1489" y="628"/>
                    <a:pt x="1491" y="828"/>
                    <a:pt x="1471" y="1027"/>
                  </a:cubicBezTo>
                  <a:cubicBezTo>
                    <a:pt x="1447" y="848"/>
                    <a:pt x="1389" y="675"/>
                    <a:pt x="1301" y="518"/>
                  </a:cubicBezTo>
                  <a:lnTo>
                    <a:pt x="1279" y="915"/>
                  </a:lnTo>
                  <a:cubicBezTo>
                    <a:pt x="1260" y="810"/>
                    <a:pt x="1242" y="706"/>
                    <a:pt x="1223" y="600"/>
                  </a:cubicBezTo>
                  <a:cubicBezTo>
                    <a:pt x="1140" y="763"/>
                    <a:pt x="1056" y="924"/>
                    <a:pt x="973" y="1085"/>
                  </a:cubicBezTo>
                  <a:cubicBezTo>
                    <a:pt x="938" y="926"/>
                    <a:pt x="943" y="759"/>
                    <a:pt x="988" y="603"/>
                  </a:cubicBezTo>
                  <a:lnTo>
                    <a:pt x="988" y="603"/>
                  </a:lnTo>
                  <a:cubicBezTo>
                    <a:pt x="888" y="735"/>
                    <a:pt x="830" y="882"/>
                    <a:pt x="815" y="1047"/>
                  </a:cubicBezTo>
                  <a:cubicBezTo>
                    <a:pt x="796" y="942"/>
                    <a:pt x="801" y="833"/>
                    <a:pt x="830" y="730"/>
                  </a:cubicBezTo>
                  <a:lnTo>
                    <a:pt x="830" y="730"/>
                  </a:lnTo>
                  <a:cubicBezTo>
                    <a:pt x="694" y="882"/>
                    <a:pt x="606" y="1078"/>
                    <a:pt x="582" y="1281"/>
                  </a:cubicBezTo>
                  <a:cubicBezTo>
                    <a:pt x="519" y="1116"/>
                    <a:pt x="531" y="935"/>
                    <a:pt x="544" y="760"/>
                  </a:cubicBezTo>
                  <a:lnTo>
                    <a:pt x="544" y="760"/>
                  </a:lnTo>
                  <a:cubicBezTo>
                    <a:pt x="495" y="920"/>
                    <a:pt x="468" y="1085"/>
                    <a:pt x="462" y="1252"/>
                  </a:cubicBezTo>
                  <a:cubicBezTo>
                    <a:pt x="421" y="1066"/>
                    <a:pt x="403" y="873"/>
                    <a:pt x="411" y="684"/>
                  </a:cubicBezTo>
                  <a:lnTo>
                    <a:pt x="411" y="684"/>
                  </a:lnTo>
                  <a:cubicBezTo>
                    <a:pt x="324" y="949"/>
                    <a:pt x="266" y="1226"/>
                    <a:pt x="241" y="1505"/>
                  </a:cubicBezTo>
                  <a:cubicBezTo>
                    <a:pt x="111" y="1330"/>
                    <a:pt x="35" y="1252"/>
                    <a:pt x="3" y="1044"/>
                  </a:cubicBezTo>
                  <a:lnTo>
                    <a:pt x="3" y="1044"/>
                  </a:lnTo>
                  <a:cubicBezTo>
                    <a:pt x="31" y="1354"/>
                    <a:pt x="139" y="1656"/>
                    <a:pt x="314" y="1914"/>
                  </a:cubicBezTo>
                  <a:cubicBezTo>
                    <a:pt x="317" y="1732"/>
                    <a:pt x="342" y="1551"/>
                    <a:pt x="387" y="1375"/>
                  </a:cubicBezTo>
                  <a:cubicBezTo>
                    <a:pt x="391" y="1547"/>
                    <a:pt x="439" y="1718"/>
                    <a:pt x="527" y="1866"/>
                  </a:cubicBezTo>
                  <a:cubicBezTo>
                    <a:pt x="494" y="1679"/>
                    <a:pt x="492" y="1487"/>
                    <a:pt x="522" y="1299"/>
                  </a:cubicBezTo>
                  <a:lnTo>
                    <a:pt x="522" y="1299"/>
                  </a:lnTo>
                  <a:cubicBezTo>
                    <a:pt x="550" y="1513"/>
                    <a:pt x="651" y="1716"/>
                    <a:pt x="803" y="1870"/>
                  </a:cubicBezTo>
                  <a:cubicBezTo>
                    <a:pt x="711" y="1764"/>
                    <a:pt x="674" y="1619"/>
                    <a:pt x="673" y="1478"/>
                  </a:cubicBezTo>
                  <a:cubicBezTo>
                    <a:pt x="671" y="1338"/>
                    <a:pt x="702" y="1198"/>
                    <a:pt x="733" y="1061"/>
                  </a:cubicBezTo>
                  <a:cubicBezTo>
                    <a:pt x="744" y="1221"/>
                    <a:pt x="785" y="1380"/>
                    <a:pt x="853" y="1525"/>
                  </a:cubicBezTo>
                  <a:cubicBezTo>
                    <a:pt x="804" y="1378"/>
                    <a:pt x="816" y="1212"/>
                    <a:pt x="886" y="1072"/>
                  </a:cubicBezTo>
                  <a:cubicBezTo>
                    <a:pt x="890" y="1284"/>
                    <a:pt x="971" y="1494"/>
                    <a:pt x="1108" y="1656"/>
                  </a:cubicBezTo>
                  <a:cubicBezTo>
                    <a:pt x="966" y="1446"/>
                    <a:pt x="991" y="1140"/>
                    <a:pt x="1167" y="958"/>
                  </a:cubicBezTo>
                  <a:lnTo>
                    <a:pt x="1167" y="958"/>
                  </a:lnTo>
                  <a:cubicBezTo>
                    <a:pt x="1158" y="1167"/>
                    <a:pt x="1205" y="1376"/>
                    <a:pt x="1302" y="1561"/>
                  </a:cubicBezTo>
                  <a:cubicBezTo>
                    <a:pt x="1239" y="1360"/>
                    <a:pt x="1251" y="1137"/>
                    <a:pt x="1335" y="943"/>
                  </a:cubicBezTo>
                  <a:cubicBezTo>
                    <a:pt x="1345" y="1197"/>
                    <a:pt x="1462" y="1444"/>
                    <a:pt x="1652" y="1612"/>
                  </a:cubicBezTo>
                  <a:cubicBezTo>
                    <a:pt x="1522" y="1414"/>
                    <a:pt x="1491" y="1154"/>
                    <a:pt x="1569" y="931"/>
                  </a:cubicBezTo>
                  <a:lnTo>
                    <a:pt x="1569" y="931"/>
                  </a:lnTo>
                  <a:cubicBezTo>
                    <a:pt x="1598" y="1095"/>
                    <a:pt x="1680" y="1250"/>
                    <a:pt x="1798" y="1367"/>
                  </a:cubicBezTo>
                  <a:cubicBezTo>
                    <a:pt x="1694" y="1199"/>
                    <a:pt x="1639" y="1001"/>
                    <a:pt x="1642" y="802"/>
                  </a:cubicBezTo>
                  <a:lnTo>
                    <a:pt x="1642" y="802"/>
                  </a:lnTo>
                  <a:cubicBezTo>
                    <a:pt x="1764" y="974"/>
                    <a:pt x="1875" y="1153"/>
                    <a:pt x="1973" y="1340"/>
                  </a:cubicBezTo>
                  <a:cubicBezTo>
                    <a:pt x="1957" y="1183"/>
                    <a:pt x="1918" y="1028"/>
                    <a:pt x="1860" y="881"/>
                  </a:cubicBezTo>
                  <a:lnTo>
                    <a:pt x="1860" y="881"/>
                  </a:lnTo>
                  <a:cubicBezTo>
                    <a:pt x="1913" y="987"/>
                    <a:pt x="1995" y="1076"/>
                    <a:pt x="2096" y="1137"/>
                  </a:cubicBezTo>
                  <a:cubicBezTo>
                    <a:pt x="1975" y="1041"/>
                    <a:pt x="1976" y="405"/>
                    <a:pt x="1934" y="256"/>
                  </a:cubicBezTo>
                  <a:cubicBezTo>
                    <a:pt x="1909" y="167"/>
                    <a:pt x="1860" y="85"/>
                    <a:pt x="1821"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5812775" y="1875950"/>
              <a:ext cx="57525" cy="52925"/>
            </a:xfrm>
            <a:custGeom>
              <a:rect b="b" l="l" r="r" t="t"/>
              <a:pathLst>
                <a:path extrusionOk="0" h="2117" w="2301">
                  <a:moveTo>
                    <a:pt x="1878" y="1105"/>
                  </a:moveTo>
                  <a:cubicBezTo>
                    <a:pt x="1879" y="1118"/>
                    <a:pt x="1883" y="1130"/>
                    <a:pt x="1887" y="1141"/>
                  </a:cubicBezTo>
                  <a:cubicBezTo>
                    <a:pt x="1884" y="1129"/>
                    <a:pt x="1880" y="1117"/>
                    <a:pt x="1878" y="1105"/>
                  </a:cubicBezTo>
                  <a:close/>
                  <a:moveTo>
                    <a:pt x="2301" y="0"/>
                  </a:moveTo>
                  <a:lnTo>
                    <a:pt x="2301" y="0"/>
                  </a:lnTo>
                  <a:cubicBezTo>
                    <a:pt x="2156" y="291"/>
                    <a:pt x="1977" y="566"/>
                    <a:pt x="1767" y="815"/>
                  </a:cubicBezTo>
                  <a:cubicBezTo>
                    <a:pt x="1827" y="641"/>
                    <a:pt x="1804" y="452"/>
                    <a:pt x="1780" y="270"/>
                  </a:cubicBezTo>
                  <a:lnTo>
                    <a:pt x="1780" y="270"/>
                  </a:lnTo>
                  <a:cubicBezTo>
                    <a:pt x="1746" y="489"/>
                    <a:pt x="1675" y="702"/>
                    <a:pt x="1571" y="897"/>
                  </a:cubicBezTo>
                  <a:cubicBezTo>
                    <a:pt x="1609" y="749"/>
                    <a:pt x="1626" y="595"/>
                    <a:pt x="1621" y="443"/>
                  </a:cubicBezTo>
                  <a:lnTo>
                    <a:pt x="1621" y="443"/>
                  </a:lnTo>
                  <a:cubicBezTo>
                    <a:pt x="1580" y="639"/>
                    <a:pt x="1503" y="828"/>
                    <a:pt x="1394" y="997"/>
                  </a:cubicBezTo>
                  <a:cubicBezTo>
                    <a:pt x="1461" y="876"/>
                    <a:pt x="1482" y="730"/>
                    <a:pt x="1449" y="595"/>
                  </a:cubicBezTo>
                  <a:lnTo>
                    <a:pt x="1449" y="595"/>
                  </a:lnTo>
                  <a:cubicBezTo>
                    <a:pt x="1408" y="729"/>
                    <a:pt x="1340" y="854"/>
                    <a:pt x="1250" y="962"/>
                  </a:cubicBezTo>
                  <a:cubicBezTo>
                    <a:pt x="1288" y="839"/>
                    <a:pt x="1287" y="705"/>
                    <a:pt x="1245" y="584"/>
                  </a:cubicBezTo>
                  <a:cubicBezTo>
                    <a:pt x="1180" y="815"/>
                    <a:pt x="1054" y="1028"/>
                    <a:pt x="884" y="1197"/>
                  </a:cubicBezTo>
                  <a:cubicBezTo>
                    <a:pt x="945" y="1035"/>
                    <a:pt x="965" y="858"/>
                    <a:pt x="939" y="686"/>
                  </a:cubicBezTo>
                  <a:lnTo>
                    <a:pt x="939" y="686"/>
                  </a:lnTo>
                  <a:cubicBezTo>
                    <a:pt x="876" y="818"/>
                    <a:pt x="796" y="941"/>
                    <a:pt x="700" y="1051"/>
                  </a:cubicBezTo>
                  <a:cubicBezTo>
                    <a:pt x="799" y="868"/>
                    <a:pt x="848" y="658"/>
                    <a:pt x="837" y="450"/>
                  </a:cubicBezTo>
                  <a:lnTo>
                    <a:pt x="837" y="450"/>
                  </a:lnTo>
                  <a:cubicBezTo>
                    <a:pt x="795" y="776"/>
                    <a:pt x="494" y="1003"/>
                    <a:pt x="367" y="1306"/>
                  </a:cubicBezTo>
                  <a:cubicBezTo>
                    <a:pt x="422" y="1038"/>
                    <a:pt x="478" y="769"/>
                    <a:pt x="532" y="500"/>
                  </a:cubicBezTo>
                  <a:lnTo>
                    <a:pt x="532" y="500"/>
                  </a:lnTo>
                  <a:cubicBezTo>
                    <a:pt x="371" y="718"/>
                    <a:pt x="224" y="951"/>
                    <a:pt x="131" y="1207"/>
                  </a:cubicBezTo>
                  <a:cubicBezTo>
                    <a:pt x="37" y="1461"/>
                    <a:pt x="0" y="1742"/>
                    <a:pt x="61" y="2008"/>
                  </a:cubicBezTo>
                  <a:cubicBezTo>
                    <a:pt x="74" y="1769"/>
                    <a:pt x="131" y="1531"/>
                    <a:pt x="227" y="1312"/>
                  </a:cubicBezTo>
                  <a:lnTo>
                    <a:pt x="227" y="1312"/>
                  </a:lnTo>
                  <a:cubicBezTo>
                    <a:pt x="200" y="1583"/>
                    <a:pt x="231" y="1859"/>
                    <a:pt x="316" y="2116"/>
                  </a:cubicBezTo>
                  <a:cubicBezTo>
                    <a:pt x="316" y="1719"/>
                    <a:pt x="427" y="1322"/>
                    <a:pt x="633" y="983"/>
                  </a:cubicBezTo>
                  <a:lnTo>
                    <a:pt x="633" y="983"/>
                  </a:lnTo>
                  <a:cubicBezTo>
                    <a:pt x="573" y="1204"/>
                    <a:pt x="565" y="1440"/>
                    <a:pt x="613" y="1665"/>
                  </a:cubicBezTo>
                  <a:cubicBezTo>
                    <a:pt x="637" y="1478"/>
                    <a:pt x="705" y="1297"/>
                    <a:pt x="811" y="1140"/>
                  </a:cubicBezTo>
                  <a:lnTo>
                    <a:pt x="811" y="1140"/>
                  </a:lnTo>
                  <a:cubicBezTo>
                    <a:pt x="750" y="1382"/>
                    <a:pt x="755" y="1640"/>
                    <a:pt x="826" y="1879"/>
                  </a:cubicBezTo>
                  <a:cubicBezTo>
                    <a:pt x="801" y="1562"/>
                    <a:pt x="927" y="1237"/>
                    <a:pt x="1156" y="1017"/>
                  </a:cubicBezTo>
                  <a:lnTo>
                    <a:pt x="1156" y="1017"/>
                  </a:lnTo>
                  <a:cubicBezTo>
                    <a:pt x="1093" y="1191"/>
                    <a:pt x="1060" y="1378"/>
                    <a:pt x="1059" y="1563"/>
                  </a:cubicBezTo>
                  <a:cubicBezTo>
                    <a:pt x="1109" y="1358"/>
                    <a:pt x="1205" y="1164"/>
                    <a:pt x="1340" y="1001"/>
                  </a:cubicBezTo>
                  <a:lnTo>
                    <a:pt x="1340" y="1001"/>
                  </a:lnTo>
                  <a:cubicBezTo>
                    <a:pt x="1288" y="1203"/>
                    <a:pt x="1280" y="1416"/>
                    <a:pt x="1319" y="1620"/>
                  </a:cubicBezTo>
                  <a:cubicBezTo>
                    <a:pt x="1304" y="1380"/>
                    <a:pt x="1383" y="1135"/>
                    <a:pt x="1536" y="948"/>
                  </a:cubicBezTo>
                  <a:lnTo>
                    <a:pt x="1536" y="948"/>
                  </a:lnTo>
                  <a:cubicBezTo>
                    <a:pt x="1494" y="1097"/>
                    <a:pt x="1495" y="1257"/>
                    <a:pt x="1539" y="1405"/>
                  </a:cubicBezTo>
                  <a:cubicBezTo>
                    <a:pt x="1546" y="1175"/>
                    <a:pt x="1609" y="945"/>
                    <a:pt x="1723" y="746"/>
                  </a:cubicBezTo>
                  <a:lnTo>
                    <a:pt x="1723" y="746"/>
                  </a:lnTo>
                  <a:cubicBezTo>
                    <a:pt x="1667" y="931"/>
                    <a:pt x="1699" y="1141"/>
                    <a:pt x="1807" y="1301"/>
                  </a:cubicBezTo>
                  <a:cubicBezTo>
                    <a:pt x="1778" y="1114"/>
                    <a:pt x="1796" y="921"/>
                    <a:pt x="1861" y="743"/>
                  </a:cubicBezTo>
                  <a:lnTo>
                    <a:pt x="1861" y="743"/>
                  </a:lnTo>
                  <a:cubicBezTo>
                    <a:pt x="1843" y="863"/>
                    <a:pt x="1849" y="986"/>
                    <a:pt x="1878" y="1105"/>
                  </a:cubicBezTo>
                  <a:lnTo>
                    <a:pt x="1878" y="1105"/>
                  </a:lnTo>
                  <a:cubicBezTo>
                    <a:pt x="1855" y="949"/>
                    <a:pt x="2001" y="659"/>
                    <a:pt x="2060" y="546"/>
                  </a:cubicBezTo>
                  <a:cubicBezTo>
                    <a:pt x="2164" y="352"/>
                    <a:pt x="2239" y="214"/>
                    <a:pt x="2301"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5810450" y="1921750"/>
              <a:ext cx="38925" cy="37625"/>
            </a:xfrm>
            <a:custGeom>
              <a:rect b="b" l="l" r="r" t="t"/>
              <a:pathLst>
                <a:path extrusionOk="0" h="1505" w="1557">
                  <a:moveTo>
                    <a:pt x="1542" y="0"/>
                  </a:moveTo>
                  <a:cubicBezTo>
                    <a:pt x="1466" y="331"/>
                    <a:pt x="1294" y="637"/>
                    <a:pt x="1051" y="873"/>
                  </a:cubicBezTo>
                  <a:cubicBezTo>
                    <a:pt x="1166" y="649"/>
                    <a:pt x="1228" y="399"/>
                    <a:pt x="1231" y="147"/>
                  </a:cubicBezTo>
                  <a:lnTo>
                    <a:pt x="1231" y="147"/>
                  </a:lnTo>
                  <a:cubicBezTo>
                    <a:pt x="1157" y="360"/>
                    <a:pt x="1049" y="560"/>
                    <a:pt x="914" y="740"/>
                  </a:cubicBezTo>
                  <a:cubicBezTo>
                    <a:pt x="1025" y="549"/>
                    <a:pt x="1081" y="326"/>
                    <a:pt x="1076" y="104"/>
                  </a:cubicBezTo>
                  <a:lnTo>
                    <a:pt x="1076" y="104"/>
                  </a:lnTo>
                  <a:cubicBezTo>
                    <a:pt x="995" y="422"/>
                    <a:pt x="825" y="715"/>
                    <a:pt x="590" y="941"/>
                  </a:cubicBezTo>
                  <a:cubicBezTo>
                    <a:pt x="714" y="736"/>
                    <a:pt x="773" y="491"/>
                    <a:pt x="754" y="250"/>
                  </a:cubicBezTo>
                  <a:lnTo>
                    <a:pt x="754" y="250"/>
                  </a:lnTo>
                  <a:cubicBezTo>
                    <a:pt x="711" y="433"/>
                    <a:pt x="617" y="603"/>
                    <a:pt x="485" y="735"/>
                  </a:cubicBezTo>
                  <a:cubicBezTo>
                    <a:pt x="571" y="600"/>
                    <a:pt x="607" y="433"/>
                    <a:pt x="586" y="274"/>
                  </a:cubicBezTo>
                  <a:lnTo>
                    <a:pt x="586" y="274"/>
                  </a:lnTo>
                  <a:cubicBezTo>
                    <a:pt x="556" y="518"/>
                    <a:pt x="379" y="714"/>
                    <a:pt x="234" y="912"/>
                  </a:cubicBezTo>
                  <a:cubicBezTo>
                    <a:pt x="108" y="1082"/>
                    <a:pt x="1" y="1294"/>
                    <a:pt x="29" y="1496"/>
                  </a:cubicBezTo>
                  <a:cubicBezTo>
                    <a:pt x="96" y="1501"/>
                    <a:pt x="163" y="1504"/>
                    <a:pt x="230" y="1504"/>
                  </a:cubicBezTo>
                  <a:cubicBezTo>
                    <a:pt x="449" y="1504"/>
                    <a:pt x="660" y="1469"/>
                    <a:pt x="819" y="1335"/>
                  </a:cubicBezTo>
                  <a:cubicBezTo>
                    <a:pt x="872" y="1288"/>
                    <a:pt x="922" y="1235"/>
                    <a:pt x="980" y="1193"/>
                  </a:cubicBezTo>
                  <a:cubicBezTo>
                    <a:pt x="1031" y="1158"/>
                    <a:pt x="1086" y="1134"/>
                    <a:pt x="1138" y="1100"/>
                  </a:cubicBezTo>
                  <a:cubicBezTo>
                    <a:pt x="1351" y="963"/>
                    <a:pt x="1450" y="705"/>
                    <a:pt x="1527" y="458"/>
                  </a:cubicBezTo>
                  <a:cubicBezTo>
                    <a:pt x="1550" y="306"/>
                    <a:pt x="1556" y="153"/>
                    <a:pt x="1542"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5781550" y="1784150"/>
              <a:ext cx="54675" cy="32175"/>
            </a:xfrm>
            <a:custGeom>
              <a:rect b="b" l="l" r="r" t="t"/>
              <a:pathLst>
                <a:path extrusionOk="0" h="1287" w="2187">
                  <a:moveTo>
                    <a:pt x="741" y="1"/>
                  </a:moveTo>
                  <a:cubicBezTo>
                    <a:pt x="973" y="99"/>
                    <a:pt x="1195" y="218"/>
                    <a:pt x="1406" y="355"/>
                  </a:cubicBezTo>
                  <a:cubicBezTo>
                    <a:pt x="1256" y="314"/>
                    <a:pt x="1105" y="273"/>
                    <a:pt x="955" y="232"/>
                  </a:cubicBezTo>
                  <a:lnTo>
                    <a:pt x="955" y="232"/>
                  </a:lnTo>
                  <a:cubicBezTo>
                    <a:pt x="1084" y="346"/>
                    <a:pt x="1205" y="470"/>
                    <a:pt x="1316" y="603"/>
                  </a:cubicBezTo>
                  <a:cubicBezTo>
                    <a:pt x="1182" y="542"/>
                    <a:pt x="1042" y="496"/>
                    <a:pt x="898" y="465"/>
                  </a:cubicBezTo>
                  <a:lnTo>
                    <a:pt x="898" y="465"/>
                  </a:lnTo>
                  <a:cubicBezTo>
                    <a:pt x="1033" y="563"/>
                    <a:pt x="1160" y="671"/>
                    <a:pt x="1279" y="790"/>
                  </a:cubicBezTo>
                  <a:cubicBezTo>
                    <a:pt x="1127" y="688"/>
                    <a:pt x="547" y="411"/>
                    <a:pt x="375" y="351"/>
                  </a:cubicBezTo>
                  <a:lnTo>
                    <a:pt x="375" y="351"/>
                  </a:lnTo>
                  <a:cubicBezTo>
                    <a:pt x="498" y="453"/>
                    <a:pt x="1025" y="766"/>
                    <a:pt x="1116" y="896"/>
                  </a:cubicBezTo>
                  <a:cubicBezTo>
                    <a:pt x="999" y="745"/>
                    <a:pt x="771" y="765"/>
                    <a:pt x="580" y="757"/>
                  </a:cubicBezTo>
                  <a:cubicBezTo>
                    <a:pt x="377" y="748"/>
                    <a:pt x="177" y="690"/>
                    <a:pt x="0" y="590"/>
                  </a:cubicBezTo>
                  <a:lnTo>
                    <a:pt x="0" y="590"/>
                  </a:lnTo>
                  <a:cubicBezTo>
                    <a:pt x="220" y="829"/>
                    <a:pt x="529" y="818"/>
                    <a:pt x="797" y="964"/>
                  </a:cubicBezTo>
                  <a:cubicBezTo>
                    <a:pt x="926" y="1036"/>
                    <a:pt x="1032" y="1151"/>
                    <a:pt x="1090" y="1286"/>
                  </a:cubicBezTo>
                  <a:cubicBezTo>
                    <a:pt x="1066" y="1135"/>
                    <a:pt x="1003" y="989"/>
                    <a:pt x="911" y="866"/>
                  </a:cubicBezTo>
                  <a:lnTo>
                    <a:pt x="911" y="866"/>
                  </a:lnTo>
                  <a:cubicBezTo>
                    <a:pt x="1090" y="930"/>
                    <a:pt x="1245" y="1057"/>
                    <a:pt x="1346" y="1217"/>
                  </a:cubicBezTo>
                  <a:cubicBezTo>
                    <a:pt x="1302" y="1081"/>
                    <a:pt x="1241" y="950"/>
                    <a:pt x="1165" y="829"/>
                  </a:cubicBezTo>
                  <a:lnTo>
                    <a:pt x="1165" y="829"/>
                  </a:lnTo>
                  <a:cubicBezTo>
                    <a:pt x="1325" y="941"/>
                    <a:pt x="1461" y="1086"/>
                    <a:pt x="1563" y="1252"/>
                  </a:cubicBezTo>
                  <a:cubicBezTo>
                    <a:pt x="1507" y="1059"/>
                    <a:pt x="1415" y="875"/>
                    <a:pt x="1292" y="715"/>
                  </a:cubicBezTo>
                  <a:lnTo>
                    <a:pt x="1292" y="715"/>
                  </a:lnTo>
                  <a:cubicBezTo>
                    <a:pt x="1503" y="829"/>
                    <a:pt x="1688" y="991"/>
                    <a:pt x="1828" y="1186"/>
                  </a:cubicBezTo>
                  <a:cubicBezTo>
                    <a:pt x="1693" y="902"/>
                    <a:pt x="1499" y="645"/>
                    <a:pt x="1262" y="438"/>
                  </a:cubicBezTo>
                  <a:lnTo>
                    <a:pt x="1262" y="438"/>
                  </a:lnTo>
                  <a:cubicBezTo>
                    <a:pt x="1653" y="521"/>
                    <a:pt x="1935" y="849"/>
                    <a:pt x="2187" y="1159"/>
                  </a:cubicBezTo>
                  <a:cubicBezTo>
                    <a:pt x="2058" y="893"/>
                    <a:pt x="1924" y="620"/>
                    <a:pt x="1704" y="422"/>
                  </a:cubicBezTo>
                  <a:cubicBezTo>
                    <a:pt x="1439" y="187"/>
                    <a:pt x="1083" y="91"/>
                    <a:pt x="74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5826025" y="1824875"/>
              <a:ext cx="38325" cy="28975"/>
            </a:xfrm>
            <a:custGeom>
              <a:rect b="b" l="l" r="r" t="t"/>
              <a:pathLst>
                <a:path extrusionOk="0" h="1159" w="1533">
                  <a:moveTo>
                    <a:pt x="1035" y="1"/>
                  </a:moveTo>
                  <a:lnTo>
                    <a:pt x="1035" y="1"/>
                  </a:lnTo>
                  <a:cubicBezTo>
                    <a:pt x="1134" y="92"/>
                    <a:pt x="1210" y="210"/>
                    <a:pt x="1250" y="339"/>
                  </a:cubicBezTo>
                  <a:cubicBezTo>
                    <a:pt x="1173" y="253"/>
                    <a:pt x="1083" y="178"/>
                    <a:pt x="984" y="117"/>
                  </a:cubicBezTo>
                  <a:lnTo>
                    <a:pt x="984" y="117"/>
                  </a:lnTo>
                  <a:cubicBezTo>
                    <a:pt x="1025" y="195"/>
                    <a:pt x="1047" y="284"/>
                    <a:pt x="1045" y="373"/>
                  </a:cubicBezTo>
                  <a:cubicBezTo>
                    <a:pt x="948" y="266"/>
                    <a:pt x="819" y="188"/>
                    <a:pt x="680" y="151"/>
                  </a:cubicBezTo>
                  <a:lnTo>
                    <a:pt x="680" y="151"/>
                  </a:lnTo>
                  <a:cubicBezTo>
                    <a:pt x="768" y="254"/>
                    <a:pt x="829" y="379"/>
                    <a:pt x="859" y="512"/>
                  </a:cubicBezTo>
                  <a:cubicBezTo>
                    <a:pt x="762" y="422"/>
                    <a:pt x="665" y="333"/>
                    <a:pt x="569" y="243"/>
                  </a:cubicBezTo>
                  <a:lnTo>
                    <a:pt x="569" y="243"/>
                  </a:lnTo>
                  <a:cubicBezTo>
                    <a:pt x="671" y="395"/>
                    <a:pt x="739" y="569"/>
                    <a:pt x="768" y="749"/>
                  </a:cubicBezTo>
                  <a:cubicBezTo>
                    <a:pt x="656" y="575"/>
                    <a:pt x="511" y="420"/>
                    <a:pt x="344" y="296"/>
                  </a:cubicBezTo>
                  <a:lnTo>
                    <a:pt x="344" y="296"/>
                  </a:lnTo>
                  <a:cubicBezTo>
                    <a:pt x="411" y="400"/>
                    <a:pt x="457" y="516"/>
                    <a:pt x="480" y="638"/>
                  </a:cubicBezTo>
                  <a:cubicBezTo>
                    <a:pt x="424" y="508"/>
                    <a:pt x="323" y="397"/>
                    <a:pt x="198" y="330"/>
                  </a:cubicBezTo>
                  <a:lnTo>
                    <a:pt x="198" y="330"/>
                  </a:lnTo>
                  <a:cubicBezTo>
                    <a:pt x="263" y="468"/>
                    <a:pt x="302" y="619"/>
                    <a:pt x="313" y="771"/>
                  </a:cubicBezTo>
                  <a:cubicBezTo>
                    <a:pt x="245" y="661"/>
                    <a:pt x="120" y="600"/>
                    <a:pt x="0" y="550"/>
                  </a:cubicBezTo>
                  <a:lnTo>
                    <a:pt x="0" y="550"/>
                  </a:lnTo>
                  <a:cubicBezTo>
                    <a:pt x="97" y="724"/>
                    <a:pt x="161" y="915"/>
                    <a:pt x="187" y="1112"/>
                  </a:cubicBezTo>
                  <a:cubicBezTo>
                    <a:pt x="217" y="990"/>
                    <a:pt x="218" y="861"/>
                    <a:pt x="192" y="738"/>
                  </a:cubicBezTo>
                  <a:lnTo>
                    <a:pt x="192" y="738"/>
                  </a:lnTo>
                  <a:cubicBezTo>
                    <a:pt x="276" y="861"/>
                    <a:pt x="319" y="1010"/>
                    <a:pt x="315" y="1159"/>
                  </a:cubicBezTo>
                  <a:cubicBezTo>
                    <a:pt x="389" y="993"/>
                    <a:pt x="418" y="808"/>
                    <a:pt x="402" y="627"/>
                  </a:cubicBezTo>
                  <a:lnTo>
                    <a:pt x="402" y="627"/>
                  </a:lnTo>
                  <a:cubicBezTo>
                    <a:pt x="467" y="721"/>
                    <a:pt x="516" y="826"/>
                    <a:pt x="548" y="936"/>
                  </a:cubicBezTo>
                  <a:cubicBezTo>
                    <a:pt x="575" y="814"/>
                    <a:pt x="578" y="688"/>
                    <a:pt x="553" y="565"/>
                  </a:cubicBezTo>
                  <a:lnTo>
                    <a:pt x="553" y="565"/>
                  </a:lnTo>
                  <a:cubicBezTo>
                    <a:pt x="715" y="676"/>
                    <a:pt x="794" y="894"/>
                    <a:pt x="740" y="1082"/>
                  </a:cubicBezTo>
                  <a:cubicBezTo>
                    <a:pt x="834" y="930"/>
                    <a:pt x="875" y="746"/>
                    <a:pt x="854" y="568"/>
                  </a:cubicBezTo>
                  <a:lnTo>
                    <a:pt x="854" y="568"/>
                  </a:lnTo>
                  <a:cubicBezTo>
                    <a:pt x="908" y="634"/>
                    <a:pt x="948" y="713"/>
                    <a:pt x="968" y="795"/>
                  </a:cubicBezTo>
                  <a:cubicBezTo>
                    <a:pt x="986" y="695"/>
                    <a:pt x="976" y="590"/>
                    <a:pt x="939" y="495"/>
                  </a:cubicBezTo>
                  <a:lnTo>
                    <a:pt x="939" y="495"/>
                  </a:lnTo>
                  <a:cubicBezTo>
                    <a:pt x="1050" y="608"/>
                    <a:pt x="1126" y="754"/>
                    <a:pt x="1156" y="909"/>
                  </a:cubicBezTo>
                  <a:cubicBezTo>
                    <a:pt x="1146" y="741"/>
                    <a:pt x="1096" y="578"/>
                    <a:pt x="1012" y="433"/>
                  </a:cubicBezTo>
                  <a:lnTo>
                    <a:pt x="1012" y="433"/>
                  </a:lnTo>
                  <a:cubicBezTo>
                    <a:pt x="1108" y="534"/>
                    <a:pt x="1187" y="650"/>
                    <a:pt x="1246" y="777"/>
                  </a:cubicBezTo>
                  <a:cubicBezTo>
                    <a:pt x="1220" y="609"/>
                    <a:pt x="1171" y="445"/>
                    <a:pt x="1101" y="290"/>
                  </a:cubicBezTo>
                  <a:lnTo>
                    <a:pt x="1101" y="290"/>
                  </a:lnTo>
                  <a:cubicBezTo>
                    <a:pt x="1282" y="420"/>
                    <a:pt x="1432" y="594"/>
                    <a:pt x="1533" y="793"/>
                  </a:cubicBezTo>
                  <a:cubicBezTo>
                    <a:pt x="1522" y="602"/>
                    <a:pt x="1451" y="414"/>
                    <a:pt x="1335" y="263"/>
                  </a:cubicBezTo>
                  <a:lnTo>
                    <a:pt x="1335" y="264"/>
                  </a:lnTo>
                  <a:cubicBezTo>
                    <a:pt x="1256" y="162"/>
                    <a:pt x="1147" y="64"/>
                    <a:pt x="1035"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5826925" y="1862175"/>
              <a:ext cx="44825" cy="36100"/>
            </a:xfrm>
            <a:custGeom>
              <a:rect b="b" l="l" r="r" t="t"/>
              <a:pathLst>
                <a:path extrusionOk="0" h="1444" w="1793">
                  <a:moveTo>
                    <a:pt x="238" y="458"/>
                  </a:moveTo>
                  <a:lnTo>
                    <a:pt x="238" y="459"/>
                  </a:lnTo>
                  <a:lnTo>
                    <a:pt x="238" y="459"/>
                  </a:lnTo>
                  <a:cubicBezTo>
                    <a:pt x="238" y="459"/>
                    <a:pt x="238" y="458"/>
                    <a:pt x="238" y="458"/>
                  </a:cubicBezTo>
                  <a:close/>
                  <a:moveTo>
                    <a:pt x="1793" y="0"/>
                  </a:moveTo>
                  <a:cubicBezTo>
                    <a:pt x="1746" y="153"/>
                    <a:pt x="1689" y="303"/>
                    <a:pt x="1624" y="449"/>
                  </a:cubicBezTo>
                  <a:cubicBezTo>
                    <a:pt x="1634" y="294"/>
                    <a:pt x="1598" y="136"/>
                    <a:pt x="1522" y="1"/>
                  </a:cubicBezTo>
                  <a:lnTo>
                    <a:pt x="1522" y="1"/>
                  </a:lnTo>
                  <a:cubicBezTo>
                    <a:pt x="1550" y="100"/>
                    <a:pt x="1562" y="203"/>
                    <a:pt x="1557" y="306"/>
                  </a:cubicBezTo>
                  <a:cubicBezTo>
                    <a:pt x="1539" y="260"/>
                    <a:pt x="1522" y="214"/>
                    <a:pt x="1504" y="168"/>
                  </a:cubicBezTo>
                  <a:cubicBezTo>
                    <a:pt x="1490" y="348"/>
                    <a:pt x="1445" y="526"/>
                    <a:pt x="1373" y="691"/>
                  </a:cubicBezTo>
                  <a:cubicBezTo>
                    <a:pt x="1291" y="482"/>
                    <a:pt x="1183" y="283"/>
                    <a:pt x="1049" y="103"/>
                  </a:cubicBezTo>
                  <a:lnTo>
                    <a:pt x="1049" y="103"/>
                  </a:lnTo>
                  <a:cubicBezTo>
                    <a:pt x="1095" y="254"/>
                    <a:pt x="1110" y="413"/>
                    <a:pt x="1095" y="569"/>
                  </a:cubicBezTo>
                  <a:cubicBezTo>
                    <a:pt x="996" y="446"/>
                    <a:pt x="897" y="323"/>
                    <a:pt x="800" y="200"/>
                  </a:cubicBezTo>
                  <a:lnTo>
                    <a:pt x="800" y="200"/>
                  </a:lnTo>
                  <a:cubicBezTo>
                    <a:pt x="873" y="391"/>
                    <a:pt x="919" y="594"/>
                    <a:pt x="935" y="798"/>
                  </a:cubicBezTo>
                  <a:cubicBezTo>
                    <a:pt x="896" y="681"/>
                    <a:pt x="847" y="567"/>
                    <a:pt x="790" y="458"/>
                  </a:cubicBezTo>
                  <a:cubicBezTo>
                    <a:pt x="783" y="578"/>
                    <a:pt x="777" y="698"/>
                    <a:pt x="771" y="818"/>
                  </a:cubicBezTo>
                  <a:cubicBezTo>
                    <a:pt x="710" y="652"/>
                    <a:pt x="648" y="487"/>
                    <a:pt x="588" y="321"/>
                  </a:cubicBezTo>
                  <a:lnTo>
                    <a:pt x="588" y="321"/>
                  </a:lnTo>
                  <a:cubicBezTo>
                    <a:pt x="615" y="521"/>
                    <a:pt x="595" y="727"/>
                    <a:pt x="530" y="918"/>
                  </a:cubicBezTo>
                  <a:cubicBezTo>
                    <a:pt x="491" y="770"/>
                    <a:pt x="413" y="632"/>
                    <a:pt x="307" y="522"/>
                  </a:cubicBezTo>
                  <a:lnTo>
                    <a:pt x="307" y="522"/>
                  </a:lnTo>
                  <a:cubicBezTo>
                    <a:pt x="354" y="649"/>
                    <a:pt x="380" y="783"/>
                    <a:pt x="385" y="918"/>
                  </a:cubicBezTo>
                  <a:lnTo>
                    <a:pt x="238" y="459"/>
                  </a:lnTo>
                  <a:lnTo>
                    <a:pt x="238" y="459"/>
                  </a:lnTo>
                  <a:cubicBezTo>
                    <a:pt x="280" y="592"/>
                    <a:pt x="212" y="816"/>
                    <a:pt x="156" y="934"/>
                  </a:cubicBezTo>
                  <a:cubicBezTo>
                    <a:pt x="161" y="800"/>
                    <a:pt x="116" y="609"/>
                    <a:pt x="76" y="481"/>
                  </a:cubicBezTo>
                  <a:lnTo>
                    <a:pt x="76" y="481"/>
                  </a:lnTo>
                  <a:cubicBezTo>
                    <a:pt x="107" y="618"/>
                    <a:pt x="96" y="802"/>
                    <a:pt x="85" y="942"/>
                  </a:cubicBezTo>
                  <a:cubicBezTo>
                    <a:pt x="75" y="1065"/>
                    <a:pt x="47" y="1187"/>
                    <a:pt x="1" y="1301"/>
                  </a:cubicBezTo>
                  <a:cubicBezTo>
                    <a:pt x="139" y="1153"/>
                    <a:pt x="232" y="962"/>
                    <a:pt x="263" y="761"/>
                  </a:cubicBezTo>
                  <a:cubicBezTo>
                    <a:pt x="320" y="915"/>
                    <a:pt x="333" y="1085"/>
                    <a:pt x="301" y="1246"/>
                  </a:cubicBezTo>
                  <a:cubicBezTo>
                    <a:pt x="376" y="1123"/>
                    <a:pt x="418" y="982"/>
                    <a:pt x="422" y="838"/>
                  </a:cubicBezTo>
                  <a:lnTo>
                    <a:pt x="422" y="838"/>
                  </a:lnTo>
                  <a:cubicBezTo>
                    <a:pt x="489" y="1033"/>
                    <a:pt x="482" y="1253"/>
                    <a:pt x="404" y="1444"/>
                  </a:cubicBezTo>
                  <a:cubicBezTo>
                    <a:pt x="537" y="1221"/>
                    <a:pt x="621" y="969"/>
                    <a:pt x="645" y="713"/>
                  </a:cubicBezTo>
                  <a:cubicBezTo>
                    <a:pt x="713" y="861"/>
                    <a:pt x="745" y="1025"/>
                    <a:pt x="734" y="1188"/>
                  </a:cubicBezTo>
                  <a:cubicBezTo>
                    <a:pt x="798" y="1051"/>
                    <a:pt x="836" y="900"/>
                    <a:pt x="841" y="749"/>
                  </a:cubicBezTo>
                  <a:cubicBezTo>
                    <a:pt x="898" y="884"/>
                    <a:pt x="931" y="1029"/>
                    <a:pt x="938" y="1175"/>
                  </a:cubicBezTo>
                  <a:cubicBezTo>
                    <a:pt x="1003" y="988"/>
                    <a:pt x="1032" y="789"/>
                    <a:pt x="1025" y="592"/>
                  </a:cubicBezTo>
                  <a:lnTo>
                    <a:pt x="1025" y="592"/>
                  </a:lnTo>
                  <a:cubicBezTo>
                    <a:pt x="1069" y="738"/>
                    <a:pt x="1087" y="892"/>
                    <a:pt x="1078" y="1043"/>
                  </a:cubicBezTo>
                  <a:cubicBezTo>
                    <a:pt x="1156" y="848"/>
                    <a:pt x="1189" y="635"/>
                    <a:pt x="1175" y="424"/>
                  </a:cubicBezTo>
                  <a:lnTo>
                    <a:pt x="1175" y="424"/>
                  </a:lnTo>
                  <a:cubicBezTo>
                    <a:pt x="1254" y="635"/>
                    <a:pt x="1285" y="862"/>
                    <a:pt x="1265" y="1086"/>
                  </a:cubicBezTo>
                  <a:cubicBezTo>
                    <a:pt x="1395" y="876"/>
                    <a:pt x="1488" y="643"/>
                    <a:pt x="1537" y="403"/>
                  </a:cubicBezTo>
                  <a:lnTo>
                    <a:pt x="1537" y="403"/>
                  </a:lnTo>
                  <a:cubicBezTo>
                    <a:pt x="1547" y="551"/>
                    <a:pt x="1531" y="701"/>
                    <a:pt x="1488" y="843"/>
                  </a:cubicBezTo>
                  <a:cubicBezTo>
                    <a:pt x="1670" y="601"/>
                    <a:pt x="1778" y="303"/>
                    <a:pt x="1793"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5822825" y="1904275"/>
              <a:ext cx="33750" cy="31375"/>
            </a:xfrm>
            <a:custGeom>
              <a:rect b="b" l="l" r="r" t="t"/>
              <a:pathLst>
                <a:path extrusionOk="0" h="1255" w="1350">
                  <a:moveTo>
                    <a:pt x="1284" y="0"/>
                  </a:moveTo>
                  <a:lnTo>
                    <a:pt x="1284" y="0"/>
                  </a:lnTo>
                  <a:cubicBezTo>
                    <a:pt x="1267" y="217"/>
                    <a:pt x="1205" y="430"/>
                    <a:pt x="1105" y="623"/>
                  </a:cubicBezTo>
                  <a:cubicBezTo>
                    <a:pt x="1080" y="458"/>
                    <a:pt x="1047" y="293"/>
                    <a:pt x="1005" y="131"/>
                  </a:cubicBezTo>
                  <a:cubicBezTo>
                    <a:pt x="982" y="356"/>
                    <a:pt x="936" y="578"/>
                    <a:pt x="869" y="795"/>
                  </a:cubicBezTo>
                  <a:cubicBezTo>
                    <a:pt x="823" y="636"/>
                    <a:pt x="796" y="470"/>
                    <a:pt x="787" y="304"/>
                  </a:cubicBezTo>
                  <a:cubicBezTo>
                    <a:pt x="739" y="438"/>
                    <a:pt x="695" y="574"/>
                    <a:pt x="656" y="710"/>
                  </a:cubicBezTo>
                  <a:cubicBezTo>
                    <a:pt x="591" y="565"/>
                    <a:pt x="559" y="407"/>
                    <a:pt x="560" y="248"/>
                  </a:cubicBezTo>
                  <a:lnTo>
                    <a:pt x="560" y="248"/>
                  </a:lnTo>
                  <a:cubicBezTo>
                    <a:pt x="467" y="473"/>
                    <a:pt x="416" y="716"/>
                    <a:pt x="410" y="959"/>
                  </a:cubicBezTo>
                  <a:cubicBezTo>
                    <a:pt x="329" y="808"/>
                    <a:pt x="275" y="641"/>
                    <a:pt x="256" y="470"/>
                  </a:cubicBezTo>
                  <a:lnTo>
                    <a:pt x="230" y="800"/>
                  </a:lnTo>
                  <a:cubicBezTo>
                    <a:pt x="184" y="683"/>
                    <a:pt x="147" y="561"/>
                    <a:pt x="122" y="437"/>
                  </a:cubicBezTo>
                  <a:cubicBezTo>
                    <a:pt x="111" y="387"/>
                    <a:pt x="96" y="319"/>
                    <a:pt x="106" y="271"/>
                  </a:cubicBezTo>
                  <a:lnTo>
                    <a:pt x="106" y="271"/>
                  </a:lnTo>
                  <a:cubicBezTo>
                    <a:pt x="1" y="537"/>
                    <a:pt x="267" y="851"/>
                    <a:pt x="148" y="1111"/>
                  </a:cubicBezTo>
                  <a:cubicBezTo>
                    <a:pt x="203" y="1025"/>
                    <a:pt x="250" y="934"/>
                    <a:pt x="289" y="840"/>
                  </a:cubicBezTo>
                  <a:cubicBezTo>
                    <a:pt x="349" y="968"/>
                    <a:pt x="366" y="1116"/>
                    <a:pt x="336" y="1255"/>
                  </a:cubicBezTo>
                  <a:cubicBezTo>
                    <a:pt x="480" y="1048"/>
                    <a:pt x="546" y="789"/>
                    <a:pt x="520" y="539"/>
                  </a:cubicBezTo>
                  <a:lnTo>
                    <a:pt x="520" y="539"/>
                  </a:lnTo>
                  <a:cubicBezTo>
                    <a:pt x="588" y="668"/>
                    <a:pt x="626" y="813"/>
                    <a:pt x="628" y="958"/>
                  </a:cubicBezTo>
                  <a:cubicBezTo>
                    <a:pt x="676" y="852"/>
                    <a:pt x="724" y="744"/>
                    <a:pt x="773" y="638"/>
                  </a:cubicBezTo>
                  <a:cubicBezTo>
                    <a:pt x="782" y="791"/>
                    <a:pt x="791" y="945"/>
                    <a:pt x="801" y="1099"/>
                  </a:cubicBezTo>
                  <a:cubicBezTo>
                    <a:pt x="936" y="935"/>
                    <a:pt x="1018" y="728"/>
                    <a:pt x="1031" y="516"/>
                  </a:cubicBezTo>
                  <a:cubicBezTo>
                    <a:pt x="1070" y="630"/>
                    <a:pt x="1103" y="746"/>
                    <a:pt x="1124" y="866"/>
                  </a:cubicBezTo>
                  <a:cubicBezTo>
                    <a:pt x="1236" y="589"/>
                    <a:pt x="1350" y="291"/>
                    <a:pt x="128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5800050" y="1796700"/>
              <a:ext cx="55250" cy="135925"/>
            </a:xfrm>
            <a:custGeom>
              <a:rect b="b" l="l" r="r" t="t"/>
              <a:pathLst>
                <a:path extrusionOk="0" h="5437" w="2210">
                  <a:moveTo>
                    <a:pt x="17" y="1"/>
                  </a:moveTo>
                  <a:cubicBezTo>
                    <a:pt x="12" y="1"/>
                    <a:pt x="6" y="1"/>
                    <a:pt x="1" y="1"/>
                  </a:cubicBezTo>
                  <a:cubicBezTo>
                    <a:pt x="82" y="41"/>
                    <a:pt x="167" y="84"/>
                    <a:pt x="224" y="155"/>
                  </a:cubicBezTo>
                  <a:cubicBezTo>
                    <a:pt x="278" y="223"/>
                    <a:pt x="302" y="311"/>
                    <a:pt x="353" y="380"/>
                  </a:cubicBezTo>
                  <a:cubicBezTo>
                    <a:pt x="493" y="567"/>
                    <a:pt x="786" y="571"/>
                    <a:pt x="936" y="749"/>
                  </a:cubicBezTo>
                  <a:cubicBezTo>
                    <a:pt x="1076" y="911"/>
                    <a:pt x="1048" y="1165"/>
                    <a:pt x="1170" y="1341"/>
                  </a:cubicBezTo>
                  <a:cubicBezTo>
                    <a:pt x="1250" y="1456"/>
                    <a:pt x="1383" y="1521"/>
                    <a:pt x="1486" y="1615"/>
                  </a:cubicBezTo>
                  <a:cubicBezTo>
                    <a:pt x="1646" y="1761"/>
                    <a:pt x="1733" y="1984"/>
                    <a:pt x="1713" y="2199"/>
                  </a:cubicBezTo>
                  <a:cubicBezTo>
                    <a:pt x="1695" y="2400"/>
                    <a:pt x="1591" y="2599"/>
                    <a:pt x="1648" y="2793"/>
                  </a:cubicBezTo>
                  <a:cubicBezTo>
                    <a:pt x="1693" y="2944"/>
                    <a:pt x="1828" y="3050"/>
                    <a:pt x="1918" y="3181"/>
                  </a:cubicBezTo>
                  <a:cubicBezTo>
                    <a:pt x="2036" y="3351"/>
                    <a:pt x="2074" y="3574"/>
                    <a:pt x="2022" y="3775"/>
                  </a:cubicBezTo>
                  <a:cubicBezTo>
                    <a:pt x="1959" y="4011"/>
                    <a:pt x="1778" y="4212"/>
                    <a:pt x="1765" y="4457"/>
                  </a:cubicBezTo>
                  <a:cubicBezTo>
                    <a:pt x="1752" y="4667"/>
                    <a:pt x="1868" y="4863"/>
                    <a:pt x="1922" y="5068"/>
                  </a:cubicBezTo>
                  <a:cubicBezTo>
                    <a:pt x="1953" y="5188"/>
                    <a:pt x="1962" y="5313"/>
                    <a:pt x="1950" y="5437"/>
                  </a:cubicBezTo>
                  <a:cubicBezTo>
                    <a:pt x="1956" y="5418"/>
                    <a:pt x="1961" y="5401"/>
                    <a:pt x="1967" y="5382"/>
                  </a:cubicBezTo>
                  <a:cubicBezTo>
                    <a:pt x="2039" y="5344"/>
                    <a:pt x="2101" y="5288"/>
                    <a:pt x="2152" y="5223"/>
                  </a:cubicBezTo>
                  <a:cubicBezTo>
                    <a:pt x="2024" y="4897"/>
                    <a:pt x="1923" y="4553"/>
                    <a:pt x="2005" y="4217"/>
                  </a:cubicBezTo>
                  <a:cubicBezTo>
                    <a:pt x="2041" y="4065"/>
                    <a:pt x="2115" y="3922"/>
                    <a:pt x="2150" y="3768"/>
                  </a:cubicBezTo>
                  <a:cubicBezTo>
                    <a:pt x="2209" y="3507"/>
                    <a:pt x="2147" y="3221"/>
                    <a:pt x="1983" y="3008"/>
                  </a:cubicBezTo>
                  <a:cubicBezTo>
                    <a:pt x="1931" y="2939"/>
                    <a:pt x="1866" y="2875"/>
                    <a:pt x="1835" y="2794"/>
                  </a:cubicBezTo>
                  <a:cubicBezTo>
                    <a:pt x="1779" y="2652"/>
                    <a:pt x="1834" y="2495"/>
                    <a:pt x="1854" y="2346"/>
                  </a:cubicBezTo>
                  <a:cubicBezTo>
                    <a:pt x="1899" y="2007"/>
                    <a:pt x="1749" y="1649"/>
                    <a:pt x="1477" y="1444"/>
                  </a:cubicBezTo>
                  <a:cubicBezTo>
                    <a:pt x="1412" y="1394"/>
                    <a:pt x="1341" y="1353"/>
                    <a:pt x="1291" y="1290"/>
                  </a:cubicBezTo>
                  <a:cubicBezTo>
                    <a:pt x="1133" y="1099"/>
                    <a:pt x="1198" y="760"/>
                    <a:pt x="989" y="628"/>
                  </a:cubicBezTo>
                  <a:cubicBezTo>
                    <a:pt x="900" y="572"/>
                    <a:pt x="787" y="574"/>
                    <a:pt x="689" y="535"/>
                  </a:cubicBezTo>
                  <a:cubicBezTo>
                    <a:pt x="546" y="477"/>
                    <a:pt x="454" y="339"/>
                    <a:pt x="358" y="219"/>
                  </a:cubicBezTo>
                  <a:cubicBezTo>
                    <a:pt x="264" y="102"/>
                    <a:pt x="163" y="1"/>
                    <a:pt x="17"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5798050" y="1785450"/>
              <a:ext cx="3950" cy="200"/>
            </a:xfrm>
            <a:custGeom>
              <a:rect b="b" l="l" r="r" t="t"/>
              <a:pathLst>
                <a:path extrusionOk="0" h="8" w="158">
                  <a:moveTo>
                    <a:pt x="60" y="1"/>
                  </a:moveTo>
                  <a:cubicBezTo>
                    <a:pt x="40" y="1"/>
                    <a:pt x="20" y="1"/>
                    <a:pt x="1" y="4"/>
                  </a:cubicBezTo>
                  <a:cubicBezTo>
                    <a:pt x="18" y="3"/>
                    <a:pt x="35" y="2"/>
                    <a:pt x="52" y="2"/>
                  </a:cubicBezTo>
                  <a:cubicBezTo>
                    <a:pt x="88" y="2"/>
                    <a:pt x="123" y="4"/>
                    <a:pt x="158" y="8"/>
                  </a:cubicBezTo>
                  <a:cubicBezTo>
                    <a:pt x="125" y="3"/>
                    <a:pt x="92" y="1"/>
                    <a:pt x="60"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5801975" y="1785625"/>
              <a:ext cx="67675" cy="116750"/>
            </a:xfrm>
            <a:custGeom>
              <a:rect b="b" l="l" r="r" t="t"/>
              <a:pathLst>
                <a:path extrusionOk="0" h="4670" w="2707">
                  <a:moveTo>
                    <a:pt x="1" y="1"/>
                  </a:moveTo>
                  <a:lnTo>
                    <a:pt x="1" y="1"/>
                  </a:lnTo>
                  <a:cubicBezTo>
                    <a:pt x="123" y="21"/>
                    <a:pt x="238" y="77"/>
                    <a:pt x="326" y="165"/>
                  </a:cubicBezTo>
                  <a:cubicBezTo>
                    <a:pt x="437" y="274"/>
                    <a:pt x="499" y="422"/>
                    <a:pt x="577" y="557"/>
                  </a:cubicBezTo>
                  <a:cubicBezTo>
                    <a:pt x="656" y="692"/>
                    <a:pt x="765" y="825"/>
                    <a:pt x="917" y="861"/>
                  </a:cubicBezTo>
                  <a:cubicBezTo>
                    <a:pt x="968" y="874"/>
                    <a:pt x="1022" y="874"/>
                    <a:pt x="1072" y="890"/>
                  </a:cubicBezTo>
                  <a:cubicBezTo>
                    <a:pt x="1227" y="939"/>
                    <a:pt x="1301" y="1112"/>
                    <a:pt x="1343" y="1269"/>
                  </a:cubicBezTo>
                  <a:cubicBezTo>
                    <a:pt x="1386" y="1426"/>
                    <a:pt x="1423" y="1601"/>
                    <a:pt x="1554" y="1698"/>
                  </a:cubicBezTo>
                  <a:cubicBezTo>
                    <a:pt x="1609" y="1739"/>
                    <a:pt x="1675" y="1760"/>
                    <a:pt x="1735" y="1792"/>
                  </a:cubicBezTo>
                  <a:cubicBezTo>
                    <a:pt x="1902" y="1880"/>
                    <a:pt x="2027" y="2044"/>
                    <a:pt x="2068" y="2227"/>
                  </a:cubicBezTo>
                  <a:cubicBezTo>
                    <a:pt x="2139" y="2558"/>
                    <a:pt x="1948" y="2916"/>
                    <a:pt x="2062" y="3235"/>
                  </a:cubicBezTo>
                  <a:cubicBezTo>
                    <a:pt x="2121" y="3401"/>
                    <a:pt x="2254" y="3529"/>
                    <a:pt x="2358" y="3673"/>
                  </a:cubicBezTo>
                  <a:cubicBezTo>
                    <a:pt x="2564" y="3957"/>
                    <a:pt x="2653" y="4322"/>
                    <a:pt x="2607" y="4669"/>
                  </a:cubicBezTo>
                  <a:cubicBezTo>
                    <a:pt x="2678" y="4503"/>
                    <a:pt x="2706" y="4319"/>
                    <a:pt x="2673" y="4147"/>
                  </a:cubicBezTo>
                  <a:cubicBezTo>
                    <a:pt x="2684" y="4127"/>
                    <a:pt x="2693" y="4106"/>
                    <a:pt x="2703" y="4086"/>
                  </a:cubicBezTo>
                  <a:cubicBezTo>
                    <a:pt x="2656" y="3962"/>
                    <a:pt x="2598" y="3844"/>
                    <a:pt x="2526" y="3733"/>
                  </a:cubicBezTo>
                  <a:cubicBezTo>
                    <a:pt x="2376" y="3498"/>
                    <a:pt x="2167" y="3273"/>
                    <a:pt x="2162" y="2994"/>
                  </a:cubicBezTo>
                  <a:cubicBezTo>
                    <a:pt x="2159" y="2842"/>
                    <a:pt x="2218" y="2697"/>
                    <a:pt x="2245" y="2547"/>
                  </a:cubicBezTo>
                  <a:cubicBezTo>
                    <a:pt x="2299" y="2252"/>
                    <a:pt x="2203" y="1913"/>
                    <a:pt x="1949" y="1755"/>
                  </a:cubicBezTo>
                  <a:cubicBezTo>
                    <a:pt x="1850" y="1694"/>
                    <a:pt x="1730" y="1658"/>
                    <a:pt x="1655" y="1569"/>
                  </a:cubicBezTo>
                  <a:cubicBezTo>
                    <a:pt x="1555" y="1450"/>
                    <a:pt x="1569" y="1275"/>
                    <a:pt x="1521" y="1127"/>
                  </a:cubicBezTo>
                  <a:cubicBezTo>
                    <a:pt x="1473" y="979"/>
                    <a:pt x="1355" y="855"/>
                    <a:pt x="1210" y="799"/>
                  </a:cubicBezTo>
                  <a:cubicBezTo>
                    <a:pt x="1094" y="754"/>
                    <a:pt x="962" y="750"/>
                    <a:pt x="853" y="690"/>
                  </a:cubicBezTo>
                  <a:cubicBezTo>
                    <a:pt x="686" y="600"/>
                    <a:pt x="609" y="407"/>
                    <a:pt x="488" y="262"/>
                  </a:cubicBezTo>
                  <a:cubicBezTo>
                    <a:pt x="359" y="109"/>
                    <a:pt x="191" y="23"/>
                    <a:pt x="1"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5809550" y="1783425"/>
              <a:ext cx="62550" cy="69975"/>
            </a:xfrm>
            <a:custGeom>
              <a:rect b="b" l="l" r="r" t="t"/>
              <a:pathLst>
                <a:path extrusionOk="0" h="2799" w="2502">
                  <a:moveTo>
                    <a:pt x="78" y="0"/>
                  </a:moveTo>
                  <a:cubicBezTo>
                    <a:pt x="52" y="0"/>
                    <a:pt x="26" y="3"/>
                    <a:pt x="1" y="8"/>
                  </a:cubicBezTo>
                  <a:cubicBezTo>
                    <a:pt x="103" y="53"/>
                    <a:pt x="208" y="99"/>
                    <a:pt x="286" y="180"/>
                  </a:cubicBezTo>
                  <a:cubicBezTo>
                    <a:pt x="379" y="277"/>
                    <a:pt x="424" y="414"/>
                    <a:pt x="520" y="508"/>
                  </a:cubicBezTo>
                  <a:cubicBezTo>
                    <a:pt x="694" y="681"/>
                    <a:pt x="992" y="670"/>
                    <a:pt x="1176" y="833"/>
                  </a:cubicBezTo>
                  <a:cubicBezTo>
                    <a:pt x="1398" y="1030"/>
                    <a:pt x="1376" y="1400"/>
                    <a:pt x="1580" y="1615"/>
                  </a:cubicBezTo>
                  <a:cubicBezTo>
                    <a:pt x="1701" y="1740"/>
                    <a:pt x="1881" y="1792"/>
                    <a:pt x="2006" y="1912"/>
                  </a:cubicBezTo>
                  <a:cubicBezTo>
                    <a:pt x="2154" y="2053"/>
                    <a:pt x="2205" y="2264"/>
                    <a:pt x="2278" y="2455"/>
                  </a:cubicBezTo>
                  <a:cubicBezTo>
                    <a:pt x="2327" y="2583"/>
                    <a:pt x="2399" y="2714"/>
                    <a:pt x="2501" y="2799"/>
                  </a:cubicBezTo>
                  <a:cubicBezTo>
                    <a:pt x="2487" y="2766"/>
                    <a:pt x="2471" y="2734"/>
                    <a:pt x="2455" y="2702"/>
                  </a:cubicBezTo>
                  <a:cubicBezTo>
                    <a:pt x="2467" y="2628"/>
                    <a:pt x="2469" y="2553"/>
                    <a:pt x="2464" y="2478"/>
                  </a:cubicBezTo>
                  <a:cubicBezTo>
                    <a:pt x="2358" y="2236"/>
                    <a:pt x="2256" y="1977"/>
                    <a:pt x="2097" y="1824"/>
                  </a:cubicBezTo>
                  <a:cubicBezTo>
                    <a:pt x="1940" y="1673"/>
                    <a:pt x="1725" y="1584"/>
                    <a:pt x="1598" y="1407"/>
                  </a:cubicBezTo>
                  <a:cubicBezTo>
                    <a:pt x="1468" y="1226"/>
                    <a:pt x="1451" y="977"/>
                    <a:pt x="1304" y="809"/>
                  </a:cubicBezTo>
                  <a:cubicBezTo>
                    <a:pt x="1141" y="625"/>
                    <a:pt x="868" y="586"/>
                    <a:pt x="678" y="431"/>
                  </a:cubicBezTo>
                  <a:cubicBezTo>
                    <a:pt x="570" y="345"/>
                    <a:pt x="496" y="225"/>
                    <a:pt x="398" y="127"/>
                  </a:cubicBezTo>
                  <a:cubicBezTo>
                    <a:pt x="319" y="48"/>
                    <a:pt x="195" y="0"/>
                    <a:pt x="78"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5828825" y="1842325"/>
              <a:ext cx="17400" cy="103950"/>
            </a:xfrm>
            <a:custGeom>
              <a:rect b="b" l="l" r="r" t="t"/>
              <a:pathLst>
                <a:path extrusionOk="0" h="4158" w="696">
                  <a:moveTo>
                    <a:pt x="44" y="1"/>
                  </a:moveTo>
                  <a:lnTo>
                    <a:pt x="44" y="1"/>
                  </a:lnTo>
                  <a:cubicBezTo>
                    <a:pt x="164" y="180"/>
                    <a:pt x="137" y="414"/>
                    <a:pt x="101" y="626"/>
                  </a:cubicBezTo>
                  <a:cubicBezTo>
                    <a:pt x="66" y="838"/>
                    <a:pt x="27" y="1068"/>
                    <a:pt x="128" y="1257"/>
                  </a:cubicBezTo>
                  <a:cubicBezTo>
                    <a:pt x="169" y="1335"/>
                    <a:pt x="232" y="1401"/>
                    <a:pt x="276" y="1478"/>
                  </a:cubicBezTo>
                  <a:cubicBezTo>
                    <a:pt x="346" y="1601"/>
                    <a:pt x="365" y="1752"/>
                    <a:pt x="325" y="1890"/>
                  </a:cubicBezTo>
                  <a:cubicBezTo>
                    <a:pt x="294" y="1997"/>
                    <a:pt x="231" y="2093"/>
                    <a:pt x="187" y="2195"/>
                  </a:cubicBezTo>
                  <a:cubicBezTo>
                    <a:pt x="25" y="2570"/>
                    <a:pt x="0" y="3013"/>
                    <a:pt x="112" y="3406"/>
                  </a:cubicBezTo>
                  <a:cubicBezTo>
                    <a:pt x="192" y="3685"/>
                    <a:pt x="342" y="3944"/>
                    <a:pt x="539" y="4157"/>
                  </a:cubicBezTo>
                  <a:cubicBezTo>
                    <a:pt x="603" y="4083"/>
                    <a:pt x="653" y="3995"/>
                    <a:pt x="695" y="3902"/>
                  </a:cubicBezTo>
                  <a:cubicBezTo>
                    <a:pt x="373" y="3525"/>
                    <a:pt x="201" y="3014"/>
                    <a:pt x="325" y="2539"/>
                  </a:cubicBezTo>
                  <a:cubicBezTo>
                    <a:pt x="373" y="2352"/>
                    <a:pt x="465" y="2178"/>
                    <a:pt x="521" y="1993"/>
                  </a:cubicBezTo>
                  <a:cubicBezTo>
                    <a:pt x="578" y="1808"/>
                    <a:pt x="596" y="1599"/>
                    <a:pt x="504" y="1429"/>
                  </a:cubicBezTo>
                  <a:cubicBezTo>
                    <a:pt x="424" y="1282"/>
                    <a:pt x="271" y="1182"/>
                    <a:pt x="202" y="1029"/>
                  </a:cubicBezTo>
                  <a:cubicBezTo>
                    <a:pt x="129" y="866"/>
                    <a:pt x="166" y="677"/>
                    <a:pt x="185" y="498"/>
                  </a:cubicBezTo>
                  <a:cubicBezTo>
                    <a:pt x="202" y="319"/>
                    <a:pt x="186" y="112"/>
                    <a:pt x="44"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5711750" y="1837025"/>
              <a:ext cx="20650" cy="70025"/>
            </a:xfrm>
            <a:custGeom>
              <a:rect b="b" l="l" r="r" t="t"/>
              <a:pathLst>
                <a:path extrusionOk="0" h="2801" w="826">
                  <a:moveTo>
                    <a:pt x="803" y="1"/>
                  </a:moveTo>
                  <a:lnTo>
                    <a:pt x="803" y="1"/>
                  </a:lnTo>
                  <a:cubicBezTo>
                    <a:pt x="738" y="553"/>
                    <a:pt x="669" y="1122"/>
                    <a:pt x="399" y="1608"/>
                  </a:cubicBezTo>
                  <a:cubicBezTo>
                    <a:pt x="298" y="1790"/>
                    <a:pt x="170" y="1958"/>
                    <a:pt x="90" y="2151"/>
                  </a:cubicBezTo>
                  <a:cubicBezTo>
                    <a:pt x="35" y="2283"/>
                    <a:pt x="5" y="2424"/>
                    <a:pt x="1" y="2567"/>
                  </a:cubicBezTo>
                  <a:cubicBezTo>
                    <a:pt x="33" y="2635"/>
                    <a:pt x="68" y="2703"/>
                    <a:pt x="119" y="2757"/>
                  </a:cubicBezTo>
                  <a:cubicBezTo>
                    <a:pt x="135" y="2773"/>
                    <a:pt x="151" y="2788"/>
                    <a:pt x="169" y="2801"/>
                  </a:cubicBezTo>
                  <a:cubicBezTo>
                    <a:pt x="166" y="2648"/>
                    <a:pt x="192" y="2495"/>
                    <a:pt x="246" y="2352"/>
                  </a:cubicBezTo>
                  <a:cubicBezTo>
                    <a:pt x="316" y="2169"/>
                    <a:pt x="429" y="2004"/>
                    <a:pt x="503" y="1822"/>
                  </a:cubicBezTo>
                  <a:cubicBezTo>
                    <a:pt x="567" y="1668"/>
                    <a:pt x="601" y="1506"/>
                    <a:pt x="636" y="1343"/>
                  </a:cubicBezTo>
                  <a:cubicBezTo>
                    <a:pt x="730" y="901"/>
                    <a:pt x="825" y="453"/>
                    <a:pt x="803"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5710375" y="1790825"/>
              <a:ext cx="26950" cy="16025"/>
            </a:xfrm>
            <a:custGeom>
              <a:rect b="b" l="l" r="r" t="t"/>
              <a:pathLst>
                <a:path extrusionOk="0" h="641" w="1078">
                  <a:moveTo>
                    <a:pt x="1078" y="0"/>
                  </a:moveTo>
                  <a:cubicBezTo>
                    <a:pt x="867" y="38"/>
                    <a:pt x="661" y="99"/>
                    <a:pt x="464" y="183"/>
                  </a:cubicBezTo>
                  <a:cubicBezTo>
                    <a:pt x="276" y="295"/>
                    <a:pt x="115" y="453"/>
                    <a:pt x="2" y="639"/>
                  </a:cubicBezTo>
                  <a:cubicBezTo>
                    <a:pt x="2" y="639"/>
                    <a:pt x="2" y="639"/>
                    <a:pt x="2" y="640"/>
                  </a:cubicBezTo>
                  <a:lnTo>
                    <a:pt x="2" y="640"/>
                  </a:lnTo>
                  <a:cubicBezTo>
                    <a:pt x="59" y="596"/>
                    <a:pt x="116" y="556"/>
                    <a:pt x="175" y="517"/>
                  </a:cubicBezTo>
                  <a:cubicBezTo>
                    <a:pt x="467" y="330"/>
                    <a:pt x="790" y="194"/>
                    <a:pt x="1078" y="0"/>
                  </a:cubicBezTo>
                  <a:close/>
                  <a:moveTo>
                    <a:pt x="2" y="640"/>
                  </a:moveTo>
                  <a:cubicBezTo>
                    <a:pt x="2" y="640"/>
                    <a:pt x="1" y="640"/>
                    <a:pt x="1" y="640"/>
                  </a:cubicBezTo>
                  <a:cubicBezTo>
                    <a:pt x="2" y="640"/>
                    <a:pt x="2" y="640"/>
                    <a:pt x="2" y="64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5704175" y="1798075"/>
              <a:ext cx="37325" cy="58675"/>
            </a:xfrm>
            <a:custGeom>
              <a:rect b="b" l="l" r="r" t="t"/>
              <a:pathLst>
                <a:path extrusionOk="0" h="2347" w="1493">
                  <a:moveTo>
                    <a:pt x="1492" y="0"/>
                  </a:moveTo>
                  <a:lnTo>
                    <a:pt x="1492" y="0"/>
                  </a:lnTo>
                  <a:cubicBezTo>
                    <a:pt x="1359" y="135"/>
                    <a:pt x="1201" y="247"/>
                    <a:pt x="1029" y="329"/>
                  </a:cubicBezTo>
                  <a:cubicBezTo>
                    <a:pt x="859" y="411"/>
                    <a:pt x="674" y="464"/>
                    <a:pt x="523" y="578"/>
                  </a:cubicBezTo>
                  <a:cubicBezTo>
                    <a:pt x="281" y="761"/>
                    <a:pt x="165" y="1082"/>
                    <a:pt x="183" y="1388"/>
                  </a:cubicBezTo>
                  <a:cubicBezTo>
                    <a:pt x="190" y="1500"/>
                    <a:pt x="213" y="1612"/>
                    <a:pt x="204" y="1725"/>
                  </a:cubicBezTo>
                  <a:cubicBezTo>
                    <a:pt x="194" y="1849"/>
                    <a:pt x="142" y="1968"/>
                    <a:pt x="63" y="2065"/>
                  </a:cubicBezTo>
                  <a:cubicBezTo>
                    <a:pt x="71" y="2076"/>
                    <a:pt x="79" y="2088"/>
                    <a:pt x="88" y="2099"/>
                  </a:cubicBezTo>
                  <a:cubicBezTo>
                    <a:pt x="44" y="2176"/>
                    <a:pt x="15" y="2260"/>
                    <a:pt x="1" y="2347"/>
                  </a:cubicBezTo>
                  <a:cubicBezTo>
                    <a:pt x="143" y="2169"/>
                    <a:pt x="308" y="2000"/>
                    <a:pt x="372" y="1783"/>
                  </a:cubicBezTo>
                  <a:cubicBezTo>
                    <a:pt x="459" y="1485"/>
                    <a:pt x="340" y="1141"/>
                    <a:pt x="488" y="868"/>
                  </a:cubicBezTo>
                  <a:cubicBezTo>
                    <a:pt x="601" y="660"/>
                    <a:pt x="836" y="557"/>
                    <a:pt x="1034" y="427"/>
                  </a:cubicBezTo>
                  <a:cubicBezTo>
                    <a:pt x="1209" y="312"/>
                    <a:pt x="1365" y="167"/>
                    <a:pt x="1492"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5706825" y="1811925"/>
              <a:ext cx="26700" cy="61650"/>
            </a:xfrm>
            <a:custGeom>
              <a:rect b="b" l="l" r="r" t="t"/>
              <a:pathLst>
                <a:path extrusionOk="0" h="2466" w="1068">
                  <a:moveTo>
                    <a:pt x="1067" y="0"/>
                  </a:moveTo>
                  <a:cubicBezTo>
                    <a:pt x="822" y="278"/>
                    <a:pt x="567" y="580"/>
                    <a:pt x="530" y="948"/>
                  </a:cubicBezTo>
                  <a:cubicBezTo>
                    <a:pt x="513" y="1124"/>
                    <a:pt x="549" y="1303"/>
                    <a:pt x="522" y="1479"/>
                  </a:cubicBezTo>
                  <a:cubicBezTo>
                    <a:pt x="484" y="1722"/>
                    <a:pt x="332" y="1930"/>
                    <a:pt x="171" y="2117"/>
                  </a:cubicBezTo>
                  <a:cubicBezTo>
                    <a:pt x="112" y="2186"/>
                    <a:pt x="50" y="2257"/>
                    <a:pt x="0" y="2333"/>
                  </a:cubicBezTo>
                  <a:cubicBezTo>
                    <a:pt x="21" y="2368"/>
                    <a:pt x="45" y="2400"/>
                    <a:pt x="72" y="2431"/>
                  </a:cubicBezTo>
                  <a:cubicBezTo>
                    <a:pt x="65" y="2442"/>
                    <a:pt x="59" y="2454"/>
                    <a:pt x="53" y="2466"/>
                  </a:cubicBezTo>
                  <a:cubicBezTo>
                    <a:pt x="145" y="2359"/>
                    <a:pt x="256" y="2271"/>
                    <a:pt x="349" y="2166"/>
                  </a:cubicBezTo>
                  <a:cubicBezTo>
                    <a:pt x="507" y="1988"/>
                    <a:pt x="609" y="1762"/>
                    <a:pt x="640" y="1525"/>
                  </a:cubicBezTo>
                  <a:cubicBezTo>
                    <a:pt x="664" y="1337"/>
                    <a:pt x="642" y="1145"/>
                    <a:pt x="663" y="957"/>
                  </a:cubicBezTo>
                  <a:cubicBezTo>
                    <a:pt x="700" y="610"/>
                    <a:pt x="877" y="294"/>
                    <a:pt x="1067"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5725275" y="1873600"/>
              <a:ext cx="12075" cy="38625"/>
            </a:xfrm>
            <a:custGeom>
              <a:rect b="b" l="l" r="r" t="t"/>
              <a:pathLst>
                <a:path extrusionOk="0" h="1545" w="483">
                  <a:moveTo>
                    <a:pt x="483" y="1"/>
                  </a:moveTo>
                  <a:cubicBezTo>
                    <a:pt x="427" y="325"/>
                    <a:pt x="242" y="610"/>
                    <a:pt x="122" y="916"/>
                  </a:cubicBezTo>
                  <a:cubicBezTo>
                    <a:pt x="48" y="1102"/>
                    <a:pt x="1" y="1313"/>
                    <a:pt x="20" y="1508"/>
                  </a:cubicBezTo>
                  <a:cubicBezTo>
                    <a:pt x="73" y="1520"/>
                    <a:pt x="127" y="1531"/>
                    <a:pt x="181" y="1544"/>
                  </a:cubicBezTo>
                  <a:cubicBezTo>
                    <a:pt x="166" y="1360"/>
                    <a:pt x="197" y="1164"/>
                    <a:pt x="247" y="986"/>
                  </a:cubicBezTo>
                  <a:cubicBezTo>
                    <a:pt x="338" y="660"/>
                    <a:pt x="481" y="340"/>
                    <a:pt x="483"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5736350" y="1888925"/>
              <a:ext cx="8625" cy="29375"/>
            </a:xfrm>
            <a:custGeom>
              <a:rect b="b" l="l" r="r" t="t"/>
              <a:pathLst>
                <a:path extrusionOk="0" h="1175" w="345">
                  <a:moveTo>
                    <a:pt x="345" y="0"/>
                  </a:moveTo>
                  <a:cubicBezTo>
                    <a:pt x="234" y="218"/>
                    <a:pt x="123" y="436"/>
                    <a:pt x="57" y="672"/>
                  </a:cubicBezTo>
                  <a:cubicBezTo>
                    <a:pt x="24" y="790"/>
                    <a:pt x="4" y="913"/>
                    <a:pt x="0" y="1036"/>
                  </a:cubicBezTo>
                  <a:cubicBezTo>
                    <a:pt x="77" y="1076"/>
                    <a:pt x="151" y="1123"/>
                    <a:pt x="221" y="1175"/>
                  </a:cubicBezTo>
                  <a:cubicBezTo>
                    <a:pt x="208" y="1081"/>
                    <a:pt x="199" y="986"/>
                    <a:pt x="195" y="892"/>
                  </a:cubicBezTo>
                  <a:cubicBezTo>
                    <a:pt x="181" y="588"/>
                    <a:pt x="222" y="278"/>
                    <a:pt x="34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5760575" y="1789650"/>
              <a:ext cx="43450" cy="26875"/>
            </a:xfrm>
            <a:custGeom>
              <a:rect b="b" l="l" r="r" t="t"/>
              <a:pathLst>
                <a:path extrusionOk="0" h="1075" w="1738">
                  <a:moveTo>
                    <a:pt x="0" y="0"/>
                  </a:moveTo>
                  <a:cubicBezTo>
                    <a:pt x="339" y="687"/>
                    <a:pt x="1039" y="995"/>
                    <a:pt x="1738" y="1075"/>
                  </a:cubicBezTo>
                  <a:cubicBezTo>
                    <a:pt x="1051" y="971"/>
                    <a:pt x="411" y="561"/>
                    <a:pt x="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5727400" y="1788200"/>
              <a:ext cx="30875" cy="45525"/>
            </a:xfrm>
            <a:custGeom>
              <a:rect b="b" l="l" r="r" t="t"/>
              <a:pathLst>
                <a:path extrusionOk="0" h="1821" w="1235">
                  <a:moveTo>
                    <a:pt x="1234" y="0"/>
                  </a:moveTo>
                  <a:cubicBezTo>
                    <a:pt x="685" y="450"/>
                    <a:pt x="157" y="1088"/>
                    <a:pt x="0" y="1821"/>
                  </a:cubicBezTo>
                  <a:cubicBezTo>
                    <a:pt x="274" y="1140"/>
                    <a:pt x="705" y="509"/>
                    <a:pt x="123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5614100" y="1968600"/>
              <a:ext cx="133875" cy="160925"/>
            </a:xfrm>
            <a:custGeom>
              <a:rect b="b" l="l" r="r" t="t"/>
              <a:pathLst>
                <a:path extrusionOk="0" h="6437" w="5355">
                  <a:moveTo>
                    <a:pt x="2696" y="0"/>
                  </a:moveTo>
                  <a:cubicBezTo>
                    <a:pt x="2661" y="0"/>
                    <a:pt x="2625" y="3"/>
                    <a:pt x="2591" y="8"/>
                  </a:cubicBezTo>
                  <a:cubicBezTo>
                    <a:pt x="2363" y="34"/>
                    <a:pt x="2134" y="87"/>
                    <a:pt x="1991" y="265"/>
                  </a:cubicBezTo>
                  <a:cubicBezTo>
                    <a:pt x="1892" y="392"/>
                    <a:pt x="1832" y="544"/>
                    <a:pt x="1776" y="695"/>
                  </a:cubicBezTo>
                  <a:cubicBezTo>
                    <a:pt x="1443" y="1588"/>
                    <a:pt x="1174" y="2507"/>
                    <a:pt x="974" y="3440"/>
                  </a:cubicBezTo>
                  <a:cubicBezTo>
                    <a:pt x="950" y="3552"/>
                    <a:pt x="794" y="3578"/>
                    <a:pt x="696" y="3636"/>
                  </a:cubicBezTo>
                  <a:cubicBezTo>
                    <a:pt x="597" y="3694"/>
                    <a:pt x="499" y="3785"/>
                    <a:pt x="503" y="3899"/>
                  </a:cubicBezTo>
                  <a:cubicBezTo>
                    <a:pt x="506" y="3977"/>
                    <a:pt x="555" y="4042"/>
                    <a:pt x="593" y="4109"/>
                  </a:cubicBezTo>
                  <a:cubicBezTo>
                    <a:pt x="631" y="4176"/>
                    <a:pt x="660" y="4261"/>
                    <a:pt x="622" y="4328"/>
                  </a:cubicBezTo>
                  <a:cubicBezTo>
                    <a:pt x="585" y="4391"/>
                    <a:pt x="506" y="4412"/>
                    <a:pt x="447" y="4456"/>
                  </a:cubicBezTo>
                  <a:cubicBezTo>
                    <a:pt x="365" y="4518"/>
                    <a:pt x="327" y="4635"/>
                    <a:pt x="359" y="4734"/>
                  </a:cubicBezTo>
                  <a:cubicBezTo>
                    <a:pt x="375" y="4784"/>
                    <a:pt x="406" y="4828"/>
                    <a:pt x="428" y="4877"/>
                  </a:cubicBezTo>
                  <a:cubicBezTo>
                    <a:pt x="506" y="5052"/>
                    <a:pt x="440" y="5260"/>
                    <a:pt x="343" y="5425"/>
                  </a:cubicBezTo>
                  <a:cubicBezTo>
                    <a:pt x="246" y="5591"/>
                    <a:pt x="118" y="5743"/>
                    <a:pt x="58" y="5925"/>
                  </a:cubicBezTo>
                  <a:cubicBezTo>
                    <a:pt x="0" y="6108"/>
                    <a:pt x="17" y="6312"/>
                    <a:pt x="151" y="6436"/>
                  </a:cubicBezTo>
                  <a:cubicBezTo>
                    <a:pt x="220" y="6263"/>
                    <a:pt x="375" y="6092"/>
                    <a:pt x="514" y="5965"/>
                  </a:cubicBezTo>
                  <a:cubicBezTo>
                    <a:pt x="611" y="5878"/>
                    <a:pt x="707" y="5789"/>
                    <a:pt x="805" y="5701"/>
                  </a:cubicBezTo>
                  <a:cubicBezTo>
                    <a:pt x="941" y="5576"/>
                    <a:pt x="1079" y="5451"/>
                    <a:pt x="1235" y="5353"/>
                  </a:cubicBezTo>
                  <a:cubicBezTo>
                    <a:pt x="1422" y="5237"/>
                    <a:pt x="1630" y="5162"/>
                    <a:pt x="1838" y="5091"/>
                  </a:cubicBezTo>
                  <a:cubicBezTo>
                    <a:pt x="2055" y="5017"/>
                    <a:pt x="2279" y="4946"/>
                    <a:pt x="2508" y="4941"/>
                  </a:cubicBezTo>
                  <a:cubicBezTo>
                    <a:pt x="2518" y="4941"/>
                    <a:pt x="2528" y="4941"/>
                    <a:pt x="2538" y="4941"/>
                  </a:cubicBezTo>
                  <a:cubicBezTo>
                    <a:pt x="2703" y="4941"/>
                    <a:pt x="2866" y="4975"/>
                    <a:pt x="3024" y="5020"/>
                  </a:cubicBezTo>
                  <a:cubicBezTo>
                    <a:pt x="3461" y="5148"/>
                    <a:pt x="3906" y="5337"/>
                    <a:pt x="4209" y="5677"/>
                  </a:cubicBezTo>
                  <a:cubicBezTo>
                    <a:pt x="4251" y="5725"/>
                    <a:pt x="4323" y="5982"/>
                    <a:pt x="4359" y="6144"/>
                  </a:cubicBezTo>
                  <a:cubicBezTo>
                    <a:pt x="4582" y="5957"/>
                    <a:pt x="4807" y="5771"/>
                    <a:pt x="5005" y="5556"/>
                  </a:cubicBezTo>
                  <a:cubicBezTo>
                    <a:pt x="5204" y="5341"/>
                    <a:pt x="5355" y="5060"/>
                    <a:pt x="5333" y="4768"/>
                  </a:cubicBezTo>
                  <a:cubicBezTo>
                    <a:pt x="5323" y="4648"/>
                    <a:pt x="5285" y="4533"/>
                    <a:pt x="5239" y="4423"/>
                  </a:cubicBezTo>
                  <a:cubicBezTo>
                    <a:pt x="5105" y="4104"/>
                    <a:pt x="4919" y="3812"/>
                    <a:pt x="4637" y="3612"/>
                  </a:cubicBezTo>
                  <a:cubicBezTo>
                    <a:pt x="4443" y="3017"/>
                    <a:pt x="4109" y="2479"/>
                    <a:pt x="3869" y="1901"/>
                  </a:cubicBezTo>
                  <a:cubicBezTo>
                    <a:pt x="3620" y="1295"/>
                    <a:pt x="3461" y="623"/>
                    <a:pt x="3006" y="154"/>
                  </a:cubicBezTo>
                  <a:cubicBezTo>
                    <a:pt x="2951" y="96"/>
                    <a:pt x="2889" y="43"/>
                    <a:pt x="2815" y="17"/>
                  </a:cubicBezTo>
                  <a:cubicBezTo>
                    <a:pt x="2776" y="5"/>
                    <a:pt x="2736" y="0"/>
                    <a:pt x="2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5674550" y="1994650"/>
              <a:ext cx="49625" cy="49700"/>
            </a:xfrm>
            <a:custGeom>
              <a:rect b="b" l="l" r="r" t="t"/>
              <a:pathLst>
                <a:path extrusionOk="0" h="1988" w="1985">
                  <a:moveTo>
                    <a:pt x="0" y="1"/>
                  </a:moveTo>
                  <a:lnTo>
                    <a:pt x="0" y="1"/>
                  </a:lnTo>
                  <a:cubicBezTo>
                    <a:pt x="423" y="373"/>
                    <a:pt x="740" y="848"/>
                    <a:pt x="1114" y="1268"/>
                  </a:cubicBezTo>
                  <a:cubicBezTo>
                    <a:pt x="1365" y="1550"/>
                    <a:pt x="1654" y="1815"/>
                    <a:pt x="1985" y="1987"/>
                  </a:cubicBezTo>
                  <a:cubicBezTo>
                    <a:pt x="1920" y="1846"/>
                    <a:pt x="1851" y="1706"/>
                    <a:pt x="1782" y="1566"/>
                  </a:cubicBezTo>
                  <a:cubicBezTo>
                    <a:pt x="1725" y="1527"/>
                    <a:pt x="1668" y="1488"/>
                    <a:pt x="1613" y="1445"/>
                  </a:cubicBezTo>
                  <a:cubicBezTo>
                    <a:pt x="1041" y="999"/>
                    <a:pt x="650" y="321"/>
                    <a:pt x="0"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5628800" y="2050725"/>
              <a:ext cx="44325" cy="24475"/>
            </a:xfrm>
            <a:custGeom>
              <a:rect b="b" l="l" r="r" t="t"/>
              <a:pathLst>
                <a:path extrusionOk="0" h="979" w="1773">
                  <a:moveTo>
                    <a:pt x="1772" y="0"/>
                  </a:moveTo>
                  <a:lnTo>
                    <a:pt x="1772" y="0"/>
                  </a:lnTo>
                  <a:cubicBezTo>
                    <a:pt x="1140" y="166"/>
                    <a:pt x="537" y="445"/>
                    <a:pt x="1" y="819"/>
                  </a:cubicBezTo>
                  <a:cubicBezTo>
                    <a:pt x="2" y="820"/>
                    <a:pt x="4" y="822"/>
                    <a:pt x="5" y="824"/>
                  </a:cubicBezTo>
                  <a:cubicBezTo>
                    <a:pt x="31" y="872"/>
                    <a:pt x="52" y="926"/>
                    <a:pt x="50" y="978"/>
                  </a:cubicBezTo>
                  <a:cubicBezTo>
                    <a:pt x="620" y="644"/>
                    <a:pt x="1194" y="318"/>
                    <a:pt x="1772"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5636625" y="2026425"/>
              <a:ext cx="30225" cy="30575"/>
            </a:xfrm>
            <a:custGeom>
              <a:rect b="b" l="l" r="r" t="t"/>
              <a:pathLst>
                <a:path extrusionOk="0" h="1223" w="1209">
                  <a:moveTo>
                    <a:pt x="1209" y="1"/>
                  </a:moveTo>
                  <a:lnTo>
                    <a:pt x="1209" y="1"/>
                  </a:lnTo>
                  <a:cubicBezTo>
                    <a:pt x="904" y="386"/>
                    <a:pt x="528" y="715"/>
                    <a:pt x="107" y="970"/>
                  </a:cubicBezTo>
                  <a:cubicBezTo>
                    <a:pt x="96" y="1023"/>
                    <a:pt x="84" y="1074"/>
                    <a:pt x="72" y="1127"/>
                  </a:cubicBezTo>
                  <a:cubicBezTo>
                    <a:pt x="63" y="1169"/>
                    <a:pt x="36" y="1198"/>
                    <a:pt x="0" y="1222"/>
                  </a:cubicBezTo>
                  <a:cubicBezTo>
                    <a:pt x="532" y="978"/>
                    <a:pt x="975" y="539"/>
                    <a:pt x="120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5681275" y="2039500"/>
              <a:ext cx="49900" cy="20325"/>
            </a:xfrm>
            <a:custGeom>
              <a:rect b="b" l="l" r="r" t="t"/>
              <a:pathLst>
                <a:path extrusionOk="0" h="813" w="1996">
                  <a:moveTo>
                    <a:pt x="29" y="1"/>
                  </a:moveTo>
                  <a:cubicBezTo>
                    <a:pt x="19" y="1"/>
                    <a:pt x="10" y="1"/>
                    <a:pt x="0" y="1"/>
                  </a:cubicBezTo>
                  <a:cubicBezTo>
                    <a:pt x="501" y="115"/>
                    <a:pt x="986" y="300"/>
                    <a:pt x="1436" y="547"/>
                  </a:cubicBezTo>
                  <a:cubicBezTo>
                    <a:pt x="1617" y="647"/>
                    <a:pt x="1799" y="758"/>
                    <a:pt x="1996" y="812"/>
                  </a:cubicBezTo>
                  <a:cubicBezTo>
                    <a:pt x="1980" y="800"/>
                    <a:pt x="1966" y="787"/>
                    <a:pt x="1950" y="776"/>
                  </a:cubicBezTo>
                  <a:cubicBezTo>
                    <a:pt x="1920" y="686"/>
                    <a:pt x="1888" y="598"/>
                    <a:pt x="1853" y="511"/>
                  </a:cubicBezTo>
                  <a:cubicBezTo>
                    <a:pt x="1742" y="492"/>
                    <a:pt x="1631" y="469"/>
                    <a:pt x="1523" y="437"/>
                  </a:cubicBezTo>
                  <a:cubicBezTo>
                    <a:pt x="1021" y="295"/>
                    <a:pt x="548" y="1"/>
                    <a:pt x="2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5616925" y="2076425"/>
              <a:ext cx="110850" cy="53100"/>
            </a:xfrm>
            <a:custGeom>
              <a:rect b="b" l="l" r="r" t="t"/>
              <a:pathLst>
                <a:path extrusionOk="0" h="2124" w="4434">
                  <a:moveTo>
                    <a:pt x="3103" y="0"/>
                  </a:moveTo>
                  <a:cubicBezTo>
                    <a:pt x="3012" y="0"/>
                    <a:pt x="2919" y="12"/>
                    <a:pt x="2831" y="27"/>
                  </a:cubicBezTo>
                  <a:cubicBezTo>
                    <a:pt x="2199" y="137"/>
                    <a:pt x="1581" y="366"/>
                    <a:pt x="1062" y="745"/>
                  </a:cubicBezTo>
                  <a:cubicBezTo>
                    <a:pt x="595" y="1084"/>
                    <a:pt x="212" y="1547"/>
                    <a:pt x="0" y="2082"/>
                  </a:cubicBezTo>
                  <a:cubicBezTo>
                    <a:pt x="11" y="2097"/>
                    <a:pt x="23" y="2110"/>
                    <a:pt x="38" y="2123"/>
                  </a:cubicBezTo>
                  <a:cubicBezTo>
                    <a:pt x="107" y="1950"/>
                    <a:pt x="262" y="1779"/>
                    <a:pt x="400" y="1652"/>
                  </a:cubicBezTo>
                  <a:cubicBezTo>
                    <a:pt x="498" y="1565"/>
                    <a:pt x="594" y="1476"/>
                    <a:pt x="691" y="1388"/>
                  </a:cubicBezTo>
                  <a:cubicBezTo>
                    <a:pt x="828" y="1264"/>
                    <a:pt x="965" y="1138"/>
                    <a:pt x="1122" y="1040"/>
                  </a:cubicBezTo>
                  <a:cubicBezTo>
                    <a:pt x="1309" y="924"/>
                    <a:pt x="1516" y="849"/>
                    <a:pt x="1725" y="779"/>
                  </a:cubicBezTo>
                  <a:cubicBezTo>
                    <a:pt x="1942" y="704"/>
                    <a:pt x="2165" y="633"/>
                    <a:pt x="2395" y="628"/>
                  </a:cubicBezTo>
                  <a:cubicBezTo>
                    <a:pt x="2403" y="628"/>
                    <a:pt x="2411" y="628"/>
                    <a:pt x="2419" y="628"/>
                  </a:cubicBezTo>
                  <a:cubicBezTo>
                    <a:pt x="2585" y="628"/>
                    <a:pt x="2751" y="661"/>
                    <a:pt x="2910" y="709"/>
                  </a:cubicBezTo>
                  <a:cubicBezTo>
                    <a:pt x="3347" y="835"/>
                    <a:pt x="3793" y="1024"/>
                    <a:pt x="4095" y="1364"/>
                  </a:cubicBezTo>
                  <a:cubicBezTo>
                    <a:pt x="4137" y="1412"/>
                    <a:pt x="4209" y="1669"/>
                    <a:pt x="4245" y="1833"/>
                  </a:cubicBezTo>
                  <a:cubicBezTo>
                    <a:pt x="4268" y="1813"/>
                    <a:pt x="4292" y="1793"/>
                    <a:pt x="4315" y="1773"/>
                  </a:cubicBezTo>
                  <a:cubicBezTo>
                    <a:pt x="4394" y="1552"/>
                    <a:pt x="4434" y="1319"/>
                    <a:pt x="4379" y="1093"/>
                  </a:cubicBezTo>
                  <a:cubicBezTo>
                    <a:pt x="4356" y="1001"/>
                    <a:pt x="4316" y="909"/>
                    <a:pt x="4245" y="847"/>
                  </a:cubicBezTo>
                  <a:cubicBezTo>
                    <a:pt x="4192" y="802"/>
                    <a:pt x="4126" y="774"/>
                    <a:pt x="4065" y="743"/>
                  </a:cubicBezTo>
                  <a:cubicBezTo>
                    <a:pt x="3914" y="662"/>
                    <a:pt x="3785" y="542"/>
                    <a:pt x="3694" y="398"/>
                  </a:cubicBezTo>
                  <a:cubicBezTo>
                    <a:pt x="3640" y="313"/>
                    <a:pt x="3598" y="219"/>
                    <a:pt x="3527" y="147"/>
                  </a:cubicBezTo>
                  <a:cubicBezTo>
                    <a:pt x="3417" y="35"/>
                    <a:pt x="3263" y="0"/>
                    <a:pt x="3103" y="0"/>
                  </a:cubicBezTo>
                  <a:close/>
                </a:path>
              </a:pathLst>
            </a:custGeom>
            <a:solidFill>
              <a:srgbClr val="9A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5622900" y="2063925"/>
              <a:ext cx="54800" cy="39875"/>
            </a:xfrm>
            <a:custGeom>
              <a:rect b="b" l="l" r="r" t="t"/>
              <a:pathLst>
                <a:path extrusionOk="0" h="1595" w="2192">
                  <a:moveTo>
                    <a:pt x="2191" y="0"/>
                  </a:moveTo>
                  <a:lnTo>
                    <a:pt x="2191" y="0"/>
                  </a:lnTo>
                  <a:cubicBezTo>
                    <a:pt x="1870" y="125"/>
                    <a:pt x="1548" y="250"/>
                    <a:pt x="1242" y="409"/>
                  </a:cubicBezTo>
                  <a:cubicBezTo>
                    <a:pt x="974" y="549"/>
                    <a:pt x="721" y="713"/>
                    <a:pt x="467" y="878"/>
                  </a:cubicBezTo>
                  <a:cubicBezTo>
                    <a:pt x="343" y="958"/>
                    <a:pt x="219" y="1039"/>
                    <a:pt x="95" y="1120"/>
                  </a:cubicBezTo>
                  <a:cubicBezTo>
                    <a:pt x="138" y="1275"/>
                    <a:pt x="82" y="1449"/>
                    <a:pt x="1" y="1595"/>
                  </a:cubicBezTo>
                  <a:cubicBezTo>
                    <a:pt x="645" y="956"/>
                    <a:pt x="1387" y="416"/>
                    <a:pt x="2191" y="0"/>
                  </a:cubicBezTo>
                  <a:close/>
                </a:path>
              </a:pathLst>
            </a:custGeom>
            <a:solidFill>
              <a:srgbClr val="9A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5707250" y="2066825"/>
              <a:ext cx="39325" cy="41500"/>
            </a:xfrm>
            <a:custGeom>
              <a:rect b="b" l="l" r="r" t="t"/>
              <a:pathLst>
                <a:path extrusionOk="0" h="1660" w="1573">
                  <a:moveTo>
                    <a:pt x="1" y="0"/>
                  </a:moveTo>
                  <a:cubicBezTo>
                    <a:pt x="306" y="126"/>
                    <a:pt x="592" y="304"/>
                    <a:pt x="816" y="546"/>
                  </a:cubicBezTo>
                  <a:cubicBezTo>
                    <a:pt x="1041" y="787"/>
                    <a:pt x="1202" y="1094"/>
                    <a:pt x="1244" y="1421"/>
                  </a:cubicBezTo>
                  <a:cubicBezTo>
                    <a:pt x="1254" y="1500"/>
                    <a:pt x="1256" y="1581"/>
                    <a:pt x="1247" y="1660"/>
                  </a:cubicBezTo>
                  <a:cubicBezTo>
                    <a:pt x="1258" y="1649"/>
                    <a:pt x="1270" y="1639"/>
                    <a:pt x="1279" y="1627"/>
                  </a:cubicBezTo>
                  <a:cubicBezTo>
                    <a:pt x="1410" y="1487"/>
                    <a:pt x="1519" y="1316"/>
                    <a:pt x="1573" y="1135"/>
                  </a:cubicBezTo>
                  <a:cubicBezTo>
                    <a:pt x="1528" y="1050"/>
                    <a:pt x="1477" y="968"/>
                    <a:pt x="1420" y="892"/>
                  </a:cubicBezTo>
                  <a:cubicBezTo>
                    <a:pt x="1207" y="606"/>
                    <a:pt x="905" y="402"/>
                    <a:pt x="601" y="220"/>
                  </a:cubicBezTo>
                  <a:cubicBezTo>
                    <a:pt x="416" y="109"/>
                    <a:pt x="216" y="0"/>
                    <a:pt x="1" y="0"/>
                  </a:cubicBezTo>
                  <a:close/>
                </a:path>
              </a:pathLst>
            </a:custGeom>
            <a:solidFill>
              <a:srgbClr val="9A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5648900" y="1968600"/>
              <a:ext cx="262050" cy="109750"/>
            </a:xfrm>
            <a:custGeom>
              <a:rect b="b" l="l" r="r" t="t"/>
              <a:pathLst>
                <a:path extrusionOk="0" h="4390" w="10482">
                  <a:moveTo>
                    <a:pt x="1304" y="0"/>
                  </a:moveTo>
                  <a:cubicBezTo>
                    <a:pt x="1269" y="0"/>
                    <a:pt x="1233" y="3"/>
                    <a:pt x="1199" y="8"/>
                  </a:cubicBezTo>
                  <a:cubicBezTo>
                    <a:pt x="971" y="34"/>
                    <a:pt x="742" y="87"/>
                    <a:pt x="599" y="265"/>
                  </a:cubicBezTo>
                  <a:cubicBezTo>
                    <a:pt x="500" y="392"/>
                    <a:pt x="440" y="544"/>
                    <a:pt x="384" y="695"/>
                  </a:cubicBezTo>
                  <a:cubicBezTo>
                    <a:pt x="244" y="1069"/>
                    <a:pt x="116" y="1448"/>
                    <a:pt x="0" y="1830"/>
                  </a:cubicBezTo>
                  <a:cubicBezTo>
                    <a:pt x="206" y="1720"/>
                    <a:pt x="372" y="1534"/>
                    <a:pt x="458" y="1317"/>
                  </a:cubicBezTo>
                  <a:cubicBezTo>
                    <a:pt x="518" y="1164"/>
                    <a:pt x="539" y="1000"/>
                    <a:pt x="587" y="843"/>
                  </a:cubicBezTo>
                  <a:cubicBezTo>
                    <a:pt x="636" y="687"/>
                    <a:pt x="719" y="530"/>
                    <a:pt x="862" y="450"/>
                  </a:cubicBezTo>
                  <a:cubicBezTo>
                    <a:pt x="924" y="414"/>
                    <a:pt x="997" y="397"/>
                    <a:pt x="1069" y="397"/>
                  </a:cubicBezTo>
                  <a:cubicBezTo>
                    <a:pt x="1131" y="397"/>
                    <a:pt x="1192" y="410"/>
                    <a:pt x="1248" y="436"/>
                  </a:cubicBezTo>
                  <a:cubicBezTo>
                    <a:pt x="1370" y="493"/>
                    <a:pt x="1503" y="639"/>
                    <a:pt x="1507" y="772"/>
                  </a:cubicBezTo>
                  <a:cubicBezTo>
                    <a:pt x="1518" y="1146"/>
                    <a:pt x="1864" y="1476"/>
                    <a:pt x="2237" y="1476"/>
                  </a:cubicBezTo>
                  <a:cubicBezTo>
                    <a:pt x="2244" y="1476"/>
                    <a:pt x="2250" y="1476"/>
                    <a:pt x="2256" y="1476"/>
                  </a:cubicBezTo>
                  <a:cubicBezTo>
                    <a:pt x="2268" y="1476"/>
                    <a:pt x="2280" y="1475"/>
                    <a:pt x="2292" y="1475"/>
                  </a:cubicBezTo>
                  <a:cubicBezTo>
                    <a:pt x="2312" y="1475"/>
                    <a:pt x="2331" y="1477"/>
                    <a:pt x="2349" y="1483"/>
                  </a:cubicBezTo>
                  <a:cubicBezTo>
                    <a:pt x="2521" y="1543"/>
                    <a:pt x="2375" y="1898"/>
                    <a:pt x="2550" y="1951"/>
                  </a:cubicBezTo>
                  <a:cubicBezTo>
                    <a:pt x="2563" y="1955"/>
                    <a:pt x="2576" y="1957"/>
                    <a:pt x="2589" y="1957"/>
                  </a:cubicBezTo>
                  <a:cubicBezTo>
                    <a:pt x="2627" y="1957"/>
                    <a:pt x="2665" y="1946"/>
                    <a:pt x="2702" y="1946"/>
                  </a:cubicBezTo>
                  <a:cubicBezTo>
                    <a:pt x="2716" y="1946"/>
                    <a:pt x="2730" y="1947"/>
                    <a:pt x="2743" y="1951"/>
                  </a:cubicBezTo>
                  <a:cubicBezTo>
                    <a:pt x="2806" y="1970"/>
                    <a:pt x="2836" y="2040"/>
                    <a:pt x="2841" y="2105"/>
                  </a:cubicBezTo>
                  <a:cubicBezTo>
                    <a:pt x="2844" y="2170"/>
                    <a:pt x="2828" y="2234"/>
                    <a:pt x="2829" y="2298"/>
                  </a:cubicBezTo>
                  <a:cubicBezTo>
                    <a:pt x="2832" y="2477"/>
                    <a:pt x="2967" y="2623"/>
                    <a:pt x="3095" y="2748"/>
                  </a:cubicBezTo>
                  <a:cubicBezTo>
                    <a:pt x="3290" y="2938"/>
                    <a:pt x="3516" y="3137"/>
                    <a:pt x="3788" y="3138"/>
                  </a:cubicBezTo>
                  <a:cubicBezTo>
                    <a:pt x="3790" y="3138"/>
                    <a:pt x="3792" y="3138"/>
                    <a:pt x="3793" y="3138"/>
                  </a:cubicBezTo>
                  <a:cubicBezTo>
                    <a:pt x="3871" y="3138"/>
                    <a:pt x="3951" y="3122"/>
                    <a:pt x="4028" y="3122"/>
                  </a:cubicBezTo>
                  <a:cubicBezTo>
                    <a:pt x="4064" y="3122"/>
                    <a:pt x="4100" y="3125"/>
                    <a:pt x="4135" y="3136"/>
                  </a:cubicBezTo>
                  <a:cubicBezTo>
                    <a:pt x="4349" y="3201"/>
                    <a:pt x="4419" y="3476"/>
                    <a:pt x="4606" y="3598"/>
                  </a:cubicBezTo>
                  <a:cubicBezTo>
                    <a:pt x="4689" y="3652"/>
                    <a:pt x="4781" y="3669"/>
                    <a:pt x="4879" y="3669"/>
                  </a:cubicBezTo>
                  <a:cubicBezTo>
                    <a:pt x="5053" y="3669"/>
                    <a:pt x="5243" y="3614"/>
                    <a:pt x="5420" y="3614"/>
                  </a:cubicBezTo>
                  <a:cubicBezTo>
                    <a:pt x="5505" y="3614"/>
                    <a:pt x="5588" y="3627"/>
                    <a:pt x="5664" y="3665"/>
                  </a:cubicBezTo>
                  <a:cubicBezTo>
                    <a:pt x="5876" y="3770"/>
                    <a:pt x="5978" y="4044"/>
                    <a:pt x="6203" y="4114"/>
                  </a:cubicBezTo>
                  <a:cubicBezTo>
                    <a:pt x="6245" y="4127"/>
                    <a:pt x="6288" y="4132"/>
                    <a:pt x="6331" y="4132"/>
                  </a:cubicBezTo>
                  <a:cubicBezTo>
                    <a:pt x="6466" y="4132"/>
                    <a:pt x="6606" y="4085"/>
                    <a:pt x="6738" y="4085"/>
                  </a:cubicBezTo>
                  <a:cubicBezTo>
                    <a:pt x="6795" y="4085"/>
                    <a:pt x="6851" y="4094"/>
                    <a:pt x="6904" y="4119"/>
                  </a:cubicBezTo>
                  <a:cubicBezTo>
                    <a:pt x="7053" y="4190"/>
                    <a:pt x="7145" y="4378"/>
                    <a:pt x="7309" y="4389"/>
                  </a:cubicBezTo>
                  <a:cubicBezTo>
                    <a:pt x="7314" y="4390"/>
                    <a:pt x="7319" y="4390"/>
                    <a:pt x="7323" y="4390"/>
                  </a:cubicBezTo>
                  <a:cubicBezTo>
                    <a:pt x="7519" y="4390"/>
                    <a:pt x="7670" y="4133"/>
                    <a:pt x="7850" y="4133"/>
                  </a:cubicBezTo>
                  <a:cubicBezTo>
                    <a:pt x="7870" y="4133"/>
                    <a:pt x="7891" y="4136"/>
                    <a:pt x="7912" y="4143"/>
                  </a:cubicBezTo>
                  <a:cubicBezTo>
                    <a:pt x="8012" y="4177"/>
                    <a:pt x="8063" y="4291"/>
                    <a:pt x="8153" y="4346"/>
                  </a:cubicBezTo>
                  <a:cubicBezTo>
                    <a:pt x="8196" y="4373"/>
                    <a:pt x="8243" y="4383"/>
                    <a:pt x="8291" y="4383"/>
                  </a:cubicBezTo>
                  <a:cubicBezTo>
                    <a:pt x="8405" y="4383"/>
                    <a:pt x="8526" y="4323"/>
                    <a:pt x="8627" y="4259"/>
                  </a:cubicBezTo>
                  <a:cubicBezTo>
                    <a:pt x="8740" y="4186"/>
                    <a:pt x="8870" y="4107"/>
                    <a:pt x="8998" y="4107"/>
                  </a:cubicBezTo>
                  <a:cubicBezTo>
                    <a:pt x="9031" y="4107"/>
                    <a:pt x="9065" y="4112"/>
                    <a:pt x="9098" y="4125"/>
                  </a:cubicBezTo>
                  <a:cubicBezTo>
                    <a:pt x="9137" y="4139"/>
                    <a:pt x="9172" y="4144"/>
                    <a:pt x="9206" y="4144"/>
                  </a:cubicBezTo>
                  <a:cubicBezTo>
                    <a:pt x="9268" y="4144"/>
                    <a:pt x="9327" y="4127"/>
                    <a:pt x="9399" y="4113"/>
                  </a:cubicBezTo>
                  <a:cubicBezTo>
                    <a:pt x="9511" y="4090"/>
                    <a:pt x="9622" y="4034"/>
                    <a:pt x="9683" y="3937"/>
                  </a:cubicBezTo>
                  <a:cubicBezTo>
                    <a:pt x="9740" y="3849"/>
                    <a:pt x="9754" y="3736"/>
                    <a:pt x="9821" y="3656"/>
                  </a:cubicBezTo>
                  <a:cubicBezTo>
                    <a:pt x="9900" y="3561"/>
                    <a:pt x="10031" y="3534"/>
                    <a:pt x="10151" y="3501"/>
                  </a:cubicBezTo>
                  <a:cubicBezTo>
                    <a:pt x="10264" y="3471"/>
                    <a:pt x="10374" y="3428"/>
                    <a:pt x="10478" y="3376"/>
                  </a:cubicBezTo>
                  <a:cubicBezTo>
                    <a:pt x="10469" y="3313"/>
                    <a:pt x="10461" y="3250"/>
                    <a:pt x="10452" y="3187"/>
                  </a:cubicBezTo>
                  <a:cubicBezTo>
                    <a:pt x="10425" y="3001"/>
                    <a:pt x="10481" y="2769"/>
                    <a:pt x="10399" y="2601"/>
                  </a:cubicBezTo>
                  <a:cubicBezTo>
                    <a:pt x="10312" y="2423"/>
                    <a:pt x="10111" y="2294"/>
                    <a:pt x="9916" y="2276"/>
                  </a:cubicBezTo>
                  <a:cubicBezTo>
                    <a:pt x="9897" y="2275"/>
                    <a:pt x="9878" y="2274"/>
                    <a:pt x="9859" y="2274"/>
                  </a:cubicBezTo>
                  <a:cubicBezTo>
                    <a:pt x="9555" y="2274"/>
                    <a:pt x="9285" y="2494"/>
                    <a:pt x="9067" y="2715"/>
                  </a:cubicBezTo>
                  <a:cubicBezTo>
                    <a:pt x="9016" y="2767"/>
                    <a:pt x="8967" y="2820"/>
                    <a:pt x="8918" y="2873"/>
                  </a:cubicBezTo>
                  <a:cubicBezTo>
                    <a:pt x="8229" y="2557"/>
                    <a:pt x="7453" y="2392"/>
                    <a:pt x="6742" y="2139"/>
                  </a:cubicBezTo>
                  <a:cubicBezTo>
                    <a:pt x="5964" y="1863"/>
                    <a:pt x="5217" y="1500"/>
                    <a:pt x="4480" y="1126"/>
                  </a:cubicBezTo>
                  <a:cubicBezTo>
                    <a:pt x="4229" y="1000"/>
                    <a:pt x="3978" y="871"/>
                    <a:pt x="3710" y="790"/>
                  </a:cubicBezTo>
                  <a:cubicBezTo>
                    <a:pt x="3496" y="726"/>
                    <a:pt x="3273" y="694"/>
                    <a:pt x="3050" y="694"/>
                  </a:cubicBezTo>
                  <a:cubicBezTo>
                    <a:pt x="2720" y="694"/>
                    <a:pt x="2390" y="763"/>
                    <a:pt x="2088" y="897"/>
                  </a:cubicBezTo>
                  <a:cubicBezTo>
                    <a:pt x="1967" y="624"/>
                    <a:pt x="1821" y="368"/>
                    <a:pt x="1614" y="154"/>
                  </a:cubicBezTo>
                  <a:cubicBezTo>
                    <a:pt x="1559" y="96"/>
                    <a:pt x="1497" y="42"/>
                    <a:pt x="1423" y="17"/>
                  </a:cubicBezTo>
                  <a:cubicBezTo>
                    <a:pt x="1384" y="5"/>
                    <a:pt x="1344" y="0"/>
                    <a:pt x="1304"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5831300" y="1971250"/>
              <a:ext cx="92275" cy="100350"/>
            </a:xfrm>
            <a:custGeom>
              <a:rect b="b" l="l" r="r" t="t"/>
              <a:pathLst>
                <a:path extrusionOk="0" h="4014" w="3691">
                  <a:moveTo>
                    <a:pt x="512" y="0"/>
                  </a:moveTo>
                  <a:cubicBezTo>
                    <a:pt x="474" y="0"/>
                    <a:pt x="436" y="5"/>
                    <a:pt x="398" y="16"/>
                  </a:cubicBezTo>
                  <a:cubicBezTo>
                    <a:pt x="330" y="35"/>
                    <a:pt x="268" y="72"/>
                    <a:pt x="199" y="86"/>
                  </a:cubicBezTo>
                  <a:cubicBezTo>
                    <a:pt x="178" y="90"/>
                    <a:pt x="155" y="93"/>
                    <a:pt x="132" y="93"/>
                  </a:cubicBezTo>
                  <a:cubicBezTo>
                    <a:pt x="78" y="93"/>
                    <a:pt x="24" y="78"/>
                    <a:pt x="0" y="34"/>
                  </a:cubicBezTo>
                  <a:lnTo>
                    <a:pt x="0" y="34"/>
                  </a:lnTo>
                  <a:cubicBezTo>
                    <a:pt x="98" y="738"/>
                    <a:pt x="197" y="1440"/>
                    <a:pt x="294" y="2144"/>
                  </a:cubicBezTo>
                  <a:cubicBezTo>
                    <a:pt x="345" y="2508"/>
                    <a:pt x="339" y="2891"/>
                    <a:pt x="513" y="3216"/>
                  </a:cubicBezTo>
                  <a:cubicBezTo>
                    <a:pt x="642" y="3459"/>
                    <a:pt x="772" y="3703"/>
                    <a:pt x="901" y="3946"/>
                  </a:cubicBezTo>
                  <a:cubicBezTo>
                    <a:pt x="914" y="3970"/>
                    <a:pt x="929" y="3996"/>
                    <a:pt x="954" y="4007"/>
                  </a:cubicBezTo>
                  <a:cubicBezTo>
                    <a:pt x="964" y="4012"/>
                    <a:pt x="975" y="4013"/>
                    <a:pt x="987" y="4013"/>
                  </a:cubicBezTo>
                  <a:cubicBezTo>
                    <a:pt x="998" y="4013"/>
                    <a:pt x="1009" y="4012"/>
                    <a:pt x="1021" y="4010"/>
                  </a:cubicBezTo>
                  <a:cubicBezTo>
                    <a:pt x="1133" y="3996"/>
                    <a:pt x="1245" y="3980"/>
                    <a:pt x="1357" y="3965"/>
                  </a:cubicBezTo>
                  <a:cubicBezTo>
                    <a:pt x="1398" y="3959"/>
                    <a:pt x="1442" y="3953"/>
                    <a:pt x="1474" y="3924"/>
                  </a:cubicBezTo>
                  <a:cubicBezTo>
                    <a:pt x="1514" y="3888"/>
                    <a:pt x="1519" y="3829"/>
                    <a:pt x="1547" y="3783"/>
                  </a:cubicBezTo>
                  <a:cubicBezTo>
                    <a:pt x="1594" y="3702"/>
                    <a:pt x="1692" y="3678"/>
                    <a:pt x="1789" y="3678"/>
                  </a:cubicBezTo>
                  <a:cubicBezTo>
                    <a:pt x="1816" y="3678"/>
                    <a:pt x="1843" y="3680"/>
                    <a:pt x="1869" y="3683"/>
                  </a:cubicBezTo>
                  <a:cubicBezTo>
                    <a:pt x="1928" y="3690"/>
                    <a:pt x="1989" y="3700"/>
                    <a:pt x="2048" y="3700"/>
                  </a:cubicBezTo>
                  <a:cubicBezTo>
                    <a:pt x="2109" y="3700"/>
                    <a:pt x="2167" y="3689"/>
                    <a:pt x="2217" y="3655"/>
                  </a:cubicBezTo>
                  <a:cubicBezTo>
                    <a:pt x="2335" y="3578"/>
                    <a:pt x="2348" y="3411"/>
                    <a:pt x="2432" y="3298"/>
                  </a:cubicBezTo>
                  <a:cubicBezTo>
                    <a:pt x="2626" y="3037"/>
                    <a:pt x="3093" y="3152"/>
                    <a:pt x="3293" y="2896"/>
                  </a:cubicBezTo>
                  <a:cubicBezTo>
                    <a:pt x="3337" y="2840"/>
                    <a:pt x="3362" y="2771"/>
                    <a:pt x="3398" y="2709"/>
                  </a:cubicBezTo>
                  <a:cubicBezTo>
                    <a:pt x="3464" y="2600"/>
                    <a:pt x="3568" y="2514"/>
                    <a:pt x="3689" y="2471"/>
                  </a:cubicBezTo>
                  <a:lnTo>
                    <a:pt x="3690" y="2471"/>
                  </a:lnTo>
                  <a:cubicBezTo>
                    <a:pt x="3690" y="1955"/>
                    <a:pt x="3410" y="1539"/>
                    <a:pt x="2977" y="1253"/>
                  </a:cubicBezTo>
                  <a:cubicBezTo>
                    <a:pt x="2847" y="1166"/>
                    <a:pt x="2554" y="1045"/>
                    <a:pt x="2403" y="1008"/>
                  </a:cubicBezTo>
                  <a:cubicBezTo>
                    <a:pt x="2263" y="975"/>
                    <a:pt x="2117" y="973"/>
                    <a:pt x="1981" y="930"/>
                  </a:cubicBezTo>
                  <a:cubicBezTo>
                    <a:pt x="1853" y="891"/>
                    <a:pt x="1739" y="817"/>
                    <a:pt x="1629" y="740"/>
                  </a:cubicBezTo>
                  <a:cubicBezTo>
                    <a:pt x="1464" y="625"/>
                    <a:pt x="1306" y="499"/>
                    <a:pt x="1156" y="364"/>
                  </a:cubicBezTo>
                  <a:cubicBezTo>
                    <a:pt x="1047" y="266"/>
                    <a:pt x="943" y="163"/>
                    <a:pt x="817" y="90"/>
                  </a:cubicBezTo>
                  <a:cubicBezTo>
                    <a:pt x="724" y="36"/>
                    <a:pt x="618"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5831300" y="1971250"/>
              <a:ext cx="40500" cy="94550"/>
            </a:xfrm>
            <a:custGeom>
              <a:rect b="b" l="l" r="r" t="t"/>
              <a:pathLst>
                <a:path extrusionOk="0" h="3782" w="1620">
                  <a:moveTo>
                    <a:pt x="512" y="0"/>
                  </a:moveTo>
                  <a:cubicBezTo>
                    <a:pt x="474" y="0"/>
                    <a:pt x="436" y="5"/>
                    <a:pt x="398" y="16"/>
                  </a:cubicBezTo>
                  <a:cubicBezTo>
                    <a:pt x="330" y="35"/>
                    <a:pt x="268" y="72"/>
                    <a:pt x="199" y="86"/>
                  </a:cubicBezTo>
                  <a:cubicBezTo>
                    <a:pt x="178" y="90"/>
                    <a:pt x="155" y="93"/>
                    <a:pt x="132" y="93"/>
                  </a:cubicBezTo>
                  <a:cubicBezTo>
                    <a:pt x="78" y="93"/>
                    <a:pt x="24" y="78"/>
                    <a:pt x="0" y="34"/>
                  </a:cubicBezTo>
                  <a:lnTo>
                    <a:pt x="0" y="34"/>
                  </a:lnTo>
                  <a:cubicBezTo>
                    <a:pt x="98" y="738"/>
                    <a:pt x="197" y="1440"/>
                    <a:pt x="294" y="2144"/>
                  </a:cubicBezTo>
                  <a:cubicBezTo>
                    <a:pt x="345" y="2508"/>
                    <a:pt x="339" y="2891"/>
                    <a:pt x="513" y="3216"/>
                  </a:cubicBezTo>
                  <a:cubicBezTo>
                    <a:pt x="613" y="3405"/>
                    <a:pt x="713" y="3593"/>
                    <a:pt x="813" y="3782"/>
                  </a:cubicBezTo>
                  <a:cubicBezTo>
                    <a:pt x="852" y="3576"/>
                    <a:pt x="913" y="3376"/>
                    <a:pt x="996" y="3183"/>
                  </a:cubicBezTo>
                  <a:cubicBezTo>
                    <a:pt x="1091" y="2961"/>
                    <a:pt x="1216" y="2751"/>
                    <a:pt x="1305" y="2526"/>
                  </a:cubicBezTo>
                  <a:cubicBezTo>
                    <a:pt x="1619" y="1738"/>
                    <a:pt x="1448" y="785"/>
                    <a:pt x="898" y="143"/>
                  </a:cubicBezTo>
                  <a:cubicBezTo>
                    <a:pt x="872" y="124"/>
                    <a:pt x="845" y="107"/>
                    <a:pt x="817" y="90"/>
                  </a:cubicBezTo>
                  <a:cubicBezTo>
                    <a:pt x="724" y="36"/>
                    <a:pt x="618" y="0"/>
                    <a:pt x="512"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5831300" y="1971300"/>
              <a:ext cx="16825" cy="11075"/>
            </a:xfrm>
            <a:custGeom>
              <a:rect b="b" l="l" r="r" t="t"/>
              <a:pathLst>
                <a:path extrusionOk="0" h="443" w="673">
                  <a:moveTo>
                    <a:pt x="473" y="1"/>
                  </a:moveTo>
                  <a:cubicBezTo>
                    <a:pt x="448" y="3"/>
                    <a:pt x="423" y="7"/>
                    <a:pt x="398" y="14"/>
                  </a:cubicBezTo>
                  <a:cubicBezTo>
                    <a:pt x="330" y="33"/>
                    <a:pt x="268" y="70"/>
                    <a:pt x="199" y="84"/>
                  </a:cubicBezTo>
                  <a:cubicBezTo>
                    <a:pt x="178" y="88"/>
                    <a:pt x="155" y="91"/>
                    <a:pt x="132" y="91"/>
                  </a:cubicBezTo>
                  <a:cubicBezTo>
                    <a:pt x="78" y="91"/>
                    <a:pt x="24" y="76"/>
                    <a:pt x="0" y="32"/>
                  </a:cubicBezTo>
                  <a:lnTo>
                    <a:pt x="0" y="32"/>
                  </a:lnTo>
                  <a:cubicBezTo>
                    <a:pt x="20" y="170"/>
                    <a:pt x="38" y="306"/>
                    <a:pt x="57" y="443"/>
                  </a:cubicBezTo>
                  <a:cubicBezTo>
                    <a:pt x="61" y="443"/>
                    <a:pt x="64" y="443"/>
                    <a:pt x="68" y="443"/>
                  </a:cubicBezTo>
                  <a:cubicBezTo>
                    <a:pt x="254" y="443"/>
                    <a:pt x="440" y="414"/>
                    <a:pt x="618" y="357"/>
                  </a:cubicBezTo>
                  <a:lnTo>
                    <a:pt x="618" y="358"/>
                  </a:lnTo>
                  <a:cubicBezTo>
                    <a:pt x="641" y="351"/>
                    <a:pt x="668" y="339"/>
                    <a:pt x="672" y="313"/>
                  </a:cubicBezTo>
                  <a:cubicBezTo>
                    <a:pt x="673" y="300"/>
                    <a:pt x="666" y="288"/>
                    <a:pt x="660" y="276"/>
                  </a:cubicBezTo>
                  <a:cubicBezTo>
                    <a:pt x="607" y="178"/>
                    <a:pt x="544" y="86"/>
                    <a:pt x="473"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5853975" y="1981250"/>
              <a:ext cx="61050" cy="29400"/>
            </a:xfrm>
            <a:custGeom>
              <a:rect b="b" l="l" r="r" t="t"/>
              <a:pathLst>
                <a:path extrusionOk="0" h="1176" w="2442">
                  <a:moveTo>
                    <a:pt x="1" y="1"/>
                  </a:moveTo>
                  <a:lnTo>
                    <a:pt x="1" y="1"/>
                  </a:lnTo>
                  <a:cubicBezTo>
                    <a:pt x="269" y="446"/>
                    <a:pt x="798" y="652"/>
                    <a:pt x="1299" y="789"/>
                  </a:cubicBezTo>
                  <a:cubicBezTo>
                    <a:pt x="1687" y="894"/>
                    <a:pt x="2095" y="983"/>
                    <a:pt x="2442" y="1175"/>
                  </a:cubicBezTo>
                  <a:cubicBezTo>
                    <a:pt x="2338" y="1055"/>
                    <a:pt x="2212" y="947"/>
                    <a:pt x="2070" y="853"/>
                  </a:cubicBezTo>
                  <a:cubicBezTo>
                    <a:pt x="1940" y="766"/>
                    <a:pt x="1647" y="645"/>
                    <a:pt x="1496" y="609"/>
                  </a:cubicBezTo>
                  <a:cubicBezTo>
                    <a:pt x="1356" y="575"/>
                    <a:pt x="1210" y="573"/>
                    <a:pt x="1074" y="530"/>
                  </a:cubicBezTo>
                  <a:cubicBezTo>
                    <a:pt x="1044" y="520"/>
                    <a:pt x="1014" y="509"/>
                    <a:pt x="985" y="496"/>
                  </a:cubicBezTo>
                  <a:cubicBezTo>
                    <a:pt x="611" y="460"/>
                    <a:pt x="249" y="284"/>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5864125" y="2036400"/>
              <a:ext cx="13575" cy="31575"/>
            </a:xfrm>
            <a:custGeom>
              <a:rect b="b" l="l" r="r" t="t"/>
              <a:pathLst>
                <a:path extrusionOk="0" h="1263" w="543">
                  <a:moveTo>
                    <a:pt x="1" y="0"/>
                  </a:moveTo>
                  <a:lnTo>
                    <a:pt x="1" y="0"/>
                  </a:lnTo>
                  <a:cubicBezTo>
                    <a:pt x="93" y="272"/>
                    <a:pt x="130" y="559"/>
                    <a:pt x="167" y="844"/>
                  </a:cubicBezTo>
                  <a:cubicBezTo>
                    <a:pt x="184" y="982"/>
                    <a:pt x="201" y="1123"/>
                    <a:pt x="197" y="1262"/>
                  </a:cubicBezTo>
                  <a:cubicBezTo>
                    <a:pt x="209" y="1234"/>
                    <a:pt x="218" y="1203"/>
                    <a:pt x="234" y="1177"/>
                  </a:cubicBezTo>
                  <a:cubicBezTo>
                    <a:pt x="281" y="1097"/>
                    <a:pt x="378" y="1072"/>
                    <a:pt x="475" y="1072"/>
                  </a:cubicBezTo>
                  <a:cubicBezTo>
                    <a:pt x="497" y="1072"/>
                    <a:pt x="520" y="1074"/>
                    <a:pt x="542" y="1076"/>
                  </a:cubicBezTo>
                  <a:cubicBezTo>
                    <a:pt x="468" y="920"/>
                    <a:pt x="389" y="765"/>
                    <a:pt x="312" y="611"/>
                  </a:cubicBezTo>
                  <a:cubicBezTo>
                    <a:pt x="208" y="408"/>
                    <a:pt x="104" y="204"/>
                    <a:pt x="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5858600" y="1995150"/>
              <a:ext cx="64300" cy="48450"/>
            </a:xfrm>
            <a:custGeom>
              <a:rect b="b" l="l" r="r" t="t"/>
              <a:pathLst>
                <a:path extrusionOk="0" h="1938" w="2572">
                  <a:moveTo>
                    <a:pt x="0" y="0"/>
                  </a:moveTo>
                  <a:cubicBezTo>
                    <a:pt x="575" y="796"/>
                    <a:pt x="1626" y="1156"/>
                    <a:pt x="2202" y="1938"/>
                  </a:cubicBezTo>
                  <a:cubicBezTo>
                    <a:pt x="2245" y="1882"/>
                    <a:pt x="2270" y="1814"/>
                    <a:pt x="2306" y="1753"/>
                  </a:cubicBezTo>
                  <a:cubicBezTo>
                    <a:pt x="2367" y="1651"/>
                    <a:pt x="2462" y="1571"/>
                    <a:pt x="2572" y="1526"/>
                  </a:cubicBezTo>
                  <a:cubicBezTo>
                    <a:pt x="2353" y="1424"/>
                    <a:pt x="2120" y="1346"/>
                    <a:pt x="1895" y="1256"/>
                  </a:cubicBezTo>
                  <a:cubicBezTo>
                    <a:pt x="1187" y="972"/>
                    <a:pt x="538" y="542"/>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5863775" y="2011275"/>
              <a:ext cx="38825" cy="48325"/>
            </a:xfrm>
            <a:custGeom>
              <a:rect b="b" l="l" r="r" t="t"/>
              <a:pathLst>
                <a:path extrusionOk="0" h="1933" w="1553">
                  <a:moveTo>
                    <a:pt x="1" y="1"/>
                  </a:moveTo>
                  <a:cubicBezTo>
                    <a:pt x="4" y="4"/>
                    <a:pt x="7" y="8"/>
                    <a:pt x="10" y="11"/>
                  </a:cubicBezTo>
                  <a:lnTo>
                    <a:pt x="10" y="11"/>
                  </a:lnTo>
                  <a:cubicBezTo>
                    <a:pt x="7" y="7"/>
                    <a:pt x="4" y="4"/>
                    <a:pt x="2" y="1"/>
                  </a:cubicBezTo>
                  <a:close/>
                  <a:moveTo>
                    <a:pt x="10" y="11"/>
                  </a:moveTo>
                  <a:lnTo>
                    <a:pt x="10" y="11"/>
                  </a:lnTo>
                  <a:cubicBezTo>
                    <a:pt x="400" y="514"/>
                    <a:pt x="713" y="1076"/>
                    <a:pt x="936" y="1672"/>
                  </a:cubicBezTo>
                  <a:cubicBezTo>
                    <a:pt x="968" y="1757"/>
                    <a:pt x="997" y="1844"/>
                    <a:pt x="1018" y="1933"/>
                  </a:cubicBezTo>
                  <a:cubicBezTo>
                    <a:pt x="1057" y="1855"/>
                    <a:pt x="1082" y="1766"/>
                    <a:pt x="1133" y="1697"/>
                  </a:cubicBezTo>
                  <a:cubicBezTo>
                    <a:pt x="1228" y="1568"/>
                    <a:pt x="1389" y="1531"/>
                    <a:pt x="1553" y="1496"/>
                  </a:cubicBezTo>
                  <a:cubicBezTo>
                    <a:pt x="971" y="1090"/>
                    <a:pt x="484" y="547"/>
                    <a:pt x="10" y="1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5737550" y="1880325"/>
              <a:ext cx="126950" cy="177750"/>
            </a:xfrm>
            <a:custGeom>
              <a:rect b="b" l="l" r="r" t="t"/>
              <a:pathLst>
                <a:path extrusionOk="0" h="7110" w="5078">
                  <a:moveTo>
                    <a:pt x="3338" y="1"/>
                  </a:moveTo>
                  <a:cubicBezTo>
                    <a:pt x="3308" y="97"/>
                    <a:pt x="3211" y="140"/>
                    <a:pt x="3127" y="195"/>
                  </a:cubicBezTo>
                  <a:cubicBezTo>
                    <a:pt x="2897" y="344"/>
                    <a:pt x="2661" y="483"/>
                    <a:pt x="2420" y="608"/>
                  </a:cubicBezTo>
                  <a:cubicBezTo>
                    <a:pt x="2192" y="725"/>
                    <a:pt x="1953" y="833"/>
                    <a:pt x="1699" y="848"/>
                  </a:cubicBezTo>
                  <a:cubicBezTo>
                    <a:pt x="1677" y="850"/>
                    <a:pt x="1655" y="850"/>
                    <a:pt x="1634" y="850"/>
                  </a:cubicBezTo>
                  <a:cubicBezTo>
                    <a:pt x="1439" y="850"/>
                    <a:pt x="1245" y="799"/>
                    <a:pt x="1059" y="740"/>
                  </a:cubicBezTo>
                  <a:cubicBezTo>
                    <a:pt x="903" y="690"/>
                    <a:pt x="748" y="635"/>
                    <a:pt x="597" y="574"/>
                  </a:cubicBezTo>
                  <a:cubicBezTo>
                    <a:pt x="508" y="539"/>
                    <a:pt x="471" y="501"/>
                    <a:pt x="421" y="420"/>
                  </a:cubicBezTo>
                  <a:lnTo>
                    <a:pt x="420" y="420"/>
                  </a:lnTo>
                  <a:cubicBezTo>
                    <a:pt x="444" y="822"/>
                    <a:pt x="467" y="1227"/>
                    <a:pt x="421" y="1628"/>
                  </a:cubicBezTo>
                  <a:cubicBezTo>
                    <a:pt x="375" y="2028"/>
                    <a:pt x="239" y="2460"/>
                    <a:pt x="1" y="2784"/>
                  </a:cubicBezTo>
                  <a:cubicBezTo>
                    <a:pt x="575" y="3353"/>
                    <a:pt x="1150" y="3923"/>
                    <a:pt x="1761" y="4451"/>
                  </a:cubicBezTo>
                  <a:cubicBezTo>
                    <a:pt x="2265" y="4885"/>
                    <a:pt x="2795" y="5294"/>
                    <a:pt x="3230" y="5796"/>
                  </a:cubicBezTo>
                  <a:cubicBezTo>
                    <a:pt x="3611" y="6237"/>
                    <a:pt x="3907" y="6739"/>
                    <a:pt x="4357" y="7109"/>
                  </a:cubicBezTo>
                  <a:cubicBezTo>
                    <a:pt x="4431" y="6750"/>
                    <a:pt x="4575" y="6407"/>
                    <a:pt x="4782" y="6104"/>
                  </a:cubicBezTo>
                  <a:cubicBezTo>
                    <a:pt x="4837" y="6024"/>
                    <a:pt x="4896" y="5945"/>
                    <a:pt x="4938" y="5857"/>
                  </a:cubicBezTo>
                  <a:cubicBezTo>
                    <a:pt x="5077" y="5558"/>
                    <a:pt x="4991" y="5206"/>
                    <a:pt x="4876" y="4896"/>
                  </a:cubicBezTo>
                  <a:cubicBezTo>
                    <a:pt x="4777" y="4628"/>
                    <a:pt x="4659" y="4368"/>
                    <a:pt x="4522" y="4117"/>
                  </a:cubicBezTo>
                  <a:cubicBezTo>
                    <a:pt x="4477" y="4035"/>
                    <a:pt x="4434" y="3938"/>
                    <a:pt x="4350" y="3895"/>
                  </a:cubicBezTo>
                  <a:cubicBezTo>
                    <a:pt x="4099" y="3768"/>
                    <a:pt x="3900" y="3555"/>
                    <a:pt x="3725" y="3333"/>
                  </a:cubicBezTo>
                  <a:cubicBezTo>
                    <a:pt x="3611" y="3187"/>
                    <a:pt x="3503" y="3035"/>
                    <a:pt x="3433" y="2864"/>
                  </a:cubicBezTo>
                  <a:cubicBezTo>
                    <a:pt x="3365" y="2693"/>
                    <a:pt x="3336" y="2511"/>
                    <a:pt x="3313" y="2329"/>
                  </a:cubicBezTo>
                  <a:cubicBezTo>
                    <a:pt x="3218" y="1556"/>
                    <a:pt x="3226" y="771"/>
                    <a:pt x="3338"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5748025" y="1880325"/>
              <a:ext cx="73000" cy="53225"/>
            </a:xfrm>
            <a:custGeom>
              <a:rect b="b" l="l" r="r" t="t"/>
              <a:pathLst>
                <a:path extrusionOk="0" h="2129" w="2920">
                  <a:moveTo>
                    <a:pt x="2919" y="1"/>
                  </a:moveTo>
                  <a:cubicBezTo>
                    <a:pt x="2889" y="97"/>
                    <a:pt x="2792" y="140"/>
                    <a:pt x="2706" y="196"/>
                  </a:cubicBezTo>
                  <a:cubicBezTo>
                    <a:pt x="2478" y="346"/>
                    <a:pt x="2242" y="483"/>
                    <a:pt x="2000" y="608"/>
                  </a:cubicBezTo>
                  <a:cubicBezTo>
                    <a:pt x="1773" y="725"/>
                    <a:pt x="1534" y="834"/>
                    <a:pt x="1280" y="848"/>
                  </a:cubicBezTo>
                  <a:cubicBezTo>
                    <a:pt x="1258" y="850"/>
                    <a:pt x="1236" y="850"/>
                    <a:pt x="1215" y="850"/>
                  </a:cubicBezTo>
                  <a:cubicBezTo>
                    <a:pt x="1019" y="850"/>
                    <a:pt x="825" y="799"/>
                    <a:pt x="639" y="740"/>
                  </a:cubicBezTo>
                  <a:cubicBezTo>
                    <a:pt x="483" y="690"/>
                    <a:pt x="329" y="635"/>
                    <a:pt x="178" y="574"/>
                  </a:cubicBezTo>
                  <a:cubicBezTo>
                    <a:pt x="88" y="539"/>
                    <a:pt x="52" y="501"/>
                    <a:pt x="1" y="420"/>
                  </a:cubicBezTo>
                  <a:lnTo>
                    <a:pt x="1" y="420"/>
                  </a:lnTo>
                  <a:cubicBezTo>
                    <a:pt x="21" y="748"/>
                    <a:pt x="39" y="1079"/>
                    <a:pt x="19" y="1408"/>
                  </a:cubicBezTo>
                  <a:cubicBezTo>
                    <a:pt x="349" y="1826"/>
                    <a:pt x="839" y="2129"/>
                    <a:pt x="1358" y="2129"/>
                  </a:cubicBezTo>
                  <a:cubicBezTo>
                    <a:pt x="1404" y="2129"/>
                    <a:pt x="1450" y="2126"/>
                    <a:pt x="1497" y="2122"/>
                  </a:cubicBezTo>
                  <a:cubicBezTo>
                    <a:pt x="1916" y="2077"/>
                    <a:pt x="2296" y="1836"/>
                    <a:pt x="2587" y="1531"/>
                  </a:cubicBezTo>
                  <a:cubicBezTo>
                    <a:pt x="2675" y="1440"/>
                    <a:pt x="2754" y="1342"/>
                    <a:pt x="2829" y="1242"/>
                  </a:cubicBezTo>
                  <a:cubicBezTo>
                    <a:pt x="2831" y="826"/>
                    <a:pt x="2859" y="411"/>
                    <a:pt x="2919"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5737550" y="1939650"/>
              <a:ext cx="126975" cy="118425"/>
            </a:xfrm>
            <a:custGeom>
              <a:rect b="b" l="l" r="r" t="t"/>
              <a:pathLst>
                <a:path extrusionOk="0" h="4737" w="5079">
                  <a:moveTo>
                    <a:pt x="229" y="1"/>
                  </a:moveTo>
                  <a:cubicBezTo>
                    <a:pt x="167" y="148"/>
                    <a:pt x="92" y="287"/>
                    <a:pt x="1" y="411"/>
                  </a:cubicBezTo>
                  <a:cubicBezTo>
                    <a:pt x="575" y="980"/>
                    <a:pt x="1150" y="1550"/>
                    <a:pt x="1761" y="2078"/>
                  </a:cubicBezTo>
                  <a:cubicBezTo>
                    <a:pt x="2265" y="2511"/>
                    <a:pt x="2795" y="2921"/>
                    <a:pt x="3230" y="3423"/>
                  </a:cubicBezTo>
                  <a:cubicBezTo>
                    <a:pt x="3611" y="3864"/>
                    <a:pt x="3907" y="4366"/>
                    <a:pt x="4357" y="4736"/>
                  </a:cubicBezTo>
                  <a:cubicBezTo>
                    <a:pt x="4431" y="4377"/>
                    <a:pt x="4575" y="4034"/>
                    <a:pt x="4782" y="3731"/>
                  </a:cubicBezTo>
                  <a:cubicBezTo>
                    <a:pt x="4837" y="3651"/>
                    <a:pt x="4896" y="3572"/>
                    <a:pt x="4938" y="3484"/>
                  </a:cubicBezTo>
                  <a:cubicBezTo>
                    <a:pt x="5078" y="3185"/>
                    <a:pt x="4991" y="2833"/>
                    <a:pt x="4877" y="2523"/>
                  </a:cubicBezTo>
                  <a:lnTo>
                    <a:pt x="4876" y="2523"/>
                  </a:lnTo>
                  <a:cubicBezTo>
                    <a:pt x="4777" y="2255"/>
                    <a:pt x="4659" y="1995"/>
                    <a:pt x="4522" y="1744"/>
                  </a:cubicBezTo>
                  <a:cubicBezTo>
                    <a:pt x="4477" y="1662"/>
                    <a:pt x="4434" y="1565"/>
                    <a:pt x="4350" y="1522"/>
                  </a:cubicBezTo>
                  <a:cubicBezTo>
                    <a:pt x="4218" y="1455"/>
                    <a:pt x="4100" y="1364"/>
                    <a:pt x="3993" y="1261"/>
                  </a:cubicBezTo>
                  <a:lnTo>
                    <a:pt x="3993" y="1261"/>
                  </a:lnTo>
                  <a:cubicBezTo>
                    <a:pt x="4221" y="1704"/>
                    <a:pt x="4499" y="2127"/>
                    <a:pt x="4616" y="2610"/>
                  </a:cubicBezTo>
                  <a:cubicBezTo>
                    <a:pt x="4646" y="2735"/>
                    <a:pt x="4665" y="2865"/>
                    <a:pt x="4651" y="2993"/>
                  </a:cubicBezTo>
                  <a:cubicBezTo>
                    <a:pt x="4608" y="3368"/>
                    <a:pt x="4288" y="3691"/>
                    <a:pt x="4325" y="4067"/>
                  </a:cubicBezTo>
                  <a:cubicBezTo>
                    <a:pt x="4015" y="3417"/>
                    <a:pt x="3602" y="2815"/>
                    <a:pt x="3107" y="2292"/>
                  </a:cubicBezTo>
                  <a:cubicBezTo>
                    <a:pt x="2831" y="2001"/>
                    <a:pt x="2532" y="1734"/>
                    <a:pt x="2231" y="1468"/>
                  </a:cubicBezTo>
                  <a:cubicBezTo>
                    <a:pt x="1609" y="920"/>
                    <a:pt x="971" y="370"/>
                    <a:pt x="229"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5837500" y="2002700"/>
              <a:ext cx="13325" cy="49975"/>
            </a:xfrm>
            <a:custGeom>
              <a:rect b="b" l="l" r="r" t="t"/>
              <a:pathLst>
                <a:path extrusionOk="0" h="1999" w="533">
                  <a:moveTo>
                    <a:pt x="0" y="0"/>
                  </a:moveTo>
                  <a:lnTo>
                    <a:pt x="0" y="0"/>
                  </a:lnTo>
                  <a:cubicBezTo>
                    <a:pt x="213" y="530"/>
                    <a:pt x="318" y="1103"/>
                    <a:pt x="310" y="1675"/>
                  </a:cubicBezTo>
                  <a:cubicBezTo>
                    <a:pt x="309" y="1732"/>
                    <a:pt x="265" y="1979"/>
                    <a:pt x="361" y="1998"/>
                  </a:cubicBezTo>
                  <a:cubicBezTo>
                    <a:pt x="364" y="1998"/>
                    <a:pt x="367" y="1999"/>
                    <a:pt x="370" y="1999"/>
                  </a:cubicBezTo>
                  <a:cubicBezTo>
                    <a:pt x="458" y="1999"/>
                    <a:pt x="483" y="1756"/>
                    <a:pt x="492" y="1706"/>
                  </a:cubicBezTo>
                  <a:cubicBezTo>
                    <a:pt x="532" y="1439"/>
                    <a:pt x="497" y="1164"/>
                    <a:pt x="422" y="906"/>
                  </a:cubicBezTo>
                  <a:cubicBezTo>
                    <a:pt x="326" y="586"/>
                    <a:pt x="167" y="290"/>
                    <a:pt x="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5647775" y="1944750"/>
              <a:ext cx="201675" cy="126800"/>
            </a:xfrm>
            <a:custGeom>
              <a:rect b="b" l="l" r="r" t="t"/>
              <a:pathLst>
                <a:path extrusionOk="0" h="5072" w="8067">
                  <a:moveTo>
                    <a:pt x="3516" y="1"/>
                  </a:moveTo>
                  <a:cubicBezTo>
                    <a:pt x="3439" y="1"/>
                    <a:pt x="3362" y="17"/>
                    <a:pt x="3290" y="51"/>
                  </a:cubicBezTo>
                  <a:cubicBezTo>
                    <a:pt x="2694" y="323"/>
                    <a:pt x="2063" y="480"/>
                    <a:pt x="1419" y="638"/>
                  </a:cubicBezTo>
                  <a:cubicBezTo>
                    <a:pt x="1290" y="670"/>
                    <a:pt x="1159" y="700"/>
                    <a:pt x="1033" y="744"/>
                  </a:cubicBezTo>
                  <a:cubicBezTo>
                    <a:pt x="699" y="862"/>
                    <a:pt x="391" y="1076"/>
                    <a:pt x="212" y="1381"/>
                  </a:cubicBezTo>
                  <a:cubicBezTo>
                    <a:pt x="33" y="1685"/>
                    <a:pt x="0" y="2084"/>
                    <a:pt x="174" y="2393"/>
                  </a:cubicBezTo>
                  <a:cubicBezTo>
                    <a:pt x="237" y="2306"/>
                    <a:pt x="300" y="2225"/>
                    <a:pt x="339" y="2126"/>
                  </a:cubicBezTo>
                  <a:cubicBezTo>
                    <a:pt x="397" y="1977"/>
                    <a:pt x="427" y="1817"/>
                    <a:pt x="487" y="1668"/>
                  </a:cubicBezTo>
                  <a:cubicBezTo>
                    <a:pt x="570" y="1463"/>
                    <a:pt x="715" y="1278"/>
                    <a:pt x="914" y="1183"/>
                  </a:cubicBezTo>
                  <a:cubicBezTo>
                    <a:pt x="1000" y="1142"/>
                    <a:pt x="1095" y="1121"/>
                    <a:pt x="1190" y="1121"/>
                  </a:cubicBezTo>
                  <a:cubicBezTo>
                    <a:pt x="1316" y="1121"/>
                    <a:pt x="1441" y="1159"/>
                    <a:pt x="1538" y="1239"/>
                  </a:cubicBezTo>
                  <a:cubicBezTo>
                    <a:pt x="1608" y="1297"/>
                    <a:pt x="1661" y="1373"/>
                    <a:pt x="1707" y="1451"/>
                  </a:cubicBezTo>
                  <a:cubicBezTo>
                    <a:pt x="1776" y="1566"/>
                    <a:pt x="1834" y="1688"/>
                    <a:pt x="1878" y="1814"/>
                  </a:cubicBezTo>
                  <a:cubicBezTo>
                    <a:pt x="1930" y="1960"/>
                    <a:pt x="1974" y="2123"/>
                    <a:pt x="2099" y="2212"/>
                  </a:cubicBezTo>
                  <a:cubicBezTo>
                    <a:pt x="2153" y="2250"/>
                    <a:pt x="2219" y="2269"/>
                    <a:pt x="2284" y="2269"/>
                  </a:cubicBezTo>
                  <a:cubicBezTo>
                    <a:pt x="2361" y="2269"/>
                    <a:pt x="2438" y="2242"/>
                    <a:pt x="2495" y="2188"/>
                  </a:cubicBezTo>
                  <a:cubicBezTo>
                    <a:pt x="2531" y="2154"/>
                    <a:pt x="2577" y="2130"/>
                    <a:pt x="2624" y="2130"/>
                  </a:cubicBezTo>
                  <a:cubicBezTo>
                    <a:pt x="2633" y="2130"/>
                    <a:pt x="2642" y="2131"/>
                    <a:pt x="2651" y="2133"/>
                  </a:cubicBezTo>
                  <a:cubicBezTo>
                    <a:pt x="2764" y="2154"/>
                    <a:pt x="2755" y="2287"/>
                    <a:pt x="2716" y="2376"/>
                  </a:cubicBezTo>
                  <a:cubicBezTo>
                    <a:pt x="2682" y="2455"/>
                    <a:pt x="2633" y="2547"/>
                    <a:pt x="2673" y="2622"/>
                  </a:cubicBezTo>
                  <a:cubicBezTo>
                    <a:pt x="2699" y="2674"/>
                    <a:pt x="2756" y="2700"/>
                    <a:pt x="2810" y="2719"/>
                  </a:cubicBezTo>
                  <a:cubicBezTo>
                    <a:pt x="3006" y="2788"/>
                    <a:pt x="3226" y="2813"/>
                    <a:pt x="3391" y="2941"/>
                  </a:cubicBezTo>
                  <a:cubicBezTo>
                    <a:pt x="3424" y="2966"/>
                    <a:pt x="3455" y="3009"/>
                    <a:pt x="3435" y="3044"/>
                  </a:cubicBezTo>
                  <a:cubicBezTo>
                    <a:pt x="3426" y="3058"/>
                    <a:pt x="3408" y="3067"/>
                    <a:pt x="3392" y="3072"/>
                  </a:cubicBezTo>
                  <a:cubicBezTo>
                    <a:pt x="3332" y="3092"/>
                    <a:pt x="3268" y="3091"/>
                    <a:pt x="3208" y="3111"/>
                  </a:cubicBezTo>
                  <a:cubicBezTo>
                    <a:pt x="3149" y="3132"/>
                    <a:pt x="3093" y="3188"/>
                    <a:pt x="3107" y="3249"/>
                  </a:cubicBezTo>
                  <a:cubicBezTo>
                    <a:pt x="3116" y="3283"/>
                    <a:pt x="3143" y="3308"/>
                    <a:pt x="3169" y="3331"/>
                  </a:cubicBezTo>
                  <a:cubicBezTo>
                    <a:pt x="3314" y="3460"/>
                    <a:pt x="3459" y="3589"/>
                    <a:pt x="3604" y="3718"/>
                  </a:cubicBezTo>
                  <a:cubicBezTo>
                    <a:pt x="3686" y="3791"/>
                    <a:pt x="3775" y="3867"/>
                    <a:pt x="3883" y="3886"/>
                  </a:cubicBezTo>
                  <a:cubicBezTo>
                    <a:pt x="3902" y="3889"/>
                    <a:pt x="3921" y="3890"/>
                    <a:pt x="3939" y="3890"/>
                  </a:cubicBezTo>
                  <a:cubicBezTo>
                    <a:pt x="4020" y="3890"/>
                    <a:pt x="4100" y="3863"/>
                    <a:pt x="4177" y="3835"/>
                  </a:cubicBezTo>
                  <a:cubicBezTo>
                    <a:pt x="4258" y="3805"/>
                    <a:pt x="4342" y="3775"/>
                    <a:pt x="4428" y="3775"/>
                  </a:cubicBezTo>
                  <a:cubicBezTo>
                    <a:pt x="4446" y="3775"/>
                    <a:pt x="4464" y="3776"/>
                    <a:pt x="4483" y="3779"/>
                  </a:cubicBezTo>
                  <a:cubicBezTo>
                    <a:pt x="4579" y="3797"/>
                    <a:pt x="4662" y="3893"/>
                    <a:pt x="4666" y="3992"/>
                  </a:cubicBezTo>
                  <a:cubicBezTo>
                    <a:pt x="4679" y="4235"/>
                    <a:pt x="5006" y="4376"/>
                    <a:pt x="5262" y="4376"/>
                  </a:cubicBezTo>
                  <a:cubicBezTo>
                    <a:pt x="5277" y="4376"/>
                    <a:pt x="5290" y="4376"/>
                    <a:pt x="5304" y="4375"/>
                  </a:cubicBezTo>
                  <a:cubicBezTo>
                    <a:pt x="5482" y="4365"/>
                    <a:pt x="5665" y="4282"/>
                    <a:pt x="5837" y="4282"/>
                  </a:cubicBezTo>
                  <a:cubicBezTo>
                    <a:pt x="5898" y="4282"/>
                    <a:pt x="5957" y="4292"/>
                    <a:pt x="6014" y="4320"/>
                  </a:cubicBezTo>
                  <a:cubicBezTo>
                    <a:pt x="6128" y="4376"/>
                    <a:pt x="6199" y="4490"/>
                    <a:pt x="6286" y="4586"/>
                  </a:cubicBezTo>
                  <a:cubicBezTo>
                    <a:pt x="6356" y="4663"/>
                    <a:pt x="6455" y="4733"/>
                    <a:pt x="6554" y="4733"/>
                  </a:cubicBezTo>
                  <a:cubicBezTo>
                    <a:pt x="6576" y="4733"/>
                    <a:pt x="6598" y="4729"/>
                    <a:pt x="6620" y="4722"/>
                  </a:cubicBezTo>
                  <a:cubicBezTo>
                    <a:pt x="6661" y="4709"/>
                    <a:pt x="6697" y="4683"/>
                    <a:pt x="6737" y="4669"/>
                  </a:cubicBezTo>
                  <a:cubicBezTo>
                    <a:pt x="6757" y="4663"/>
                    <a:pt x="6777" y="4660"/>
                    <a:pt x="6796" y="4660"/>
                  </a:cubicBezTo>
                  <a:cubicBezTo>
                    <a:pt x="6890" y="4660"/>
                    <a:pt x="6983" y="4724"/>
                    <a:pt x="7049" y="4797"/>
                  </a:cubicBezTo>
                  <a:cubicBezTo>
                    <a:pt x="7129" y="4884"/>
                    <a:pt x="7195" y="4990"/>
                    <a:pt x="7300" y="5045"/>
                  </a:cubicBezTo>
                  <a:cubicBezTo>
                    <a:pt x="7334" y="5062"/>
                    <a:pt x="7374" y="5071"/>
                    <a:pt x="7413" y="5071"/>
                  </a:cubicBezTo>
                  <a:cubicBezTo>
                    <a:pt x="7496" y="5071"/>
                    <a:pt x="7577" y="5032"/>
                    <a:pt x="7595" y="4954"/>
                  </a:cubicBezTo>
                  <a:cubicBezTo>
                    <a:pt x="7600" y="4928"/>
                    <a:pt x="7599" y="4901"/>
                    <a:pt x="7606" y="4876"/>
                  </a:cubicBezTo>
                  <a:cubicBezTo>
                    <a:pt x="7628" y="4786"/>
                    <a:pt x="7732" y="4749"/>
                    <a:pt x="7819" y="4715"/>
                  </a:cubicBezTo>
                  <a:cubicBezTo>
                    <a:pt x="7904" y="4680"/>
                    <a:pt x="8067" y="4609"/>
                    <a:pt x="8006" y="4540"/>
                  </a:cubicBezTo>
                  <a:lnTo>
                    <a:pt x="8005" y="4539"/>
                  </a:lnTo>
                  <a:cubicBezTo>
                    <a:pt x="7563" y="4031"/>
                    <a:pt x="7153" y="3494"/>
                    <a:pt x="6780" y="2932"/>
                  </a:cubicBezTo>
                  <a:cubicBezTo>
                    <a:pt x="6632" y="2708"/>
                    <a:pt x="6488" y="2480"/>
                    <a:pt x="6326" y="2266"/>
                  </a:cubicBezTo>
                  <a:cubicBezTo>
                    <a:pt x="5871" y="1668"/>
                    <a:pt x="5276" y="1196"/>
                    <a:pt x="4680" y="741"/>
                  </a:cubicBezTo>
                  <a:cubicBezTo>
                    <a:pt x="4400" y="527"/>
                    <a:pt x="4119" y="316"/>
                    <a:pt x="3837" y="106"/>
                  </a:cubicBezTo>
                  <a:cubicBezTo>
                    <a:pt x="3743" y="37"/>
                    <a:pt x="3630" y="1"/>
                    <a:pt x="3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5747350" y="1950025"/>
              <a:ext cx="100" cy="175"/>
            </a:xfrm>
            <a:custGeom>
              <a:rect b="b" l="l" r="r" t="t"/>
              <a:pathLst>
                <a:path extrusionOk="0" h="7" w="4">
                  <a:moveTo>
                    <a:pt x="4" y="1"/>
                  </a:moveTo>
                  <a:cubicBezTo>
                    <a:pt x="3" y="2"/>
                    <a:pt x="1" y="4"/>
                    <a:pt x="0" y="5"/>
                  </a:cubicBezTo>
                  <a:cubicBezTo>
                    <a:pt x="1" y="5"/>
                    <a:pt x="1" y="5"/>
                    <a:pt x="1" y="6"/>
                  </a:cubicBezTo>
                  <a:lnTo>
                    <a:pt x="4"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5707425" y="1950150"/>
              <a:ext cx="39975" cy="54325"/>
            </a:xfrm>
            <a:custGeom>
              <a:rect b="b" l="l" r="r" t="t"/>
              <a:pathLst>
                <a:path extrusionOk="0" h="2173" w="1599">
                  <a:moveTo>
                    <a:pt x="1597" y="0"/>
                  </a:moveTo>
                  <a:cubicBezTo>
                    <a:pt x="1146" y="739"/>
                    <a:pt x="651" y="1469"/>
                    <a:pt x="0" y="2036"/>
                  </a:cubicBezTo>
                  <a:cubicBezTo>
                    <a:pt x="19" y="2030"/>
                    <a:pt x="37" y="2022"/>
                    <a:pt x="53" y="2013"/>
                  </a:cubicBezTo>
                  <a:cubicBezTo>
                    <a:pt x="117" y="1977"/>
                    <a:pt x="185" y="1916"/>
                    <a:pt x="252" y="1916"/>
                  </a:cubicBezTo>
                  <a:cubicBezTo>
                    <a:pt x="268" y="1916"/>
                    <a:pt x="283" y="1920"/>
                    <a:pt x="299" y="1928"/>
                  </a:cubicBezTo>
                  <a:cubicBezTo>
                    <a:pt x="375" y="1968"/>
                    <a:pt x="364" y="2081"/>
                    <a:pt x="330" y="2160"/>
                  </a:cubicBezTo>
                  <a:cubicBezTo>
                    <a:pt x="327" y="2165"/>
                    <a:pt x="325" y="2169"/>
                    <a:pt x="324" y="2172"/>
                  </a:cubicBezTo>
                  <a:cubicBezTo>
                    <a:pt x="848" y="1514"/>
                    <a:pt x="1279" y="780"/>
                    <a:pt x="159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5724950" y="1967525"/>
              <a:ext cx="29500" cy="53350"/>
            </a:xfrm>
            <a:custGeom>
              <a:rect b="b" l="l" r="r" t="t"/>
              <a:pathLst>
                <a:path extrusionOk="0" h="2134" w="1180">
                  <a:moveTo>
                    <a:pt x="1180" y="0"/>
                  </a:moveTo>
                  <a:lnTo>
                    <a:pt x="1180" y="0"/>
                  </a:lnTo>
                  <a:cubicBezTo>
                    <a:pt x="994" y="495"/>
                    <a:pt x="747" y="968"/>
                    <a:pt x="447" y="1404"/>
                  </a:cubicBezTo>
                  <a:cubicBezTo>
                    <a:pt x="323" y="1584"/>
                    <a:pt x="177" y="1766"/>
                    <a:pt x="1" y="1890"/>
                  </a:cubicBezTo>
                  <a:cubicBezTo>
                    <a:pt x="109" y="1922"/>
                    <a:pt x="215" y="1960"/>
                    <a:pt x="304" y="2030"/>
                  </a:cubicBezTo>
                  <a:cubicBezTo>
                    <a:pt x="337" y="2054"/>
                    <a:pt x="368" y="2097"/>
                    <a:pt x="348" y="2132"/>
                  </a:cubicBezTo>
                  <a:cubicBezTo>
                    <a:pt x="346" y="2133"/>
                    <a:pt x="346" y="2133"/>
                    <a:pt x="346" y="2134"/>
                  </a:cubicBezTo>
                  <a:cubicBezTo>
                    <a:pt x="445" y="2081"/>
                    <a:pt x="508" y="1974"/>
                    <a:pt x="559" y="1872"/>
                  </a:cubicBezTo>
                  <a:cubicBezTo>
                    <a:pt x="860" y="1284"/>
                    <a:pt x="1070" y="651"/>
                    <a:pt x="118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5687725" y="1947900"/>
              <a:ext cx="47100" cy="38675"/>
            </a:xfrm>
            <a:custGeom>
              <a:rect b="b" l="l" r="r" t="t"/>
              <a:pathLst>
                <a:path extrusionOk="0" h="1547" w="1884">
                  <a:moveTo>
                    <a:pt x="1884" y="0"/>
                  </a:moveTo>
                  <a:lnTo>
                    <a:pt x="1884" y="0"/>
                  </a:lnTo>
                  <a:cubicBezTo>
                    <a:pt x="1312" y="472"/>
                    <a:pt x="676" y="867"/>
                    <a:pt x="0" y="1173"/>
                  </a:cubicBezTo>
                  <a:cubicBezTo>
                    <a:pt x="42" y="1220"/>
                    <a:pt x="77" y="1271"/>
                    <a:pt x="109" y="1325"/>
                  </a:cubicBezTo>
                  <a:cubicBezTo>
                    <a:pt x="152" y="1396"/>
                    <a:pt x="190" y="1471"/>
                    <a:pt x="223" y="1547"/>
                  </a:cubicBezTo>
                  <a:cubicBezTo>
                    <a:pt x="829" y="1069"/>
                    <a:pt x="1508" y="664"/>
                    <a:pt x="18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5792975" y="2004250"/>
              <a:ext cx="27200" cy="57875"/>
            </a:xfrm>
            <a:custGeom>
              <a:rect b="b" l="l" r="r" t="t"/>
              <a:pathLst>
                <a:path extrusionOk="0" h="2315" w="1088">
                  <a:moveTo>
                    <a:pt x="1" y="1"/>
                  </a:moveTo>
                  <a:lnTo>
                    <a:pt x="1" y="1"/>
                  </a:lnTo>
                  <a:cubicBezTo>
                    <a:pt x="349" y="748"/>
                    <a:pt x="640" y="1523"/>
                    <a:pt x="871" y="2315"/>
                  </a:cubicBezTo>
                  <a:cubicBezTo>
                    <a:pt x="890" y="2305"/>
                    <a:pt x="908" y="2295"/>
                    <a:pt x="928" y="2289"/>
                  </a:cubicBezTo>
                  <a:cubicBezTo>
                    <a:pt x="948" y="2283"/>
                    <a:pt x="968" y="2280"/>
                    <a:pt x="987" y="2280"/>
                  </a:cubicBezTo>
                  <a:cubicBezTo>
                    <a:pt x="1021" y="2280"/>
                    <a:pt x="1055" y="2289"/>
                    <a:pt x="1087" y="2303"/>
                  </a:cubicBezTo>
                  <a:cubicBezTo>
                    <a:pt x="846" y="1486"/>
                    <a:pt x="479" y="707"/>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5811175" y="2008800"/>
              <a:ext cx="38275" cy="57125"/>
            </a:xfrm>
            <a:custGeom>
              <a:rect b="b" l="l" r="r" t="t"/>
              <a:pathLst>
                <a:path extrusionOk="0" h="2285" w="1531">
                  <a:moveTo>
                    <a:pt x="0" y="1"/>
                  </a:moveTo>
                  <a:cubicBezTo>
                    <a:pt x="360" y="762"/>
                    <a:pt x="721" y="1523"/>
                    <a:pt x="1081" y="2284"/>
                  </a:cubicBezTo>
                  <a:cubicBezTo>
                    <a:pt x="1116" y="2215"/>
                    <a:pt x="1206" y="2183"/>
                    <a:pt x="1281" y="2152"/>
                  </a:cubicBezTo>
                  <a:cubicBezTo>
                    <a:pt x="1367" y="2118"/>
                    <a:pt x="1531" y="2047"/>
                    <a:pt x="1469" y="1977"/>
                  </a:cubicBezTo>
                  <a:cubicBezTo>
                    <a:pt x="1027" y="1469"/>
                    <a:pt x="617" y="932"/>
                    <a:pt x="244" y="370"/>
                  </a:cubicBezTo>
                  <a:cubicBezTo>
                    <a:pt x="163" y="247"/>
                    <a:pt x="83" y="124"/>
                    <a:pt x="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5770175" y="1987500"/>
              <a:ext cx="31500" cy="68100"/>
            </a:xfrm>
            <a:custGeom>
              <a:rect b="b" l="l" r="r" t="t"/>
              <a:pathLst>
                <a:path extrusionOk="0" h="2724" w="1260">
                  <a:moveTo>
                    <a:pt x="1" y="0"/>
                  </a:moveTo>
                  <a:cubicBezTo>
                    <a:pt x="446" y="796"/>
                    <a:pt x="746" y="1673"/>
                    <a:pt x="882" y="2574"/>
                  </a:cubicBezTo>
                  <a:lnTo>
                    <a:pt x="882" y="2575"/>
                  </a:lnTo>
                  <a:cubicBezTo>
                    <a:pt x="903" y="2573"/>
                    <a:pt x="923" y="2572"/>
                    <a:pt x="943" y="2572"/>
                  </a:cubicBezTo>
                  <a:cubicBezTo>
                    <a:pt x="1003" y="2572"/>
                    <a:pt x="1061" y="2582"/>
                    <a:pt x="1118" y="2610"/>
                  </a:cubicBezTo>
                  <a:cubicBezTo>
                    <a:pt x="1173" y="2637"/>
                    <a:pt x="1218" y="2677"/>
                    <a:pt x="1260" y="2723"/>
                  </a:cubicBezTo>
                  <a:cubicBezTo>
                    <a:pt x="1066" y="1732"/>
                    <a:pt x="633" y="788"/>
                    <a:pt x="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5752675" y="1979200"/>
              <a:ext cx="15150" cy="64450"/>
            </a:xfrm>
            <a:custGeom>
              <a:rect b="b" l="l" r="r" t="t"/>
              <a:pathLst>
                <a:path extrusionOk="0" h="2578" w="606">
                  <a:moveTo>
                    <a:pt x="426" y="1"/>
                  </a:moveTo>
                  <a:cubicBezTo>
                    <a:pt x="401" y="835"/>
                    <a:pt x="358" y="1702"/>
                    <a:pt x="0" y="2449"/>
                  </a:cubicBezTo>
                  <a:cubicBezTo>
                    <a:pt x="76" y="2422"/>
                    <a:pt x="153" y="2396"/>
                    <a:pt x="232" y="2396"/>
                  </a:cubicBezTo>
                  <a:cubicBezTo>
                    <a:pt x="246" y="2396"/>
                    <a:pt x="260" y="2397"/>
                    <a:pt x="274" y="2399"/>
                  </a:cubicBezTo>
                  <a:cubicBezTo>
                    <a:pt x="369" y="2412"/>
                    <a:pt x="461" y="2485"/>
                    <a:pt x="469" y="2578"/>
                  </a:cubicBezTo>
                  <a:cubicBezTo>
                    <a:pt x="605" y="1725"/>
                    <a:pt x="591" y="849"/>
                    <a:pt x="42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5614075" y="2055575"/>
              <a:ext cx="133900" cy="73950"/>
            </a:xfrm>
            <a:custGeom>
              <a:rect b="b" l="l" r="r" t="t"/>
              <a:pathLst>
                <a:path extrusionOk="0" h="2958" w="5356">
                  <a:moveTo>
                    <a:pt x="2876" y="0"/>
                  </a:moveTo>
                  <a:cubicBezTo>
                    <a:pt x="2771" y="0"/>
                    <a:pt x="2666" y="6"/>
                    <a:pt x="2561" y="17"/>
                  </a:cubicBezTo>
                  <a:cubicBezTo>
                    <a:pt x="1875" y="89"/>
                    <a:pt x="644" y="810"/>
                    <a:pt x="621" y="849"/>
                  </a:cubicBezTo>
                  <a:cubicBezTo>
                    <a:pt x="586" y="912"/>
                    <a:pt x="506" y="933"/>
                    <a:pt x="448" y="976"/>
                  </a:cubicBezTo>
                  <a:cubicBezTo>
                    <a:pt x="365" y="1039"/>
                    <a:pt x="327" y="1156"/>
                    <a:pt x="359" y="1255"/>
                  </a:cubicBezTo>
                  <a:cubicBezTo>
                    <a:pt x="376" y="1305"/>
                    <a:pt x="407" y="1349"/>
                    <a:pt x="429" y="1398"/>
                  </a:cubicBezTo>
                  <a:cubicBezTo>
                    <a:pt x="507" y="1573"/>
                    <a:pt x="440" y="1781"/>
                    <a:pt x="344" y="1946"/>
                  </a:cubicBezTo>
                  <a:cubicBezTo>
                    <a:pt x="247" y="2112"/>
                    <a:pt x="119" y="2264"/>
                    <a:pt x="59" y="2446"/>
                  </a:cubicBezTo>
                  <a:cubicBezTo>
                    <a:pt x="0" y="2629"/>
                    <a:pt x="18" y="2833"/>
                    <a:pt x="152" y="2957"/>
                  </a:cubicBezTo>
                  <a:cubicBezTo>
                    <a:pt x="221" y="2783"/>
                    <a:pt x="376" y="2613"/>
                    <a:pt x="514" y="2486"/>
                  </a:cubicBezTo>
                  <a:cubicBezTo>
                    <a:pt x="612" y="2398"/>
                    <a:pt x="708" y="2310"/>
                    <a:pt x="805" y="2222"/>
                  </a:cubicBezTo>
                  <a:cubicBezTo>
                    <a:pt x="942" y="2097"/>
                    <a:pt x="1079" y="1972"/>
                    <a:pt x="1236" y="1874"/>
                  </a:cubicBezTo>
                  <a:cubicBezTo>
                    <a:pt x="1423" y="1758"/>
                    <a:pt x="1630" y="1683"/>
                    <a:pt x="1839" y="1612"/>
                  </a:cubicBezTo>
                  <a:cubicBezTo>
                    <a:pt x="2056" y="1538"/>
                    <a:pt x="2279" y="1467"/>
                    <a:pt x="2509" y="1462"/>
                  </a:cubicBezTo>
                  <a:cubicBezTo>
                    <a:pt x="2519" y="1462"/>
                    <a:pt x="2529" y="1462"/>
                    <a:pt x="2539" y="1462"/>
                  </a:cubicBezTo>
                  <a:cubicBezTo>
                    <a:pt x="2704" y="1462"/>
                    <a:pt x="2867" y="1496"/>
                    <a:pt x="3024" y="1541"/>
                  </a:cubicBezTo>
                  <a:cubicBezTo>
                    <a:pt x="3461" y="1669"/>
                    <a:pt x="3907" y="1858"/>
                    <a:pt x="4209" y="2198"/>
                  </a:cubicBezTo>
                  <a:cubicBezTo>
                    <a:pt x="4251" y="2246"/>
                    <a:pt x="4323" y="2502"/>
                    <a:pt x="4359" y="2665"/>
                  </a:cubicBezTo>
                  <a:cubicBezTo>
                    <a:pt x="4583" y="2477"/>
                    <a:pt x="4808" y="2292"/>
                    <a:pt x="5006" y="2077"/>
                  </a:cubicBezTo>
                  <a:cubicBezTo>
                    <a:pt x="5205" y="1862"/>
                    <a:pt x="5356" y="1581"/>
                    <a:pt x="5332" y="1289"/>
                  </a:cubicBezTo>
                  <a:cubicBezTo>
                    <a:pt x="5327" y="1212"/>
                    <a:pt x="5308" y="1139"/>
                    <a:pt x="5284" y="1065"/>
                  </a:cubicBezTo>
                  <a:cubicBezTo>
                    <a:pt x="4675" y="401"/>
                    <a:pt x="3778" y="0"/>
                    <a:pt x="2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5691900" y="2076725"/>
              <a:ext cx="51925" cy="32275"/>
            </a:xfrm>
            <a:custGeom>
              <a:rect b="b" l="l" r="r" t="t"/>
              <a:pathLst>
                <a:path extrusionOk="0" h="1291" w="2077">
                  <a:moveTo>
                    <a:pt x="167" y="0"/>
                  </a:moveTo>
                  <a:cubicBezTo>
                    <a:pt x="111" y="0"/>
                    <a:pt x="56" y="3"/>
                    <a:pt x="0" y="7"/>
                  </a:cubicBezTo>
                  <a:cubicBezTo>
                    <a:pt x="738" y="200"/>
                    <a:pt x="1398" y="666"/>
                    <a:pt x="1836" y="1290"/>
                  </a:cubicBezTo>
                  <a:cubicBezTo>
                    <a:pt x="1855" y="1271"/>
                    <a:pt x="1875" y="1252"/>
                    <a:pt x="1893" y="1231"/>
                  </a:cubicBezTo>
                  <a:cubicBezTo>
                    <a:pt x="1962" y="1158"/>
                    <a:pt x="2024" y="1075"/>
                    <a:pt x="2077" y="987"/>
                  </a:cubicBezTo>
                  <a:cubicBezTo>
                    <a:pt x="1891" y="757"/>
                    <a:pt x="1675" y="552"/>
                    <a:pt x="1427" y="389"/>
                  </a:cubicBezTo>
                  <a:cubicBezTo>
                    <a:pt x="1054" y="145"/>
                    <a:pt x="612" y="0"/>
                    <a:pt x="16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5623375" y="2067700"/>
              <a:ext cx="61550" cy="29325"/>
            </a:xfrm>
            <a:custGeom>
              <a:rect b="b" l="l" r="r" t="t"/>
              <a:pathLst>
                <a:path extrusionOk="0" h="1173" w="2462">
                  <a:moveTo>
                    <a:pt x="2461" y="1"/>
                  </a:moveTo>
                  <a:lnTo>
                    <a:pt x="2461" y="1"/>
                  </a:lnTo>
                  <a:cubicBezTo>
                    <a:pt x="1589" y="36"/>
                    <a:pt x="727" y="318"/>
                    <a:pt x="0" y="802"/>
                  </a:cubicBezTo>
                  <a:cubicBezTo>
                    <a:pt x="17" y="839"/>
                    <a:pt x="40" y="875"/>
                    <a:pt x="57" y="913"/>
                  </a:cubicBezTo>
                  <a:cubicBezTo>
                    <a:pt x="94" y="995"/>
                    <a:pt x="98" y="1084"/>
                    <a:pt x="83" y="1173"/>
                  </a:cubicBezTo>
                  <a:cubicBezTo>
                    <a:pt x="749" y="575"/>
                    <a:pt x="1580" y="160"/>
                    <a:pt x="246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5641200" y="2085400"/>
              <a:ext cx="91650" cy="36825"/>
            </a:xfrm>
            <a:custGeom>
              <a:rect b="b" l="l" r="r" t="t"/>
              <a:pathLst>
                <a:path extrusionOk="0" h="1473" w="3666">
                  <a:moveTo>
                    <a:pt x="1529" y="0"/>
                  </a:moveTo>
                  <a:cubicBezTo>
                    <a:pt x="999" y="0"/>
                    <a:pt x="466" y="146"/>
                    <a:pt x="1" y="406"/>
                  </a:cubicBezTo>
                  <a:cubicBezTo>
                    <a:pt x="398" y="340"/>
                    <a:pt x="801" y="274"/>
                    <a:pt x="1200" y="274"/>
                  </a:cubicBezTo>
                  <a:cubicBezTo>
                    <a:pt x="1241" y="274"/>
                    <a:pt x="1281" y="275"/>
                    <a:pt x="1321" y="276"/>
                  </a:cubicBezTo>
                  <a:cubicBezTo>
                    <a:pt x="1355" y="273"/>
                    <a:pt x="1389" y="269"/>
                    <a:pt x="1424" y="269"/>
                  </a:cubicBezTo>
                  <a:cubicBezTo>
                    <a:pt x="1434" y="269"/>
                    <a:pt x="1444" y="269"/>
                    <a:pt x="1454" y="269"/>
                  </a:cubicBezTo>
                  <a:cubicBezTo>
                    <a:pt x="1619" y="269"/>
                    <a:pt x="1782" y="303"/>
                    <a:pt x="1939" y="348"/>
                  </a:cubicBezTo>
                  <a:cubicBezTo>
                    <a:pt x="2377" y="476"/>
                    <a:pt x="2822" y="665"/>
                    <a:pt x="3124" y="1005"/>
                  </a:cubicBezTo>
                  <a:cubicBezTo>
                    <a:pt x="3166" y="1053"/>
                    <a:pt x="3238" y="1309"/>
                    <a:pt x="3274" y="1472"/>
                  </a:cubicBezTo>
                  <a:cubicBezTo>
                    <a:pt x="3407" y="1362"/>
                    <a:pt x="3538" y="1251"/>
                    <a:pt x="3666" y="1134"/>
                  </a:cubicBezTo>
                  <a:cubicBezTo>
                    <a:pt x="3364" y="661"/>
                    <a:pt x="2885" y="296"/>
                    <a:pt x="2347" y="125"/>
                  </a:cubicBezTo>
                  <a:cubicBezTo>
                    <a:pt x="2082" y="40"/>
                    <a:pt x="1806" y="0"/>
                    <a:pt x="152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5869125" y="2148800"/>
              <a:ext cx="69325" cy="81525"/>
            </a:xfrm>
            <a:custGeom>
              <a:rect b="b" l="l" r="r" t="t"/>
              <a:pathLst>
                <a:path extrusionOk="0" h="3261" w="2773">
                  <a:moveTo>
                    <a:pt x="33" y="1684"/>
                  </a:moveTo>
                  <a:cubicBezTo>
                    <a:pt x="33" y="1684"/>
                    <a:pt x="33" y="1684"/>
                    <a:pt x="33" y="1684"/>
                  </a:cubicBezTo>
                  <a:lnTo>
                    <a:pt x="34" y="1684"/>
                  </a:lnTo>
                  <a:cubicBezTo>
                    <a:pt x="33" y="1684"/>
                    <a:pt x="33" y="1684"/>
                    <a:pt x="33" y="1684"/>
                  </a:cubicBezTo>
                  <a:close/>
                  <a:moveTo>
                    <a:pt x="32" y="1684"/>
                  </a:moveTo>
                  <a:cubicBezTo>
                    <a:pt x="33" y="1684"/>
                    <a:pt x="33" y="1684"/>
                    <a:pt x="33" y="1684"/>
                  </a:cubicBezTo>
                  <a:lnTo>
                    <a:pt x="33" y="1684"/>
                  </a:lnTo>
                  <a:cubicBezTo>
                    <a:pt x="33" y="1684"/>
                    <a:pt x="33" y="1684"/>
                    <a:pt x="33" y="1684"/>
                  </a:cubicBezTo>
                  <a:close/>
                  <a:moveTo>
                    <a:pt x="2200" y="0"/>
                  </a:moveTo>
                  <a:cubicBezTo>
                    <a:pt x="1883" y="4"/>
                    <a:pt x="1564" y="8"/>
                    <a:pt x="1246" y="11"/>
                  </a:cubicBezTo>
                  <a:cubicBezTo>
                    <a:pt x="1328" y="243"/>
                    <a:pt x="1380" y="483"/>
                    <a:pt x="1403" y="727"/>
                  </a:cubicBezTo>
                  <a:cubicBezTo>
                    <a:pt x="1422" y="929"/>
                    <a:pt x="1412" y="1155"/>
                    <a:pt x="1271" y="1301"/>
                  </a:cubicBezTo>
                  <a:cubicBezTo>
                    <a:pt x="1200" y="1373"/>
                    <a:pt x="1104" y="1417"/>
                    <a:pt x="1010" y="1458"/>
                  </a:cubicBezTo>
                  <a:cubicBezTo>
                    <a:pt x="720" y="1586"/>
                    <a:pt x="405" y="1685"/>
                    <a:pt x="87" y="1685"/>
                  </a:cubicBezTo>
                  <a:cubicBezTo>
                    <a:pt x="69" y="1685"/>
                    <a:pt x="51" y="1684"/>
                    <a:pt x="33" y="1684"/>
                  </a:cubicBezTo>
                  <a:lnTo>
                    <a:pt x="33" y="1684"/>
                  </a:lnTo>
                  <a:cubicBezTo>
                    <a:pt x="0" y="1685"/>
                    <a:pt x="94" y="1844"/>
                    <a:pt x="67" y="1867"/>
                  </a:cubicBezTo>
                  <a:cubicBezTo>
                    <a:pt x="32" y="1895"/>
                    <a:pt x="31" y="1945"/>
                    <a:pt x="34" y="1989"/>
                  </a:cubicBezTo>
                  <a:cubicBezTo>
                    <a:pt x="50" y="2330"/>
                    <a:pt x="108" y="2669"/>
                    <a:pt x="206" y="2997"/>
                  </a:cubicBezTo>
                  <a:cubicBezTo>
                    <a:pt x="233" y="3092"/>
                    <a:pt x="273" y="3194"/>
                    <a:pt x="362" y="3237"/>
                  </a:cubicBezTo>
                  <a:cubicBezTo>
                    <a:pt x="403" y="3256"/>
                    <a:pt x="450" y="3259"/>
                    <a:pt x="495" y="3260"/>
                  </a:cubicBezTo>
                  <a:cubicBezTo>
                    <a:pt x="499" y="3260"/>
                    <a:pt x="504" y="3260"/>
                    <a:pt x="508" y="3260"/>
                  </a:cubicBezTo>
                  <a:cubicBezTo>
                    <a:pt x="610" y="3260"/>
                    <a:pt x="711" y="3248"/>
                    <a:pt x="812" y="3237"/>
                  </a:cubicBezTo>
                  <a:cubicBezTo>
                    <a:pt x="1188" y="3193"/>
                    <a:pt x="1570" y="3144"/>
                    <a:pt x="1917" y="2989"/>
                  </a:cubicBezTo>
                  <a:cubicBezTo>
                    <a:pt x="2264" y="2835"/>
                    <a:pt x="2576" y="2561"/>
                    <a:pt x="2683" y="2197"/>
                  </a:cubicBezTo>
                  <a:cubicBezTo>
                    <a:pt x="2772" y="1901"/>
                    <a:pt x="2718" y="1582"/>
                    <a:pt x="2644" y="1281"/>
                  </a:cubicBezTo>
                  <a:cubicBezTo>
                    <a:pt x="2536" y="842"/>
                    <a:pt x="2388" y="413"/>
                    <a:pt x="2200"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5869100" y="2148800"/>
              <a:ext cx="61525" cy="81500"/>
            </a:xfrm>
            <a:custGeom>
              <a:rect b="b" l="l" r="r" t="t"/>
              <a:pathLst>
                <a:path extrusionOk="0" h="3260" w="2461">
                  <a:moveTo>
                    <a:pt x="2201" y="0"/>
                  </a:moveTo>
                  <a:cubicBezTo>
                    <a:pt x="1884" y="4"/>
                    <a:pt x="1565" y="8"/>
                    <a:pt x="1247" y="11"/>
                  </a:cubicBezTo>
                  <a:cubicBezTo>
                    <a:pt x="1329" y="243"/>
                    <a:pt x="1381" y="483"/>
                    <a:pt x="1404" y="727"/>
                  </a:cubicBezTo>
                  <a:cubicBezTo>
                    <a:pt x="1423" y="929"/>
                    <a:pt x="1413" y="1155"/>
                    <a:pt x="1273" y="1301"/>
                  </a:cubicBezTo>
                  <a:cubicBezTo>
                    <a:pt x="1201" y="1373"/>
                    <a:pt x="1105" y="1417"/>
                    <a:pt x="1011" y="1458"/>
                  </a:cubicBezTo>
                  <a:cubicBezTo>
                    <a:pt x="721" y="1586"/>
                    <a:pt x="406" y="1685"/>
                    <a:pt x="89" y="1685"/>
                  </a:cubicBezTo>
                  <a:cubicBezTo>
                    <a:pt x="71" y="1685"/>
                    <a:pt x="53" y="1684"/>
                    <a:pt x="35" y="1684"/>
                  </a:cubicBezTo>
                  <a:cubicBezTo>
                    <a:pt x="34" y="1684"/>
                    <a:pt x="34" y="1684"/>
                    <a:pt x="34" y="1684"/>
                  </a:cubicBezTo>
                  <a:cubicBezTo>
                    <a:pt x="0" y="1684"/>
                    <a:pt x="95" y="1844"/>
                    <a:pt x="68" y="1867"/>
                  </a:cubicBezTo>
                  <a:cubicBezTo>
                    <a:pt x="33" y="1895"/>
                    <a:pt x="32" y="1945"/>
                    <a:pt x="35" y="1989"/>
                  </a:cubicBezTo>
                  <a:cubicBezTo>
                    <a:pt x="51" y="2330"/>
                    <a:pt x="109" y="2669"/>
                    <a:pt x="207" y="2998"/>
                  </a:cubicBezTo>
                  <a:cubicBezTo>
                    <a:pt x="234" y="3092"/>
                    <a:pt x="274" y="3195"/>
                    <a:pt x="363" y="3237"/>
                  </a:cubicBezTo>
                  <a:cubicBezTo>
                    <a:pt x="404" y="3256"/>
                    <a:pt x="451" y="3259"/>
                    <a:pt x="496" y="3260"/>
                  </a:cubicBezTo>
                  <a:lnTo>
                    <a:pt x="505" y="3260"/>
                  </a:lnTo>
                  <a:cubicBezTo>
                    <a:pt x="759" y="2943"/>
                    <a:pt x="912" y="2547"/>
                    <a:pt x="935" y="2143"/>
                  </a:cubicBezTo>
                  <a:cubicBezTo>
                    <a:pt x="936" y="2117"/>
                    <a:pt x="938" y="2090"/>
                    <a:pt x="954" y="2072"/>
                  </a:cubicBezTo>
                  <a:cubicBezTo>
                    <a:pt x="971" y="2054"/>
                    <a:pt x="996" y="2049"/>
                    <a:pt x="1019" y="2046"/>
                  </a:cubicBezTo>
                  <a:cubicBezTo>
                    <a:pt x="1204" y="2019"/>
                    <a:pt x="1390" y="2000"/>
                    <a:pt x="1567" y="1943"/>
                  </a:cubicBezTo>
                  <a:cubicBezTo>
                    <a:pt x="1820" y="1859"/>
                    <a:pt x="2047" y="1695"/>
                    <a:pt x="2202" y="1477"/>
                  </a:cubicBezTo>
                  <a:cubicBezTo>
                    <a:pt x="2373" y="1240"/>
                    <a:pt x="2447" y="945"/>
                    <a:pt x="2460" y="650"/>
                  </a:cubicBezTo>
                  <a:cubicBezTo>
                    <a:pt x="2385" y="429"/>
                    <a:pt x="2298" y="213"/>
                    <a:pt x="220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5869100" y="2148800"/>
              <a:ext cx="58575" cy="66950"/>
            </a:xfrm>
            <a:custGeom>
              <a:rect b="b" l="l" r="r" t="t"/>
              <a:pathLst>
                <a:path extrusionOk="0" h="2678" w="2343">
                  <a:moveTo>
                    <a:pt x="2201" y="0"/>
                  </a:moveTo>
                  <a:cubicBezTo>
                    <a:pt x="1884" y="4"/>
                    <a:pt x="1565" y="8"/>
                    <a:pt x="1247" y="11"/>
                  </a:cubicBezTo>
                  <a:cubicBezTo>
                    <a:pt x="1329" y="243"/>
                    <a:pt x="1381" y="483"/>
                    <a:pt x="1404" y="727"/>
                  </a:cubicBezTo>
                  <a:cubicBezTo>
                    <a:pt x="1423" y="929"/>
                    <a:pt x="1413" y="1155"/>
                    <a:pt x="1272" y="1301"/>
                  </a:cubicBezTo>
                  <a:cubicBezTo>
                    <a:pt x="1201" y="1373"/>
                    <a:pt x="1105" y="1417"/>
                    <a:pt x="1011" y="1458"/>
                  </a:cubicBezTo>
                  <a:cubicBezTo>
                    <a:pt x="721" y="1586"/>
                    <a:pt x="406" y="1685"/>
                    <a:pt x="88" y="1685"/>
                  </a:cubicBezTo>
                  <a:cubicBezTo>
                    <a:pt x="70" y="1685"/>
                    <a:pt x="52" y="1684"/>
                    <a:pt x="33" y="1684"/>
                  </a:cubicBezTo>
                  <a:cubicBezTo>
                    <a:pt x="33" y="1684"/>
                    <a:pt x="33" y="1684"/>
                    <a:pt x="33" y="1684"/>
                  </a:cubicBezTo>
                  <a:cubicBezTo>
                    <a:pt x="0" y="1684"/>
                    <a:pt x="95" y="1844"/>
                    <a:pt x="68" y="1867"/>
                  </a:cubicBezTo>
                  <a:cubicBezTo>
                    <a:pt x="55" y="1877"/>
                    <a:pt x="48" y="1889"/>
                    <a:pt x="43" y="1903"/>
                  </a:cubicBezTo>
                  <a:cubicBezTo>
                    <a:pt x="77" y="1904"/>
                    <a:pt x="111" y="1906"/>
                    <a:pt x="145" y="1907"/>
                  </a:cubicBezTo>
                  <a:cubicBezTo>
                    <a:pt x="261" y="1910"/>
                    <a:pt x="381" y="1914"/>
                    <a:pt x="482" y="1970"/>
                  </a:cubicBezTo>
                  <a:cubicBezTo>
                    <a:pt x="599" y="2034"/>
                    <a:pt x="672" y="2157"/>
                    <a:pt x="706" y="2284"/>
                  </a:cubicBezTo>
                  <a:cubicBezTo>
                    <a:pt x="740" y="2412"/>
                    <a:pt x="739" y="2545"/>
                    <a:pt x="738" y="2677"/>
                  </a:cubicBezTo>
                  <a:cubicBezTo>
                    <a:pt x="808" y="2459"/>
                    <a:pt x="834" y="2227"/>
                    <a:pt x="811" y="1999"/>
                  </a:cubicBezTo>
                  <a:cubicBezTo>
                    <a:pt x="810" y="1981"/>
                    <a:pt x="807" y="1961"/>
                    <a:pt x="814" y="1945"/>
                  </a:cubicBezTo>
                  <a:cubicBezTo>
                    <a:pt x="822" y="1924"/>
                    <a:pt x="841" y="1910"/>
                    <a:pt x="860" y="1899"/>
                  </a:cubicBezTo>
                  <a:cubicBezTo>
                    <a:pt x="998" y="1817"/>
                    <a:pt x="1168" y="1811"/>
                    <a:pt x="1329" y="1794"/>
                  </a:cubicBezTo>
                  <a:cubicBezTo>
                    <a:pt x="1489" y="1775"/>
                    <a:pt x="1661" y="1732"/>
                    <a:pt x="1760" y="1605"/>
                  </a:cubicBezTo>
                  <a:cubicBezTo>
                    <a:pt x="1790" y="1565"/>
                    <a:pt x="1812" y="1519"/>
                    <a:pt x="1847" y="1484"/>
                  </a:cubicBezTo>
                  <a:cubicBezTo>
                    <a:pt x="1882" y="1447"/>
                    <a:pt x="1929" y="1425"/>
                    <a:pt x="1970" y="1394"/>
                  </a:cubicBezTo>
                  <a:cubicBezTo>
                    <a:pt x="2059" y="1326"/>
                    <a:pt x="2117" y="1218"/>
                    <a:pt x="2123" y="1108"/>
                  </a:cubicBezTo>
                  <a:cubicBezTo>
                    <a:pt x="2126" y="1057"/>
                    <a:pt x="2119" y="1005"/>
                    <a:pt x="2126" y="955"/>
                  </a:cubicBezTo>
                  <a:cubicBezTo>
                    <a:pt x="2151" y="777"/>
                    <a:pt x="2343" y="647"/>
                    <a:pt x="2336" y="467"/>
                  </a:cubicBezTo>
                  <a:cubicBezTo>
                    <a:pt x="2331" y="331"/>
                    <a:pt x="2212" y="202"/>
                    <a:pt x="2235" y="77"/>
                  </a:cubicBezTo>
                  <a:cubicBezTo>
                    <a:pt x="2224" y="52"/>
                    <a:pt x="2213" y="25"/>
                    <a:pt x="220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5761725" y="2206325"/>
              <a:ext cx="51525" cy="27400"/>
            </a:xfrm>
            <a:custGeom>
              <a:rect b="b" l="l" r="r" t="t"/>
              <a:pathLst>
                <a:path extrusionOk="0" h="1096" w="2061">
                  <a:moveTo>
                    <a:pt x="1" y="1"/>
                  </a:moveTo>
                  <a:lnTo>
                    <a:pt x="1" y="1"/>
                  </a:lnTo>
                  <a:cubicBezTo>
                    <a:pt x="12" y="74"/>
                    <a:pt x="33" y="162"/>
                    <a:pt x="81" y="220"/>
                  </a:cubicBezTo>
                  <a:cubicBezTo>
                    <a:pt x="328" y="531"/>
                    <a:pt x="600" y="833"/>
                    <a:pt x="945" y="1029"/>
                  </a:cubicBezTo>
                  <a:cubicBezTo>
                    <a:pt x="993" y="1057"/>
                    <a:pt x="1044" y="1083"/>
                    <a:pt x="1100" y="1092"/>
                  </a:cubicBezTo>
                  <a:cubicBezTo>
                    <a:pt x="1118" y="1094"/>
                    <a:pt x="1136" y="1096"/>
                    <a:pt x="1154" y="1096"/>
                  </a:cubicBezTo>
                  <a:cubicBezTo>
                    <a:pt x="1180" y="1096"/>
                    <a:pt x="1206" y="1093"/>
                    <a:pt x="1232" y="1091"/>
                  </a:cubicBezTo>
                  <a:cubicBezTo>
                    <a:pt x="1445" y="1071"/>
                    <a:pt x="1657" y="1050"/>
                    <a:pt x="1869" y="1030"/>
                  </a:cubicBezTo>
                  <a:cubicBezTo>
                    <a:pt x="1940" y="1024"/>
                    <a:pt x="1994" y="961"/>
                    <a:pt x="2028" y="898"/>
                  </a:cubicBezTo>
                  <a:cubicBezTo>
                    <a:pt x="2061" y="835"/>
                    <a:pt x="2054" y="752"/>
                    <a:pt x="2008" y="698"/>
                  </a:cubicBezTo>
                  <a:cubicBezTo>
                    <a:pt x="1962" y="644"/>
                    <a:pt x="1893" y="628"/>
                    <a:pt x="1821" y="628"/>
                  </a:cubicBezTo>
                  <a:cubicBezTo>
                    <a:pt x="1766" y="628"/>
                    <a:pt x="1709" y="637"/>
                    <a:pt x="1657" y="645"/>
                  </a:cubicBezTo>
                  <a:cubicBezTo>
                    <a:pt x="1571" y="659"/>
                    <a:pt x="1483" y="667"/>
                    <a:pt x="1396" y="667"/>
                  </a:cubicBezTo>
                  <a:cubicBezTo>
                    <a:pt x="1245" y="667"/>
                    <a:pt x="1095" y="643"/>
                    <a:pt x="957" y="582"/>
                  </a:cubicBezTo>
                  <a:cubicBezTo>
                    <a:pt x="612" y="431"/>
                    <a:pt x="370" y="68"/>
                    <a:pt x="1"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5761700" y="2206325"/>
              <a:ext cx="51025" cy="21625"/>
            </a:xfrm>
            <a:custGeom>
              <a:rect b="b" l="l" r="r" t="t"/>
              <a:pathLst>
                <a:path extrusionOk="0" h="865" w="2041">
                  <a:moveTo>
                    <a:pt x="0" y="1"/>
                  </a:moveTo>
                  <a:cubicBezTo>
                    <a:pt x="13" y="75"/>
                    <a:pt x="34" y="162"/>
                    <a:pt x="82" y="220"/>
                  </a:cubicBezTo>
                  <a:cubicBezTo>
                    <a:pt x="133" y="286"/>
                    <a:pt x="187" y="351"/>
                    <a:pt x="242" y="415"/>
                  </a:cubicBezTo>
                  <a:cubicBezTo>
                    <a:pt x="384" y="511"/>
                    <a:pt x="526" y="607"/>
                    <a:pt x="671" y="698"/>
                  </a:cubicBezTo>
                  <a:cubicBezTo>
                    <a:pt x="762" y="756"/>
                    <a:pt x="857" y="813"/>
                    <a:pt x="961" y="842"/>
                  </a:cubicBezTo>
                  <a:cubicBezTo>
                    <a:pt x="1023" y="858"/>
                    <a:pt x="1087" y="864"/>
                    <a:pt x="1151" y="864"/>
                  </a:cubicBezTo>
                  <a:cubicBezTo>
                    <a:pt x="1224" y="864"/>
                    <a:pt x="1299" y="856"/>
                    <a:pt x="1372" y="848"/>
                  </a:cubicBezTo>
                  <a:cubicBezTo>
                    <a:pt x="1596" y="825"/>
                    <a:pt x="1820" y="801"/>
                    <a:pt x="2041" y="759"/>
                  </a:cubicBezTo>
                  <a:cubicBezTo>
                    <a:pt x="2034" y="736"/>
                    <a:pt x="2024" y="715"/>
                    <a:pt x="2009" y="698"/>
                  </a:cubicBezTo>
                  <a:cubicBezTo>
                    <a:pt x="1963" y="644"/>
                    <a:pt x="1894" y="628"/>
                    <a:pt x="1822" y="628"/>
                  </a:cubicBezTo>
                  <a:cubicBezTo>
                    <a:pt x="1767" y="628"/>
                    <a:pt x="1710" y="637"/>
                    <a:pt x="1658" y="645"/>
                  </a:cubicBezTo>
                  <a:cubicBezTo>
                    <a:pt x="1572" y="659"/>
                    <a:pt x="1483" y="667"/>
                    <a:pt x="1396" y="667"/>
                  </a:cubicBezTo>
                  <a:cubicBezTo>
                    <a:pt x="1245" y="667"/>
                    <a:pt x="1095" y="643"/>
                    <a:pt x="958" y="582"/>
                  </a:cubicBezTo>
                  <a:cubicBezTo>
                    <a:pt x="613" y="431"/>
                    <a:pt x="371" y="68"/>
                    <a:pt x="0"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5754225" y="2203775"/>
              <a:ext cx="60550" cy="21600"/>
            </a:xfrm>
            <a:custGeom>
              <a:rect b="b" l="l" r="r" t="t"/>
              <a:pathLst>
                <a:path extrusionOk="0" h="864" w="2422">
                  <a:moveTo>
                    <a:pt x="145" y="0"/>
                  </a:moveTo>
                  <a:cubicBezTo>
                    <a:pt x="137" y="0"/>
                    <a:pt x="129" y="1"/>
                    <a:pt x="121" y="2"/>
                  </a:cubicBezTo>
                  <a:cubicBezTo>
                    <a:pt x="72" y="7"/>
                    <a:pt x="21" y="29"/>
                    <a:pt x="1" y="74"/>
                  </a:cubicBezTo>
                  <a:lnTo>
                    <a:pt x="888" y="637"/>
                  </a:lnTo>
                  <a:cubicBezTo>
                    <a:pt x="1023" y="723"/>
                    <a:pt x="1161" y="810"/>
                    <a:pt x="1317" y="845"/>
                  </a:cubicBezTo>
                  <a:cubicBezTo>
                    <a:pt x="1380" y="858"/>
                    <a:pt x="1443" y="863"/>
                    <a:pt x="1507" y="863"/>
                  </a:cubicBezTo>
                  <a:cubicBezTo>
                    <a:pt x="1577" y="863"/>
                    <a:pt x="1647" y="858"/>
                    <a:pt x="1716" y="851"/>
                  </a:cubicBezTo>
                  <a:cubicBezTo>
                    <a:pt x="1910" y="834"/>
                    <a:pt x="2103" y="813"/>
                    <a:pt x="2296" y="792"/>
                  </a:cubicBezTo>
                  <a:cubicBezTo>
                    <a:pt x="2325" y="751"/>
                    <a:pt x="2348" y="683"/>
                    <a:pt x="2376" y="643"/>
                  </a:cubicBezTo>
                  <a:cubicBezTo>
                    <a:pt x="2390" y="623"/>
                    <a:pt x="2406" y="602"/>
                    <a:pt x="2412" y="579"/>
                  </a:cubicBezTo>
                  <a:cubicBezTo>
                    <a:pt x="2421" y="547"/>
                    <a:pt x="2416" y="512"/>
                    <a:pt x="2404" y="481"/>
                  </a:cubicBezTo>
                  <a:cubicBezTo>
                    <a:pt x="2352" y="346"/>
                    <a:pt x="2197" y="277"/>
                    <a:pt x="2052" y="268"/>
                  </a:cubicBezTo>
                  <a:cubicBezTo>
                    <a:pt x="2035" y="267"/>
                    <a:pt x="2017" y="267"/>
                    <a:pt x="1999" y="267"/>
                  </a:cubicBezTo>
                  <a:cubicBezTo>
                    <a:pt x="1872" y="267"/>
                    <a:pt x="1746" y="294"/>
                    <a:pt x="1619" y="297"/>
                  </a:cubicBezTo>
                  <a:cubicBezTo>
                    <a:pt x="1610" y="297"/>
                    <a:pt x="1601" y="297"/>
                    <a:pt x="1593" y="297"/>
                  </a:cubicBezTo>
                  <a:cubicBezTo>
                    <a:pt x="1428" y="297"/>
                    <a:pt x="1266" y="259"/>
                    <a:pt x="1106" y="220"/>
                  </a:cubicBezTo>
                  <a:cubicBezTo>
                    <a:pt x="825" y="153"/>
                    <a:pt x="545" y="86"/>
                    <a:pt x="264" y="19"/>
                  </a:cubicBezTo>
                  <a:cubicBezTo>
                    <a:pt x="225" y="10"/>
                    <a:pt x="185" y="0"/>
                    <a:pt x="145"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5754225" y="2203775"/>
              <a:ext cx="58175" cy="14800"/>
            </a:xfrm>
            <a:custGeom>
              <a:rect b="b" l="l" r="r" t="t"/>
              <a:pathLst>
                <a:path extrusionOk="0" h="592" w="2327">
                  <a:moveTo>
                    <a:pt x="145" y="0"/>
                  </a:moveTo>
                  <a:cubicBezTo>
                    <a:pt x="137" y="0"/>
                    <a:pt x="129" y="1"/>
                    <a:pt x="121" y="2"/>
                  </a:cubicBezTo>
                  <a:cubicBezTo>
                    <a:pt x="72" y="7"/>
                    <a:pt x="21" y="29"/>
                    <a:pt x="1" y="74"/>
                  </a:cubicBezTo>
                  <a:cubicBezTo>
                    <a:pt x="158" y="174"/>
                    <a:pt x="315" y="274"/>
                    <a:pt x="472" y="374"/>
                  </a:cubicBezTo>
                  <a:lnTo>
                    <a:pt x="646" y="432"/>
                  </a:lnTo>
                  <a:cubicBezTo>
                    <a:pt x="850" y="500"/>
                    <a:pt x="1057" y="569"/>
                    <a:pt x="1272" y="588"/>
                  </a:cubicBezTo>
                  <a:cubicBezTo>
                    <a:pt x="1300" y="590"/>
                    <a:pt x="1328" y="591"/>
                    <a:pt x="1357" y="591"/>
                  </a:cubicBezTo>
                  <a:cubicBezTo>
                    <a:pt x="1657" y="591"/>
                    <a:pt x="2026" y="474"/>
                    <a:pt x="2327" y="374"/>
                  </a:cubicBezTo>
                  <a:cubicBezTo>
                    <a:pt x="2254" y="310"/>
                    <a:pt x="2151" y="275"/>
                    <a:pt x="2052" y="268"/>
                  </a:cubicBezTo>
                  <a:cubicBezTo>
                    <a:pt x="2035" y="267"/>
                    <a:pt x="2017" y="267"/>
                    <a:pt x="1999" y="267"/>
                  </a:cubicBezTo>
                  <a:cubicBezTo>
                    <a:pt x="1872" y="267"/>
                    <a:pt x="1746" y="294"/>
                    <a:pt x="1619" y="297"/>
                  </a:cubicBezTo>
                  <a:cubicBezTo>
                    <a:pt x="1610" y="297"/>
                    <a:pt x="1601" y="297"/>
                    <a:pt x="1593" y="297"/>
                  </a:cubicBezTo>
                  <a:cubicBezTo>
                    <a:pt x="1428" y="297"/>
                    <a:pt x="1267" y="259"/>
                    <a:pt x="1106" y="220"/>
                  </a:cubicBezTo>
                  <a:cubicBezTo>
                    <a:pt x="825" y="153"/>
                    <a:pt x="545" y="86"/>
                    <a:pt x="264" y="19"/>
                  </a:cubicBezTo>
                  <a:cubicBezTo>
                    <a:pt x="225" y="10"/>
                    <a:pt x="185" y="0"/>
                    <a:pt x="145"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5748325" y="2149700"/>
              <a:ext cx="136300" cy="84875"/>
            </a:xfrm>
            <a:custGeom>
              <a:rect b="b" l="l" r="r" t="t"/>
              <a:pathLst>
                <a:path extrusionOk="0" h="3395" w="5452">
                  <a:moveTo>
                    <a:pt x="2829" y="0"/>
                  </a:moveTo>
                  <a:cubicBezTo>
                    <a:pt x="2814" y="0"/>
                    <a:pt x="2803" y="12"/>
                    <a:pt x="2794" y="25"/>
                  </a:cubicBezTo>
                  <a:cubicBezTo>
                    <a:pt x="2700" y="162"/>
                    <a:pt x="2718" y="348"/>
                    <a:pt x="2774" y="504"/>
                  </a:cubicBezTo>
                  <a:cubicBezTo>
                    <a:pt x="2869" y="769"/>
                    <a:pt x="3060" y="985"/>
                    <a:pt x="3245" y="1196"/>
                  </a:cubicBezTo>
                  <a:cubicBezTo>
                    <a:pt x="3139" y="1211"/>
                    <a:pt x="3034" y="1242"/>
                    <a:pt x="2926" y="1257"/>
                  </a:cubicBezTo>
                  <a:cubicBezTo>
                    <a:pt x="2671" y="1294"/>
                    <a:pt x="2412" y="1331"/>
                    <a:pt x="2155" y="1331"/>
                  </a:cubicBezTo>
                  <a:cubicBezTo>
                    <a:pt x="2024" y="1331"/>
                    <a:pt x="1894" y="1321"/>
                    <a:pt x="1765" y="1298"/>
                  </a:cubicBezTo>
                  <a:cubicBezTo>
                    <a:pt x="1481" y="1245"/>
                    <a:pt x="1206" y="1125"/>
                    <a:pt x="921" y="1125"/>
                  </a:cubicBezTo>
                  <a:cubicBezTo>
                    <a:pt x="902" y="1125"/>
                    <a:pt x="882" y="1125"/>
                    <a:pt x="863" y="1126"/>
                  </a:cubicBezTo>
                  <a:cubicBezTo>
                    <a:pt x="678" y="1138"/>
                    <a:pt x="474" y="1235"/>
                    <a:pt x="440" y="1415"/>
                  </a:cubicBezTo>
                  <a:cubicBezTo>
                    <a:pt x="979" y="1657"/>
                    <a:pt x="1568" y="1760"/>
                    <a:pt x="2148" y="1877"/>
                  </a:cubicBezTo>
                  <a:cubicBezTo>
                    <a:pt x="2292" y="1906"/>
                    <a:pt x="2441" y="1939"/>
                    <a:pt x="2554" y="2033"/>
                  </a:cubicBezTo>
                  <a:cubicBezTo>
                    <a:pt x="2271" y="2035"/>
                    <a:pt x="1974" y="2063"/>
                    <a:pt x="1691" y="2065"/>
                  </a:cubicBezTo>
                  <a:cubicBezTo>
                    <a:pt x="1664" y="2065"/>
                    <a:pt x="1637" y="2065"/>
                    <a:pt x="1610" y="2065"/>
                  </a:cubicBezTo>
                  <a:cubicBezTo>
                    <a:pt x="1513" y="2065"/>
                    <a:pt x="1417" y="2062"/>
                    <a:pt x="1321" y="2045"/>
                  </a:cubicBezTo>
                  <a:cubicBezTo>
                    <a:pt x="1205" y="2024"/>
                    <a:pt x="1093" y="1984"/>
                    <a:pt x="978" y="1957"/>
                  </a:cubicBezTo>
                  <a:cubicBezTo>
                    <a:pt x="877" y="1934"/>
                    <a:pt x="773" y="1922"/>
                    <a:pt x="670" y="1922"/>
                  </a:cubicBezTo>
                  <a:cubicBezTo>
                    <a:pt x="472" y="1922"/>
                    <a:pt x="275" y="1965"/>
                    <a:pt x="95" y="2047"/>
                  </a:cubicBezTo>
                  <a:cubicBezTo>
                    <a:pt x="50" y="2067"/>
                    <a:pt x="1" y="2100"/>
                    <a:pt x="3" y="2149"/>
                  </a:cubicBezTo>
                  <a:cubicBezTo>
                    <a:pt x="4" y="2203"/>
                    <a:pt x="67" y="2231"/>
                    <a:pt x="118" y="2246"/>
                  </a:cubicBezTo>
                  <a:cubicBezTo>
                    <a:pt x="433" y="2340"/>
                    <a:pt x="749" y="2430"/>
                    <a:pt x="1066" y="2517"/>
                  </a:cubicBezTo>
                  <a:cubicBezTo>
                    <a:pt x="1186" y="2550"/>
                    <a:pt x="1308" y="2583"/>
                    <a:pt x="1432" y="2601"/>
                  </a:cubicBezTo>
                  <a:cubicBezTo>
                    <a:pt x="1509" y="2611"/>
                    <a:pt x="1587" y="2616"/>
                    <a:pt x="1664" y="2616"/>
                  </a:cubicBezTo>
                  <a:cubicBezTo>
                    <a:pt x="1881" y="2616"/>
                    <a:pt x="2098" y="2580"/>
                    <a:pt x="2313" y="2546"/>
                  </a:cubicBezTo>
                  <a:lnTo>
                    <a:pt x="2313" y="2546"/>
                  </a:lnTo>
                  <a:cubicBezTo>
                    <a:pt x="2278" y="2602"/>
                    <a:pt x="2244" y="2659"/>
                    <a:pt x="2244" y="2725"/>
                  </a:cubicBezTo>
                  <a:cubicBezTo>
                    <a:pt x="2242" y="2905"/>
                    <a:pt x="2280" y="3132"/>
                    <a:pt x="2333" y="3304"/>
                  </a:cubicBezTo>
                  <a:cubicBezTo>
                    <a:pt x="2414" y="3294"/>
                    <a:pt x="2493" y="3290"/>
                    <a:pt x="2573" y="3290"/>
                  </a:cubicBezTo>
                  <a:cubicBezTo>
                    <a:pt x="2975" y="3290"/>
                    <a:pt x="3369" y="3395"/>
                    <a:pt x="3767" y="3395"/>
                  </a:cubicBezTo>
                  <a:cubicBezTo>
                    <a:pt x="3804" y="3395"/>
                    <a:pt x="3842" y="3394"/>
                    <a:pt x="3879" y="3392"/>
                  </a:cubicBezTo>
                  <a:cubicBezTo>
                    <a:pt x="4279" y="3371"/>
                    <a:pt x="4731" y="3213"/>
                    <a:pt x="5143" y="3213"/>
                  </a:cubicBezTo>
                  <a:cubicBezTo>
                    <a:pt x="5209" y="3213"/>
                    <a:pt x="5274" y="3217"/>
                    <a:pt x="5338" y="3226"/>
                  </a:cubicBezTo>
                  <a:cubicBezTo>
                    <a:pt x="5413" y="3007"/>
                    <a:pt x="5452" y="2771"/>
                    <a:pt x="5428" y="2539"/>
                  </a:cubicBezTo>
                  <a:cubicBezTo>
                    <a:pt x="5405" y="2307"/>
                    <a:pt x="5362" y="2046"/>
                    <a:pt x="5163" y="1924"/>
                  </a:cubicBezTo>
                  <a:cubicBezTo>
                    <a:pt x="4976" y="1809"/>
                    <a:pt x="4796" y="1683"/>
                    <a:pt x="4625" y="1547"/>
                  </a:cubicBezTo>
                  <a:cubicBezTo>
                    <a:pt x="4500" y="1447"/>
                    <a:pt x="4378" y="1340"/>
                    <a:pt x="4268" y="1223"/>
                  </a:cubicBezTo>
                  <a:cubicBezTo>
                    <a:pt x="4189" y="1140"/>
                    <a:pt x="4117" y="1051"/>
                    <a:pt x="4036" y="971"/>
                  </a:cubicBezTo>
                  <a:cubicBezTo>
                    <a:pt x="3950" y="885"/>
                    <a:pt x="3856" y="810"/>
                    <a:pt x="3762" y="735"/>
                  </a:cubicBezTo>
                  <a:cubicBezTo>
                    <a:pt x="3461" y="494"/>
                    <a:pt x="3160" y="254"/>
                    <a:pt x="2859" y="15"/>
                  </a:cubicBezTo>
                  <a:cubicBezTo>
                    <a:pt x="2850" y="7"/>
                    <a:pt x="2840" y="0"/>
                    <a:pt x="2829"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5759300" y="2180100"/>
              <a:ext cx="13050" cy="9450"/>
            </a:xfrm>
            <a:custGeom>
              <a:rect b="b" l="l" r="r" t="t"/>
              <a:pathLst>
                <a:path extrusionOk="0" h="378" w="522">
                  <a:moveTo>
                    <a:pt x="143" y="0"/>
                  </a:moveTo>
                  <a:cubicBezTo>
                    <a:pt x="70" y="49"/>
                    <a:pt x="16" y="115"/>
                    <a:pt x="1" y="200"/>
                  </a:cubicBezTo>
                  <a:cubicBezTo>
                    <a:pt x="157" y="269"/>
                    <a:pt x="317" y="328"/>
                    <a:pt x="481" y="378"/>
                  </a:cubicBezTo>
                  <a:cubicBezTo>
                    <a:pt x="488" y="366"/>
                    <a:pt x="495" y="353"/>
                    <a:pt x="500" y="340"/>
                  </a:cubicBezTo>
                  <a:cubicBezTo>
                    <a:pt x="517" y="299"/>
                    <a:pt x="521" y="252"/>
                    <a:pt x="501" y="212"/>
                  </a:cubicBezTo>
                  <a:cubicBezTo>
                    <a:pt x="490" y="188"/>
                    <a:pt x="471" y="169"/>
                    <a:pt x="450" y="152"/>
                  </a:cubicBezTo>
                  <a:cubicBezTo>
                    <a:pt x="365" y="83"/>
                    <a:pt x="261" y="44"/>
                    <a:pt x="159" y="7"/>
                  </a:cubicBezTo>
                  <a:cubicBezTo>
                    <a:pt x="154" y="5"/>
                    <a:pt x="148" y="3"/>
                    <a:pt x="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5817375" y="2149700"/>
              <a:ext cx="12825" cy="8925"/>
            </a:xfrm>
            <a:custGeom>
              <a:rect b="b" l="l" r="r" t="t"/>
              <a:pathLst>
                <a:path extrusionOk="0" h="357" w="513">
                  <a:moveTo>
                    <a:pt x="67" y="0"/>
                  </a:moveTo>
                  <a:cubicBezTo>
                    <a:pt x="52" y="0"/>
                    <a:pt x="41" y="12"/>
                    <a:pt x="32" y="25"/>
                  </a:cubicBezTo>
                  <a:cubicBezTo>
                    <a:pt x="19" y="43"/>
                    <a:pt x="9" y="63"/>
                    <a:pt x="1" y="84"/>
                  </a:cubicBezTo>
                  <a:cubicBezTo>
                    <a:pt x="72" y="182"/>
                    <a:pt x="168" y="264"/>
                    <a:pt x="279" y="316"/>
                  </a:cubicBezTo>
                  <a:cubicBezTo>
                    <a:pt x="328" y="339"/>
                    <a:pt x="381" y="357"/>
                    <a:pt x="434" y="357"/>
                  </a:cubicBezTo>
                  <a:cubicBezTo>
                    <a:pt x="441" y="357"/>
                    <a:pt x="448" y="356"/>
                    <a:pt x="455" y="356"/>
                  </a:cubicBezTo>
                  <a:cubicBezTo>
                    <a:pt x="475" y="355"/>
                    <a:pt x="493" y="350"/>
                    <a:pt x="512" y="345"/>
                  </a:cubicBezTo>
                  <a:cubicBezTo>
                    <a:pt x="374" y="235"/>
                    <a:pt x="235" y="124"/>
                    <a:pt x="97" y="15"/>
                  </a:cubicBezTo>
                  <a:cubicBezTo>
                    <a:pt x="88" y="7"/>
                    <a:pt x="78" y="0"/>
                    <a:pt x="67"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5748325" y="2200300"/>
              <a:ext cx="12775" cy="8350"/>
            </a:xfrm>
            <a:custGeom>
              <a:rect b="b" l="l" r="r" t="t"/>
              <a:pathLst>
                <a:path extrusionOk="0" h="334" w="511">
                  <a:moveTo>
                    <a:pt x="151" y="0"/>
                  </a:moveTo>
                  <a:cubicBezTo>
                    <a:pt x="133" y="8"/>
                    <a:pt x="113" y="15"/>
                    <a:pt x="95" y="23"/>
                  </a:cubicBezTo>
                  <a:cubicBezTo>
                    <a:pt x="50" y="43"/>
                    <a:pt x="1" y="77"/>
                    <a:pt x="2" y="125"/>
                  </a:cubicBezTo>
                  <a:cubicBezTo>
                    <a:pt x="4" y="179"/>
                    <a:pt x="67" y="208"/>
                    <a:pt x="118" y="223"/>
                  </a:cubicBezTo>
                  <a:cubicBezTo>
                    <a:pt x="246" y="260"/>
                    <a:pt x="373" y="298"/>
                    <a:pt x="500" y="334"/>
                  </a:cubicBezTo>
                  <a:cubicBezTo>
                    <a:pt x="510" y="268"/>
                    <a:pt x="486" y="195"/>
                    <a:pt x="441" y="143"/>
                  </a:cubicBezTo>
                  <a:cubicBezTo>
                    <a:pt x="376" y="68"/>
                    <a:pt x="280" y="31"/>
                    <a:pt x="184" y="8"/>
                  </a:cubicBezTo>
                  <a:cubicBezTo>
                    <a:pt x="173" y="5"/>
                    <a:pt x="162" y="2"/>
                    <a:pt x="151"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5753375" y="2197750"/>
              <a:ext cx="62100" cy="8325"/>
            </a:xfrm>
            <a:custGeom>
              <a:rect b="b" l="l" r="r" t="t"/>
              <a:pathLst>
                <a:path extrusionOk="0" h="333" w="2484">
                  <a:moveTo>
                    <a:pt x="470" y="1"/>
                  </a:moveTo>
                  <a:cubicBezTo>
                    <a:pt x="310" y="1"/>
                    <a:pt x="151" y="28"/>
                    <a:pt x="1" y="81"/>
                  </a:cubicBezTo>
                  <a:cubicBezTo>
                    <a:pt x="29" y="78"/>
                    <a:pt x="58" y="77"/>
                    <a:pt x="87" y="77"/>
                  </a:cubicBezTo>
                  <a:cubicBezTo>
                    <a:pt x="208" y="77"/>
                    <a:pt x="333" y="102"/>
                    <a:pt x="450" y="136"/>
                  </a:cubicBezTo>
                  <a:cubicBezTo>
                    <a:pt x="667" y="201"/>
                    <a:pt x="876" y="297"/>
                    <a:pt x="1101" y="324"/>
                  </a:cubicBezTo>
                  <a:cubicBezTo>
                    <a:pt x="1151" y="330"/>
                    <a:pt x="1201" y="333"/>
                    <a:pt x="1251" y="333"/>
                  </a:cubicBezTo>
                  <a:cubicBezTo>
                    <a:pt x="1410" y="333"/>
                    <a:pt x="1570" y="307"/>
                    <a:pt x="1730" y="288"/>
                  </a:cubicBezTo>
                  <a:cubicBezTo>
                    <a:pt x="1953" y="261"/>
                    <a:pt x="2178" y="249"/>
                    <a:pt x="2403" y="249"/>
                  </a:cubicBezTo>
                  <a:cubicBezTo>
                    <a:pt x="2430" y="249"/>
                    <a:pt x="2457" y="249"/>
                    <a:pt x="2484" y="249"/>
                  </a:cubicBezTo>
                  <a:cubicBezTo>
                    <a:pt x="2447" y="189"/>
                    <a:pt x="2397" y="146"/>
                    <a:pt x="2339" y="112"/>
                  </a:cubicBezTo>
                  <a:cubicBezTo>
                    <a:pt x="2059" y="115"/>
                    <a:pt x="1768" y="141"/>
                    <a:pt x="1489" y="143"/>
                  </a:cubicBezTo>
                  <a:cubicBezTo>
                    <a:pt x="1462" y="143"/>
                    <a:pt x="1435" y="143"/>
                    <a:pt x="1408" y="143"/>
                  </a:cubicBezTo>
                  <a:cubicBezTo>
                    <a:pt x="1311" y="143"/>
                    <a:pt x="1215" y="140"/>
                    <a:pt x="1119" y="123"/>
                  </a:cubicBezTo>
                  <a:cubicBezTo>
                    <a:pt x="1003" y="102"/>
                    <a:pt x="891" y="62"/>
                    <a:pt x="776" y="35"/>
                  </a:cubicBezTo>
                  <a:cubicBezTo>
                    <a:pt x="675" y="12"/>
                    <a:pt x="573" y="1"/>
                    <a:pt x="470"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5760650" y="2152375"/>
              <a:ext cx="73625" cy="33800"/>
            </a:xfrm>
            <a:custGeom>
              <a:rect b="b" l="l" r="r" t="t"/>
              <a:pathLst>
                <a:path extrusionOk="0" h="1352" w="2945">
                  <a:moveTo>
                    <a:pt x="2261" y="1"/>
                  </a:moveTo>
                  <a:lnTo>
                    <a:pt x="2261" y="1"/>
                  </a:lnTo>
                  <a:cubicBezTo>
                    <a:pt x="2216" y="124"/>
                    <a:pt x="2234" y="271"/>
                    <a:pt x="2281" y="397"/>
                  </a:cubicBezTo>
                  <a:cubicBezTo>
                    <a:pt x="2376" y="662"/>
                    <a:pt x="2566" y="878"/>
                    <a:pt x="2752" y="1089"/>
                  </a:cubicBezTo>
                  <a:cubicBezTo>
                    <a:pt x="2646" y="1104"/>
                    <a:pt x="2540" y="1135"/>
                    <a:pt x="2433" y="1150"/>
                  </a:cubicBezTo>
                  <a:cubicBezTo>
                    <a:pt x="2178" y="1187"/>
                    <a:pt x="1918" y="1224"/>
                    <a:pt x="1661" y="1224"/>
                  </a:cubicBezTo>
                  <a:cubicBezTo>
                    <a:pt x="1531" y="1224"/>
                    <a:pt x="1401" y="1214"/>
                    <a:pt x="1272" y="1191"/>
                  </a:cubicBezTo>
                  <a:cubicBezTo>
                    <a:pt x="988" y="1138"/>
                    <a:pt x="713" y="1018"/>
                    <a:pt x="428" y="1018"/>
                  </a:cubicBezTo>
                  <a:cubicBezTo>
                    <a:pt x="409" y="1018"/>
                    <a:pt x="389" y="1018"/>
                    <a:pt x="370" y="1019"/>
                  </a:cubicBezTo>
                  <a:cubicBezTo>
                    <a:pt x="231" y="1028"/>
                    <a:pt x="81" y="1085"/>
                    <a:pt x="1" y="1190"/>
                  </a:cubicBezTo>
                  <a:cubicBezTo>
                    <a:pt x="93" y="1129"/>
                    <a:pt x="208" y="1107"/>
                    <a:pt x="326" y="1107"/>
                  </a:cubicBezTo>
                  <a:cubicBezTo>
                    <a:pt x="405" y="1107"/>
                    <a:pt x="485" y="1117"/>
                    <a:pt x="561" y="1132"/>
                  </a:cubicBezTo>
                  <a:cubicBezTo>
                    <a:pt x="871" y="1195"/>
                    <a:pt x="1169" y="1322"/>
                    <a:pt x="1484" y="1347"/>
                  </a:cubicBezTo>
                  <a:cubicBezTo>
                    <a:pt x="1525" y="1350"/>
                    <a:pt x="1566" y="1351"/>
                    <a:pt x="1608" y="1351"/>
                  </a:cubicBezTo>
                  <a:cubicBezTo>
                    <a:pt x="1751" y="1351"/>
                    <a:pt x="1893" y="1334"/>
                    <a:pt x="2035" y="1314"/>
                  </a:cubicBezTo>
                  <a:cubicBezTo>
                    <a:pt x="2341" y="1270"/>
                    <a:pt x="2644" y="1210"/>
                    <a:pt x="2945" y="1135"/>
                  </a:cubicBezTo>
                  <a:cubicBezTo>
                    <a:pt x="2601" y="855"/>
                    <a:pt x="2368" y="441"/>
                    <a:pt x="2261"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5817575" y="2193250"/>
              <a:ext cx="2525" cy="7225"/>
            </a:xfrm>
            <a:custGeom>
              <a:rect b="b" l="l" r="r" t="t"/>
              <a:pathLst>
                <a:path extrusionOk="0" fill="none" h="289" w="101">
                  <a:moveTo>
                    <a:pt x="29" y="289"/>
                  </a:moveTo>
                  <a:cubicBezTo>
                    <a:pt x="0" y="189"/>
                    <a:pt x="28" y="75"/>
                    <a:pt x="100" y="0"/>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5816625" y="2208850"/>
              <a:ext cx="1175" cy="6025"/>
            </a:xfrm>
            <a:custGeom>
              <a:rect b="b" l="l" r="r" t="t"/>
              <a:pathLst>
                <a:path extrusionOk="0" fill="none" h="241" w="47">
                  <a:moveTo>
                    <a:pt x="29" y="240"/>
                  </a:moveTo>
                  <a:cubicBezTo>
                    <a:pt x="1" y="162"/>
                    <a:pt x="7" y="73"/>
                    <a:pt x="47" y="1"/>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5814900" y="2219350"/>
              <a:ext cx="1700" cy="5025"/>
            </a:xfrm>
            <a:custGeom>
              <a:rect b="b" l="l" r="r" t="t"/>
              <a:pathLst>
                <a:path extrusionOk="0" fill="none" h="201" w="68">
                  <a:moveTo>
                    <a:pt x="27" y="0"/>
                  </a:moveTo>
                  <a:cubicBezTo>
                    <a:pt x="1" y="67"/>
                    <a:pt x="17" y="149"/>
                    <a:pt x="68" y="201"/>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5817025" y="2228300"/>
              <a:ext cx="1725" cy="3225"/>
            </a:xfrm>
            <a:custGeom>
              <a:rect b="b" l="l" r="r" t="t"/>
              <a:pathLst>
                <a:path extrusionOk="0" fill="none" h="129" w="69">
                  <a:moveTo>
                    <a:pt x="4" y="1"/>
                  </a:moveTo>
                  <a:cubicBezTo>
                    <a:pt x="0" y="50"/>
                    <a:pt x="27" y="101"/>
                    <a:pt x="68" y="128"/>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5646125" y="2076850"/>
              <a:ext cx="279225" cy="126875"/>
            </a:xfrm>
            <a:custGeom>
              <a:rect b="b" l="l" r="r" t="t"/>
              <a:pathLst>
                <a:path extrusionOk="0" h="5075" w="11169">
                  <a:moveTo>
                    <a:pt x="1467" y="1"/>
                  </a:moveTo>
                  <a:cubicBezTo>
                    <a:pt x="1439" y="1"/>
                    <a:pt x="1411" y="2"/>
                    <a:pt x="1383" y="3"/>
                  </a:cubicBezTo>
                  <a:cubicBezTo>
                    <a:pt x="1043" y="26"/>
                    <a:pt x="721" y="169"/>
                    <a:pt x="433" y="348"/>
                  </a:cubicBezTo>
                  <a:cubicBezTo>
                    <a:pt x="253" y="460"/>
                    <a:pt x="102" y="617"/>
                    <a:pt x="0" y="801"/>
                  </a:cubicBezTo>
                  <a:cubicBezTo>
                    <a:pt x="64" y="1345"/>
                    <a:pt x="130" y="1891"/>
                    <a:pt x="303" y="2409"/>
                  </a:cubicBezTo>
                  <a:cubicBezTo>
                    <a:pt x="424" y="2770"/>
                    <a:pt x="596" y="3112"/>
                    <a:pt x="777" y="3448"/>
                  </a:cubicBezTo>
                  <a:cubicBezTo>
                    <a:pt x="910" y="3691"/>
                    <a:pt x="1046" y="3934"/>
                    <a:pt x="1189" y="4173"/>
                  </a:cubicBezTo>
                  <a:cubicBezTo>
                    <a:pt x="1246" y="4270"/>
                    <a:pt x="1304" y="4366"/>
                    <a:pt x="1381" y="4449"/>
                  </a:cubicBezTo>
                  <a:cubicBezTo>
                    <a:pt x="1491" y="4567"/>
                    <a:pt x="1633" y="4651"/>
                    <a:pt x="1781" y="4718"/>
                  </a:cubicBezTo>
                  <a:cubicBezTo>
                    <a:pt x="2194" y="4905"/>
                    <a:pt x="2653" y="4969"/>
                    <a:pt x="3107" y="5011"/>
                  </a:cubicBezTo>
                  <a:cubicBezTo>
                    <a:pt x="3567" y="5053"/>
                    <a:pt x="4029" y="5074"/>
                    <a:pt x="4491" y="5074"/>
                  </a:cubicBezTo>
                  <a:cubicBezTo>
                    <a:pt x="4651" y="5074"/>
                    <a:pt x="4811" y="5072"/>
                    <a:pt x="4971" y="5067"/>
                  </a:cubicBezTo>
                  <a:cubicBezTo>
                    <a:pt x="5786" y="5041"/>
                    <a:pt x="6669" y="4978"/>
                    <a:pt x="7476" y="4863"/>
                  </a:cubicBezTo>
                  <a:cubicBezTo>
                    <a:pt x="8075" y="4778"/>
                    <a:pt x="8583" y="4815"/>
                    <a:pt x="9182" y="4733"/>
                  </a:cubicBezTo>
                  <a:cubicBezTo>
                    <a:pt x="9472" y="4693"/>
                    <a:pt x="9755" y="4596"/>
                    <a:pt x="10047" y="4595"/>
                  </a:cubicBezTo>
                  <a:cubicBezTo>
                    <a:pt x="10107" y="4595"/>
                    <a:pt x="10168" y="4598"/>
                    <a:pt x="10229" y="4598"/>
                  </a:cubicBezTo>
                  <a:cubicBezTo>
                    <a:pt x="10303" y="4598"/>
                    <a:pt x="10377" y="4593"/>
                    <a:pt x="10446" y="4567"/>
                  </a:cubicBezTo>
                  <a:cubicBezTo>
                    <a:pt x="10573" y="4521"/>
                    <a:pt x="10677" y="4376"/>
                    <a:pt x="10621" y="4254"/>
                  </a:cubicBezTo>
                  <a:cubicBezTo>
                    <a:pt x="10757" y="4253"/>
                    <a:pt x="10894" y="4134"/>
                    <a:pt x="10928" y="4002"/>
                  </a:cubicBezTo>
                  <a:cubicBezTo>
                    <a:pt x="10953" y="3901"/>
                    <a:pt x="10927" y="3795"/>
                    <a:pt x="10901" y="3694"/>
                  </a:cubicBezTo>
                  <a:cubicBezTo>
                    <a:pt x="11014" y="3658"/>
                    <a:pt x="11112" y="3555"/>
                    <a:pt x="11140" y="3440"/>
                  </a:cubicBezTo>
                  <a:cubicBezTo>
                    <a:pt x="11169" y="3326"/>
                    <a:pt x="11133" y="3198"/>
                    <a:pt x="11049" y="3114"/>
                  </a:cubicBezTo>
                  <a:lnTo>
                    <a:pt x="11049" y="3114"/>
                  </a:lnTo>
                  <a:cubicBezTo>
                    <a:pt x="11110" y="3031"/>
                    <a:pt x="11153" y="2883"/>
                    <a:pt x="11133" y="2784"/>
                  </a:cubicBezTo>
                  <a:cubicBezTo>
                    <a:pt x="11118" y="2705"/>
                    <a:pt x="11052" y="2642"/>
                    <a:pt x="10979" y="2610"/>
                  </a:cubicBezTo>
                  <a:cubicBezTo>
                    <a:pt x="10905" y="2578"/>
                    <a:pt x="10823" y="2571"/>
                    <a:pt x="10743" y="2564"/>
                  </a:cubicBezTo>
                  <a:cubicBezTo>
                    <a:pt x="10517" y="2544"/>
                    <a:pt x="10288" y="2524"/>
                    <a:pt x="10061" y="2524"/>
                  </a:cubicBezTo>
                  <a:cubicBezTo>
                    <a:pt x="9863" y="2524"/>
                    <a:pt x="9667" y="2539"/>
                    <a:pt x="9474" y="2582"/>
                  </a:cubicBezTo>
                  <a:cubicBezTo>
                    <a:pt x="9086" y="2666"/>
                    <a:pt x="8735" y="2862"/>
                    <a:pt x="8385" y="3049"/>
                  </a:cubicBezTo>
                  <a:cubicBezTo>
                    <a:pt x="8100" y="3201"/>
                    <a:pt x="7724" y="3248"/>
                    <a:pt x="7383" y="3248"/>
                  </a:cubicBezTo>
                  <a:cubicBezTo>
                    <a:pt x="7318" y="3248"/>
                    <a:pt x="7254" y="3247"/>
                    <a:pt x="7193" y="3244"/>
                  </a:cubicBezTo>
                  <a:cubicBezTo>
                    <a:pt x="7034" y="3236"/>
                    <a:pt x="6360" y="3154"/>
                    <a:pt x="6154" y="3126"/>
                  </a:cubicBezTo>
                  <a:cubicBezTo>
                    <a:pt x="5941" y="3098"/>
                    <a:pt x="5730" y="3051"/>
                    <a:pt x="5520" y="3004"/>
                  </a:cubicBezTo>
                  <a:cubicBezTo>
                    <a:pt x="5278" y="2950"/>
                    <a:pt x="5034" y="2896"/>
                    <a:pt x="4797" y="2820"/>
                  </a:cubicBezTo>
                  <a:cubicBezTo>
                    <a:pt x="4586" y="2752"/>
                    <a:pt x="4380" y="2667"/>
                    <a:pt x="4169" y="2599"/>
                  </a:cubicBezTo>
                  <a:cubicBezTo>
                    <a:pt x="3865" y="2503"/>
                    <a:pt x="3528" y="2440"/>
                    <a:pt x="3210" y="2417"/>
                  </a:cubicBezTo>
                  <a:cubicBezTo>
                    <a:pt x="3170" y="2219"/>
                    <a:pt x="3131" y="2021"/>
                    <a:pt x="3091" y="1823"/>
                  </a:cubicBezTo>
                  <a:cubicBezTo>
                    <a:pt x="3059" y="1663"/>
                    <a:pt x="3027" y="1503"/>
                    <a:pt x="2965" y="1351"/>
                  </a:cubicBezTo>
                  <a:cubicBezTo>
                    <a:pt x="2902" y="1201"/>
                    <a:pt x="2794" y="1139"/>
                    <a:pt x="2697" y="1009"/>
                  </a:cubicBezTo>
                  <a:cubicBezTo>
                    <a:pt x="2547" y="802"/>
                    <a:pt x="2471" y="546"/>
                    <a:pt x="2304" y="351"/>
                  </a:cubicBezTo>
                  <a:cubicBezTo>
                    <a:pt x="2102" y="114"/>
                    <a:pt x="1781" y="1"/>
                    <a:pt x="1467"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5903775" y="2153825"/>
              <a:ext cx="20175" cy="3250"/>
            </a:xfrm>
            <a:custGeom>
              <a:rect b="b" l="l" r="r" t="t"/>
              <a:pathLst>
                <a:path extrusionOk="0" h="130" w="807">
                  <a:moveTo>
                    <a:pt x="765" y="1"/>
                  </a:moveTo>
                  <a:cubicBezTo>
                    <a:pt x="509" y="6"/>
                    <a:pt x="251" y="24"/>
                    <a:pt x="1" y="49"/>
                  </a:cubicBezTo>
                  <a:cubicBezTo>
                    <a:pt x="226" y="103"/>
                    <a:pt x="457" y="130"/>
                    <a:pt x="687" y="130"/>
                  </a:cubicBezTo>
                  <a:cubicBezTo>
                    <a:pt x="727" y="130"/>
                    <a:pt x="767" y="129"/>
                    <a:pt x="807" y="127"/>
                  </a:cubicBezTo>
                  <a:cubicBezTo>
                    <a:pt x="790" y="93"/>
                    <a:pt x="769" y="62"/>
                    <a:pt x="743" y="35"/>
                  </a:cubicBezTo>
                  <a:cubicBezTo>
                    <a:pt x="750" y="25"/>
                    <a:pt x="757" y="13"/>
                    <a:pt x="765"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5892900" y="2182250"/>
              <a:ext cx="19250" cy="4350"/>
            </a:xfrm>
            <a:custGeom>
              <a:rect b="b" l="l" r="r" t="t"/>
              <a:pathLst>
                <a:path extrusionOk="0" h="174" w="770">
                  <a:moveTo>
                    <a:pt x="0" y="0"/>
                  </a:moveTo>
                  <a:lnTo>
                    <a:pt x="0" y="0"/>
                  </a:lnTo>
                  <a:cubicBezTo>
                    <a:pt x="238" y="102"/>
                    <a:pt x="495" y="161"/>
                    <a:pt x="754" y="173"/>
                  </a:cubicBezTo>
                  <a:cubicBezTo>
                    <a:pt x="770" y="130"/>
                    <a:pt x="770" y="83"/>
                    <a:pt x="750" y="40"/>
                  </a:cubicBezTo>
                  <a:cubicBezTo>
                    <a:pt x="501" y="21"/>
                    <a:pt x="250" y="8"/>
                    <a:pt x="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5897350" y="2168275"/>
              <a:ext cx="23275" cy="3600"/>
            </a:xfrm>
            <a:custGeom>
              <a:rect b="b" l="l" r="r" t="t"/>
              <a:pathLst>
                <a:path extrusionOk="0" h="144" w="931">
                  <a:moveTo>
                    <a:pt x="931" y="0"/>
                  </a:moveTo>
                  <a:lnTo>
                    <a:pt x="931" y="0"/>
                  </a:lnTo>
                  <a:cubicBezTo>
                    <a:pt x="619" y="3"/>
                    <a:pt x="305" y="21"/>
                    <a:pt x="0" y="59"/>
                  </a:cubicBezTo>
                  <a:cubicBezTo>
                    <a:pt x="278" y="115"/>
                    <a:pt x="562" y="143"/>
                    <a:pt x="845" y="143"/>
                  </a:cubicBezTo>
                  <a:cubicBezTo>
                    <a:pt x="856" y="143"/>
                    <a:pt x="867" y="143"/>
                    <a:pt x="877" y="143"/>
                  </a:cubicBezTo>
                  <a:cubicBezTo>
                    <a:pt x="870" y="107"/>
                    <a:pt x="862" y="72"/>
                    <a:pt x="852" y="37"/>
                  </a:cubicBezTo>
                  <a:cubicBezTo>
                    <a:pt x="879" y="29"/>
                    <a:pt x="906" y="16"/>
                    <a:pt x="93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5896250" y="2144425"/>
              <a:ext cx="3000" cy="8950"/>
            </a:xfrm>
            <a:custGeom>
              <a:rect b="b" l="l" r="r" t="t"/>
              <a:pathLst>
                <a:path extrusionOk="0" fill="none" h="358" w="120">
                  <a:moveTo>
                    <a:pt x="63" y="0"/>
                  </a:moveTo>
                  <a:cubicBezTo>
                    <a:pt x="120" y="117"/>
                    <a:pt x="93" y="268"/>
                    <a:pt x="0" y="357"/>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5892325" y="2159450"/>
              <a:ext cx="2400" cy="6725"/>
            </a:xfrm>
            <a:custGeom>
              <a:rect b="b" l="l" r="r" t="t"/>
              <a:pathLst>
                <a:path extrusionOk="0" fill="none" h="269" w="96">
                  <a:moveTo>
                    <a:pt x="90" y="1"/>
                  </a:moveTo>
                  <a:cubicBezTo>
                    <a:pt x="96" y="96"/>
                    <a:pt x="63" y="195"/>
                    <a:pt x="0" y="269"/>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5889050" y="2172300"/>
              <a:ext cx="2600" cy="6775"/>
            </a:xfrm>
            <a:custGeom>
              <a:rect b="b" l="l" r="r" t="t"/>
              <a:pathLst>
                <a:path extrusionOk="0" fill="none" h="271" w="104">
                  <a:moveTo>
                    <a:pt x="85" y="1"/>
                  </a:moveTo>
                  <a:cubicBezTo>
                    <a:pt x="104" y="97"/>
                    <a:pt x="71" y="202"/>
                    <a:pt x="1" y="271"/>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5887325" y="2184000"/>
              <a:ext cx="1800" cy="5075"/>
            </a:xfrm>
            <a:custGeom>
              <a:rect b="b" l="l" r="r" t="t"/>
              <a:pathLst>
                <a:path extrusionOk="0" fill="none" h="203" w="72">
                  <a:moveTo>
                    <a:pt x="66" y="0"/>
                  </a:moveTo>
                  <a:cubicBezTo>
                    <a:pt x="72" y="73"/>
                    <a:pt x="48" y="147"/>
                    <a:pt x="0" y="202"/>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5646125" y="2076850"/>
              <a:ext cx="237075" cy="126875"/>
            </a:xfrm>
            <a:custGeom>
              <a:rect b="b" l="l" r="r" t="t"/>
              <a:pathLst>
                <a:path extrusionOk="0" h="5075" w="9483">
                  <a:moveTo>
                    <a:pt x="1467" y="1"/>
                  </a:moveTo>
                  <a:cubicBezTo>
                    <a:pt x="1439" y="1"/>
                    <a:pt x="1411" y="2"/>
                    <a:pt x="1383" y="3"/>
                  </a:cubicBezTo>
                  <a:cubicBezTo>
                    <a:pt x="1043" y="26"/>
                    <a:pt x="721" y="168"/>
                    <a:pt x="433" y="348"/>
                  </a:cubicBezTo>
                  <a:cubicBezTo>
                    <a:pt x="253" y="460"/>
                    <a:pt x="102" y="616"/>
                    <a:pt x="0" y="801"/>
                  </a:cubicBezTo>
                  <a:cubicBezTo>
                    <a:pt x="30" y="1059"/>
                    <a:pt x="62" y="1318"/>
                    <a:pt x="104" y="1575"/>
                  </a:cubicBezTo>
                  <a:cubicBezTo>
                    <a:pt x="231" y="1425"/>
                    <a:pt x="438" y="1334"/>
                    <a:pt x="637" y="1292"/>
                  </a:cubicBezTo>
                  <a:cubicBezTo>
                    <a:pt x="759" y="1266"/>
                    <a:pt x="884" y="1253"/>
                    <a:pt x="1008" y="1253"/>
                  </a:cubicBezTo>
                  <a:cubicBezTo>
                    <a:pt x="1709" y="1253"/>
                    <a:pt x="2410" y="1651"/>
                    <a:pt x="2743" y="2273"/>
                  </a:cubicBezTo>
                  <a:cubicBezTo>
                    <a:pt x="2804" y="2386"/>
                    <a:pt x="2846" y="2515"/>
                    <a:pt x="2832" y="2642"/>
                  </a:cubicBezTo>
                  <a:cubicBezTo>
                    <a:pt x="2818" y="2769"/>
                    <a:pt x="2775" y="2892"/>
                    <a:pt x="2751" y="3019"/>
                  </a:cubicBezTo>
                  <a:cubicBezTo>
                    <a:pt x="2700" y="3281"/>
                    <a:pt x="2732" y="3557"/>
                    <a:pt x="2841" y="3801"/>
                  </a:cubicBezTo>
                  <a:cubicBezTo>
                    <a:pt x="2855" y="3595"/>
                    <a:pt x="2879" y="3385"/>
                    <a:pt x="2959" y="3193"/>
                  </a:cubicBezTo>
                  <a:cubicBezTo>
                    <a:pt x="3040" y="3002"/>
                    <a:pt x="3184" y="2830"/>
                    <a:pt x="3378" y="2756"/>
                  </a:cubicBezTo>
                  <a:cubicBezTo>
                    <a:pt x="3471" y="2721"/>
                    <a:pt x="3565" y="2705"/>
                    <a:pt x="3659" y="2705"/>
                  </a:cubicBezTo>
                  <a:cubicBezTo>
                    <a:pt x="4054" y="2705"/>
                    <a:pt x="4453" y="2973"/>
                    <a:pt x="4837" y="3138"/>
                  </a:cubicBezTo>
                  <a:cubicBezTo>
                    <a:pt x="5233" y="3307"/>
                    <a:pt x="5654" y="3474"/>
                    <a:pt x="6077" y="3474"/>
                  </a:cubicBezTo>
                  <a:cubicBezTo>
                    <a:pt x="6164" y="3474"/>
                    <a:pt x="6251" y="3467"/>
                    <a:pt x="6338" y="3451"/>
                  </a:cubicBezTo>
                  <a:cubicBezTo>
                    <a:pt x="6430" y="3652"/>
                    <a:pt x="6576" y="3815"/>
                    <a:pt x="6759" y="3937"/>
                  </a:cubicBezTo>
                  <a:cubicBezTo>
                    <a:pt x="6607" y="3960"/>
                    <a:pt x="6452" y="3970"/>
                    <a:pt x="6296" y="3970"/>
                  </a:cubicBezTo>
                  <a:cubicBezTo>
                    <a:pt x="5826" y="3970"/>
                    <a:pt x="5348" y="3883"/>
                    <a:pt x="4885" y="3821"/>
                  </a:cubicBezTo>
                  <a:cubicBezTo>
                    <a:pt x="4777" y="3806"/>
                    <a:pt x="4668" y="3793"/>
                    <a:pt x="4561" y="3793"/>
                  </a:cubicBezTo>
                  <a:cubicBezTo>
                    <a:pt x="4484" y="3793"/>
                    <a:pt x="4408" y="3800"/>
                    <a:pt x="4334" y="3816"/>
                  </a:cubicBezTo>
                  <a:cubicBezTo>
                    <a:pt x="4154" y="3857"/>
                    <a:pt x="3980" y="3970"/>
                    <a:pt x="3913" y="4142"/>
                  </a:cubicBezTo>
                  <a:cubicBezTo>
                    <a:pt x="3887" y="4209"/>
                    <a:pt x="3857" y="4275"/>
                    <a:pt x="3902" y="4332"/>
                  </a:cubicBezTo>
                  <a:cubicBezTo>
                    <a:pt x="3930" y="4369"/>
                    <a:pt x="3971" y="4393"/>
                    <a:pt x="4011" y="4415"/>
                  </a:cubicBezTo>
                  <a:cubicBezTo>
                    <a:pt x="4168" y="4503"/>
                    <a:pt x="4324" y="4590"/>
                    <a:pt x="4481" y="4678"/>
                  </a:cubicBezTo>
                  <a:cubicBezTo>
                    <a:pt x="4444" y="4673"/>
                    <a:pt x="4407" y="4670"/>
                    <a:pt x="4369" y="4670"/>
                  </a:cubicBezTo>
                  <a:cubicBezTo>
                    <a:pt x="4072" y="4670"/>
                    <a:pt x="3749" y="4829"/>
                    <a:pt x="3546" y="5037"/>
                  </a:cubicBezTo>
                  <a:cubicBezTo>
                    <a:pt x="3543" y="5039"/>
                    <a:pt x="3541" y="5041"/>
                    <a:pt x="3539" y="5044"/>
                  </a:cubicBezTo>
                  <a:cubicBezTo>
                    <a:pt x="3857" y="5064"/>
                    <a:pt x="4175" y="5074"/>
                    <a:pt x="4494" y="5074"/>
                  </a:cubicBezTo>
                  <a:cubicBezTo>
                    <a:pt x="4653" y="5074"/>
                    <a:pt x="4812" y="5072"/>
                    <a:pt x="4971" y="5067"/>
                  </a:cubicBezTo>
                  <a:cubicBezTo>
                    <a:pt x="5785" y="5041"/>
                    <a:pt x="6808" y="5052"/>
                    <a:pt x="7614" y="4938"/>
                  </a:cubicBezTo>
                  <a:cubicBezTo>
                    <a:pt x="8213" y="4854"/>
                    <a:pt x="8583" y="4814"/>
                    <a:pt x="9182" y="4733"/>
                  </a:cubicBezTo>
                  <a:cubicBezTo>
                    <a:pt x="9283" y="4720"/>
                    <a:pt x="9383" y="4698"/>
                    <a:pt x="9483" y="4677"/>
                  </a:cubicBezTo>
                  <a:cubicBezTo>
                    <a:pt x="8901" y="4220"/>
                    <a:pt x="8342" y="3734"/>
                    <a:pt x="7809" y="3220"/>
                  </a:cubicBezTo>
                  <a:cubicBezTo>
                    <a:pt x="7665" y="3240"/>
                    <a:pt x="7518" y="3248"/>
                    <a:pt x="7378" y="3248"/>
                  </a:cubicBezTo>
                  <a:cubicBezTo>
                    <a:pt x="7314" y="3248"/>
                    <a:pt x="7252" y="3246"/>
                    <a:pt x="7192" y="3244"/>
                  </a:cubicBezTo>
                  <a:lnTo>
                    <a:pt x="7193" y="3244"/>
                  </a:lnTo>
                  <a:cubicBezTo>
                    <a:pt x="7034" y="3236"/>
                    <a:pt x="6360" y="3154"/>
                    <a:pt x="6152" y="3126"/>
                  </a:cubicBezTo>
                  <a:cubicBezTo>
                    <a:pt x="5940" y="3098"/>
                    <a:pt x="5730" y="3050"/>
                    <a:pt x="5520" y="3004"/>
                  </a:cubicBezTo>
                  <a:cubicBezTo>
                    <a:pt x="5278" y="2949"/>
                    <a:pt x="5034" y="2896"/>
                    <a:pt x="4797" y="2819"/>
                  </a:cubicBezTo>
                  <a:cubicBezTo>
                    <a:pt x="4585" y="2752"/>
                    <a:pt x="4380" y="2666"/>
                    <a:pt x="4169" y="2599"/>
                  </a:cubicBezTo>
                  <a:cubicBezTo>
                    <a:pt x="3865" y="2503"/>
                    <a:pt x="3528" y="2440"/>
                    <a:pt x="3210" y="2417"/>
                  </a:cubicBezTo>
                  <a:cubicBezTo>
                    <a:pt x="3170" y="2218"/>
                    <a:pt x="3131" y="2021"/>
                    <a:pt x="3091" y="1823"/>
                  </a:cubicBezTo>
                  <a:cubicBezTo>
                    <a:pt x="3059" y="1663"/>
                    <a:pt x="3027" y="1502"/>
                    <a:pt x="2965" y="1351"/>
                  </a:cubicBezTo>
                  <a:cubicBezTo>
                    <a:pt x="2903" y="1201"/>
                    <a:pt x="2794" y="1139"/>
                    <a:pt x="2697" y="1008"/>
                  </a:cubicBezTo>
                  <a:cubicBezTo>
                    <a:pt x="2547" y="801"/>
                    <a:pt x="2471" y="546"/>
                    <a:pt x="2304" y="351"/>
                  </a:cubicBezTo>
                  <a:cubicBezTo>
                    <a:pt x="2102" y="114"/>
                    <a:pt x="1781" y="1"/>
                    <a:pt x="1467"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5772900" y="2194225"/>
              <a:ext cx="3250" cy="600"/>
            </a:xfrm>
            <a:custGeom>
              <a:rect b="b" l="l" r="r" t="t"/>
              <a:pathLst>
                <a:path extrusionOk="0" h="24" w="130">
                  <a:moveTo>
                    <a:pt x="0" y="1"/>
                  </a:moveTo>
                  <a:lnTo>
                    <a:pt x="0" y="1"/>
                  </a:lnTo>
                  <a:cubicBezTo>
                    <a:pt x="43" y="9"/>
                    <a:pt x="86" y="17"/>
                    <a:pt x="130" y="24"/>
                  </a:cubicBezTo>
                  <a:cubicBezTo>
                    <a:pt x="87" y="15"/>
                    <a:pt x="43" y="7"/>
                    <a:pt x="0" y="1"/>
                  </a:cubicBezTo>
                  <a:close/>
                </a:path>
              </a:pathLst>
            </a:custGeom>
            <a:solidFill>
              <a:srgbClr val="B9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5741100" y="2156000"/>
              <a:ext cx="136100" cy="47700"/>
            </a:xfrm>
            <a:custGeom>
              <a:rect b="b" l="l" r="r" t="t"/>
              <a:pathLst>
                <a:path extrusionOk="0" h="1908" w="5444">
                  <a:moveTo>
                    <a:pt x="1272" y="1530"/>
                  </a:moveTo>
                  <a:lnTo>
                    <a:pt x="1272" y="1530"/>
                  </a:lnTo>
                  <a:cubicBezTo>
                    <a:pt x="1315" y="1536"/>
                    <a:pt x="1359" y="1544"/>
                    <a:pt x="1401" y="1553"/>
                  </a:cubicBezTo>
                  <a:cubicBezTo>
                    <a:pt x="1358" y="1546"/>
                    <a:pt x="1315" y="1538"/>
                    <a:pt x="1272" y="1530"/>
                  </a:cubicBezTo>
                  <a:close/>
                  <a:moveTo>
                    <a:pt x="2674" y="1"/>
                  </a:moveTo>
                  <a:cubicBezTo>
                    <a:pt x="2776" y="314"/>
                    <a:pt x="2899" y="593"/>
                    <a:pt x="3159" y="832"/>
                  </a:cubicBezTo>
                  <a:cubicBezTo>
                    <a:pt x="2971" y="901"/>
                    <a:pt x="2825" y="928"/>
                    <a:pt x="2670" y="928"/>
                  </a:cubicBezTo>
                  <a:cubicBezTo>
                    <a:pt x="2555" y="928"/>
                    <a:pt x="2434" y="913"/>
                    <a:pt x="2288" y="890"/>
                  </a:cubicBezTo>
                  <a:cubicBezTo>
                    <a:pt x="1949" y="836"/>
                    <a:pt x="1613" y="752"/>
                    <a:pt x="1271" y="752"/>
                  </a:cubicBezTo>
                  <a:cubicBezTo>
                    <a:pt x="1265" y="752"/>
                    <a:pt x="1258" y="753"/>
                    <a:pt x="1251" y="753"/>
                  </a:cubicBezTo>
                  <a:cubicBezTo>
                    <a:pt x="902" y="756"/>
                    <a:pt x="547" y="874"/>
                    <a:pt x="317" y="1137"/>
                  </a:cubicBezTo>
                  <a:cubicBezTo>
                    <a:pt x="580" y="1367"/>
                    <a:pt x="927" y="1465"/>
                    <a:pt x="1272" y="1530"/>
                  </a:cubicBezTo>
                  <a:cubicBezTo>
                    <a:pt x="1191" y="1518"/>
                    <a:pt x="1109" y="1513"/>
                    <a:pt x="1027" y="1513"/>
                  </a:cubicBezTo>
                  <a:cubicBezTo>
                    <a:pt x="756" y="1513"/>
                    <a:pt x="484" y="1575"/>
                    <a:pt x="241" y="1695"/>
                  </a:cubicBezTo>
                  <a:cubicBezTo>
                    <a:pt x="148" y="1742"/>
                    <a:pt x="54" y="1806"/>
                    <a:pt x="0" y="1892"/>
                  </a:cubicBezTo>
                  <a:cubicBezTo>
                    <a:pt x="235" y="1902"/>
                    <a:pt x="470" y="1908"/>
                    <a:pt x="705" y="1908"/>
                  </a:cubicBezTo>
                  <a:cubicBezTo>
                    <a:pt x="861" y="1908"/>
                    <a:pt x="1017" y="1906"/>
                    <a:pt x="1172" y="1901"/>
                  </a:cubicBezTo>
                  <a:cubicBezTo>
                    <a:pt x="1987" y="1875"/>
                    <a:pt x="3009" y="1888"/>
                    <a:pt x="3815" y="1772"/>
                  </a:cubicBezTo>
                  <a:cubicBezTo>
                    <a:pt x="4414" y="1688"/>
                    <a:pt x="4784" y="1648"/>
                    <a:pt x="5383" y="1567"/>
                  </a:cubicBezTo>
                  <a:cubicBezTo>
                    <a:pt x="5403" y="1565"/>
                    <a:pt x="5424" y="1560"/>
                    <a:pt x="5443" y="1557"/>
                  </a:cubicBezTo>
                  <a:cubicBezTo>
                    <a:pt x="5416" y="1531"/>
                    <a:pt x="5388" y="1504"/>
                    <a:pt x="5360" y="1478"/>
                  </a:cubicBezTo>
                  <a:cubicBezTo>
                    <a:pt x="4857" y="1009"/>
                    <a:pt x="4354" y="541"/>
                    <a:pt x="3852" y="72"/>
                  </a:cubicBezTo>
                  <a:cubicBezTo>
                    <a:pt x="3761" y="79"/>
                    <a:pt x="3672" y="82"/>
                    <a:pt x="3584" y="82"/>
                  </a:cubicBezTo>
                  <a:cubicBezTo>
                    <a:pt x="3519" y="82"/>
                    <a:pt x="3456" y="80"/>
                    <a:pt x="3394" y="78"/>
                  </a:cubicBezTo>
                  <a:cubicBezTo>
                    <a:pt x="3286" y="72"/>
                    <a:pt x="2947" y="34"/>
                    <a:pt x="267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5729750" y="1798150"/>
              <a:ext cx="95700" cy="124100"/>
            </a:xfrm>
            <a:custGeom>
              <a:rect b="b" l="l" r="r" t="t"/>
              <a:pathLst>
                <a:path extrusionOk="0" h="4964" w="3828">
                  <a:moveTo>
                    <a:pt x="1083" y="0"/>
                  </a:moveTo>
                  <a:cubicBezTo>
                    <a:pt x="758" y="350"/>
                    <a:pt x="486" y="748"/>
                    <a:pt x="278" y="1178"/>
                  </a:cubicBezTo>
                  <a:cubicBezTo>
                    <a:pt x="187" y="1368"/>
                    <a:pt x="108" y="1566"/>
                    <a:pt x="67" y="1773"/>
                  </a:cubicBezTo>
                  <a:cubicBezTo>
                    <a:pt x="1" y="2108"/>
                    <a:pt x="38" y="2458"/>
                    <a:pt x="129" y="2788"/>
                  </a:cubicBezTo>
                  <a:cubicBezTo>
                    <a:pt x="220" y="3118"/>
                    <a:pt x="363" y="3431"/>
                    <a:pt x="510" y="3740"/>
                  </a:cubicBezTo>
                  <a:cubicBezTo>
                    <a:pt x="573" y="3872"/>
                    <a:pt x="637" y="4005"/>
                    <a:pt x="715" y="4129"/>
                  </a:cubicBezTo>
                  <a:cubicBezTo>
                    <a:pt x="1044" y="4646"/>
                    <a:pt x="1485" y="4928"/>
                    <a:pt x="2096" y="4963"/>
                  </a:cubicBezTo>
                  <a:cubicBezTo>
                    <a:pt x="2109" y="4964"/>
                    <a:pt x="2121" y="4964"/>
                    <a:pt x="2134" y="4964"/>
                  </a:cubicBezTo>
                  <a:cubicBezTo>
                    <a:pt x="2358" y="4964"/>
                    <a:pt x="2575" y="4847"/>
                    <a:pt x="2758" y="4716"/>
                  </a:cubicBezTo>
                  <a:cubicBezTo>
                    <a:pt x="2952" y="4578"/>
                    <a:pt x="3113" y="4396"/>
                    <a:pt x="3255" y="4207"/>
                  </a:cubicBezTo>
                  <a:cubicBezTo>
                    <a:pt x="3422" y="3986"/>
                    <a:pt x="3569" y="3748"/>
                    <a:pt x="3652" y="3484"/>
                  </a:cubicBezTo>
                  <a:cubicBezTo>
                    <a:pt x="3827" y="2926"/>
                    <a:pt x="3695" y="2323"/>
                    <a:pt x="3564" y="1752"/>
                  </a:cubicBezTo>
                  <a:cubicBezTo>
                    <a:pt x="3195" y="1649"/>
                    <a:pt x="2833" y="1277"/>
                    <a:pt x="2757" y="902"/>
                  </a:cubicBezTo>
                  <a:cubicBezTo>
                    <a:pt x="2093" y="852"/>
                    <a:pt x="1521" y="503"/>
                    <a:pt x="1083"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5730625" y="1798150"/>
              <a:ext cx="92625" cy="72900"/>
            </a:xfrm>
            <a:custGeom>
              <a:rect b="b" l="l" r="r" t="t"/>
              <a:pathLst>
                <a:path extrusionOk="0" h="2916" w="3705">
                  <a:moveTo>
                    <a:pt x="1049" y="0"/>
                  </a:moveTo>
                  <a:cubicBezTo>
                    <a:pt x="724" y="350"/>
                    <a:pt x="452" y="748"/>
                    <a:pt x="245" y="1178"/>
                  </a:cubicBezTo>
                  <a:cubicBezTo>
                    <a:pt x="152" y="1368"/>
                    <a:pt x="73" y="1566"/>
                    <a:pt x="32" y="1773"/>
                  </a:cubicBezTo>
                  <a:cubicBezTo>
                    <a:pt x="15" y="1861"/>
                    <a:pt x="5" y="1950"/>
                    <a:pt x="1" y="2040"/>
                  </a:cubicBezTo>
                  <a:cubicBezTo>
                    <a:pt x="72" y="1783"/>
                    <a:pt x="188" y="1537"/>
                    <a:pt x="328" y="1309"/>
                  </a:cubicBezTo>
                  <a:cubicBezTo>
                    <a:pt x="527" y="983"/>
                    <a:pt x="774" y="688"/>
                    <a:pt x="1020" y="395"/>
                  </a:cubicBezTo>
                  <a:cubicBezTo>
                    <a:pt x="1419" y="779"/>
                    <a:pt x="1902" y="1012"/>
                    <a:pt x="2453" y="1067"/>
                  </a:cubicBezTo>
                  <a:cubicBezTo>
                    <a:pt x="2475" y="1070"/>
                    <a:pt x="2498" y="1073"/>
                    <a:pt x="2516" y="1085"/>
                  </a:cubicBezTo>
                  <a:cubicBezTo>
                    <a:pt x="2531" y="1096"/>
                    <a:pt x="2541" y="1115"/>
                    <a:pt x="2550" y="1132"/>
                  </a:cubicBezTo>
                  <a:cubicBezTo>
                    <a:pt x="2663" y="1345"/>
                    <a:pt x="2840" y="1523"/>
                    <a:pt x="3053" y="1637"/>
                  </a:cubicBezTo>
                  <a:cubicBezTo>
                    <a:pt x="3134" y="1680"/>
                    <a:pt x="3219" y="1714"/>
                    <a:pt x="3288" y="1772"/>
                  </a:cubicBezTo>
                  <a:cubicBezTo>
                    <a:pt x="3370" y="1839"/>
                    <a:pt x="3422" y="1933"/>
                    <a:pt x="3467" y="2028"/>
                  </a:cubicBezTo>
                  <a:cubicBezTo>
                    <a:pt x="3601" y="2306"/>
                    <a:pt x="3680" y="2608"/>
                    <a:pt x="3701" y="2916"/>
                  </a:cubicBezTo>
                  <a:cubicBezTo>
                    <a:pt x="3704" y="2529"/>
                    <a:pt x="3618" y="2134"/>
                    <a:pt x="3529" y="1753"/>
                  </a:cubicBezTo>
                  <a:lnTo>
                    <a:pt x="3529" y="1752"/>
                  </a:lnTo>
                  <a:cubicBezTo>
                    <a:pt x="3160" y="1649"/>
                    <a:pt x="2798" y="1277"/>
                    <a:pt x="2723" y="902"/>
                  </a:cubicBezTo>
                  <a:cubicBezTo>
                    <a:pt x="2058" y="852"/>
                    <a:pt x="1486" y="503"/>
                    <a:pt x="1049"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5734925" y="1842125"/>
              <a:ext cx="29675" cy="34700"/>
            </a:xfrm>
            <a:custGeom>
              <a:rect b="b" l="l" r="r" t="t"/>
              <a:pathLst>
                <a:path extrusionOk="0" h="1388" w="1187">
                  <a:moveTo>
                    <a:pt x="542" y="0"/>
                  </a:moveTo>
                  <a:cubicBezTo>
                    <a:pt x="357" y="0"/>
                    <a:pt x="167" y="23"/>
                    <a:pt x="0" y="82"/>
                  </a:cubicBezTo>
                  <a:cubicBezTo>
                    <a:pt x="16" y="81"/>
                    <a:pt x="31" y="80"/>
                    <a:pt x="46" y="80"/>
                  </a:cubicBezTo>
                  <a:cubicBezTo>
                    <a:pt x="177" y="80"/>
                    <a:pt x="307" y="125"/>
                    <a:pt x="423" y="186"/>
                  </a:cubicBezTo>
                  <a:cubicBezTo>
                    <a:pt x="849" y="413"/>
                    <a:pt x="1116" y="907"/>
                    <a:pt x="1075" y="1387"/>
                  </a:cubicBezTo>
                  <a:lnTo>
                    <a:pt x="1076" y="1387"/>
                  </a:lnTo>
                  <a:cubicBezTo>
                    <a:pt x="1126" y="1188"/>
                    <a:pt x="1169" y="994"/>
                    <a:pt x="1178" y="788"/>
                  </a:cubicBezTo>
                  <a:cubicBezTo>
                    <a:pt x="1187" y="582"/>
                    <a:pt x="1156" y="370"/>
                    <a:pt x="1059" y="186"/>
                  </a:cubicBezTo>
                  <a:cubicBezTo>
                    <a:pt x="1030" y="130"/>
                    <a:pt x="992" y="76"/>
                    <a:pt x="936" y="46"/>
                  </a:cubicBezTo>
                  <a:cubicBezTo>
                    <a:pt x="893" y="23"/>
                    <a:pt x="842" y="17"/>
                    <a:pt x="793" y="13"/>
                  </a:cubicBezTo>
                  <a:cubicBezTo>
                    <a:pt x="712" y="5"/>
                    <a:pt x="627" y="0"/>
                    <a:pt x="542"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5768750" y="1831425"/>
              <a:ext cx="26450" cy="36375"/>
            </a:xfrm>
            <a:custGeom>
              <a:rect b="b" l="l" r="r" t="t"/>
              <a:pathLst>
                <a:path extrusionOk="0" h="1455" w="1058">
                  <a:moveTo>
                    <a:pt x="1058" y="1"/>
                  </a:moveTo>
                  <a:cubicBezTo>
                    <a:pt x="1058" y="1"/>
                    <a:pt x="1057" y="1"/>
                    <a:pt x="1057" y="1"/>
                  </a:cubicBezTo>
                  <a:lnTo>
                    <a:pt x="1057" y="1"/>
                  </a:lnTo>
                  <a:cubicBezTo>
                    <a:pt x="1057" y="1"/>
                    <a:pt x="1058" y="1"/>
                    <a:pt x="1058" y="1"/>
                  </a:cubicBezTo>
                  <a:close/>
                  <a:moveTo>
                    <a:pt x="1057" y="1"/>
                  </a:moveTo>
                  <a:lnTo>
                    <a:pt x="1057" y="1"/>
                  </a:lnTo>
                  <a:cubicBezTo>
                    <a:pt x="996" y="35"/>
                    <a:pt x="857" y="20"/>
                    <a:pt x="784" y="32"/>
                  </a:cubicBezTo>
                  <a:cubicBezTo>
                    <a:pt x="687" y="49"/>
                    <a:pt x="591" y="71"/>
                    <a:pt x="497" y="100"/>
                  </a:cubicBezTo>
                  <a:cubicBezTo>
                    <a:pt x="388" y="134"/>
                    <a:pt x="232" y="158"/>
                    <a:pt x="172" y="264"/>
                  </a:cubicBezTo>
                  <a:cubicBezTo>
                    <a:pt x="1" y="568"/>
                    <a:pt x="130" y="1139"/>
                    <a:pt x="205" y="1454"/>
                  </a:cubicBezTo>
                  <a:cubicBezTo>
                    <a:pt x="252" y="897"/>
                    <a:pt x="567" y="272"/>
                    <a:pt x="1057"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5776225" y="1840450"/>
              <a:ext cx="28475" cy="11100"/>
            </a:xfrm>
            <a:custGeom>
              <a:rect b="b" l="l" r="r" t="t"/>
              <a:pathLst>
                <a:path extrusionOk="0" h="444" w="1139">
                  <a:moveTo>
                    <a:pt x="684" y="0"/>
                  </a:moveTo>
                  <a:cubicBezTo>
                    <a:pt x="643" y="0"/>
                    <a:pt x="601" y="3"/>
                    <a:pt x="560" y="11"/>
                  </a:cubicBezTo>
                  <a:cubicBezTo>
                    <a:pt x="345" y="50"/>
                    <a:pt x="163" y="203"/>
                    <a:pt x="37" y="384"/>
                  </a:cubicBezTo>
                  <a:cubicBezTo>
                    <a:pt x="24" y="403"/>
                    <a:pt x="19" y="429"/>
                    <a:pt x="0" y="443"/>
                  </a:cubicBezTo>
                  <a:cubicBezTo>
                    <a:pt x="78" y="425"/>
                    <a:pt x="161" y="421"/>
                    <a:pt x="244" y="421"/>
                  </a:cubicBezTo>
                  <a:cubicBezTo>
                    <a:pt x="288" y="421"/>
                    <a:pt x="333" y="422"/>
                    <a:pt x="377" y="422"/>
                  </a:cubicBezTo>
                  <a:cubicBezTo>
                    <a:pt x="493" y="422"/>
                    <a:pt x="607" y="416"/>
                    <a:pt x="709" y="370"/>
                  </a:cubicBezTo>
                  <a:cubicBezTo>
                    <a:pt x="868" y="297"/>
                    <a:pt x="1007" y="204"/>
                    <a:pt x="1138" y="90"/>
                  </a:cubicBezTo>
                  <a:cubicBezTo>
                    <a:pt x="991" y="45"/>
                    <a:pt x="838" y="0"/>
                    <a:pt x="6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5781450" y="1840827"/>
              <a:ext cx="11850" cy="9521"/>
            </a:xfrm>
            <a:custGeom>
              <a:rect b="b" l="l" r="r" t="t"/>
              <a:pathLst>
                <a:path extrusionOk="0" h="483" w="483">
                  <a:moveTo>
                    <a:pt x="241" y="0"/>
                  </a:moveTo>
                  <a:cubicBezTo>
                    <a:pt x="109" y="0"/>
                    <a:pt x="1" y="108"/>
                    <a:pt x="1" y="241"/>
                  </a:cubicBezTo>
                  <a:cubicBezTo>
                    <a:pt x="1" y="375"/>
                    <a:pt x="109" y="482"/>
                    <a:pt x="241" y="482"/>
                  </a:cubicBezTo>
                  <a:cubicBezTo>
                    <a:pt x="374" y="482"/>
                    <a:pt x="483" y="375"/>
                    <a:pt x="483" y="241"/>
                  </a:cubicBezTo>
                  <a:cubicBezTo>
                    <a:pt x="483" y="108"/>
                    <a:pt x="374"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5777150" y="1838575"/>
              <a:ext cx="30850" cy="11500"/>
            </a:xfrm>
            <a:custGeom>
              <a:rect b="b" l="l" r="r" t="t"/>
              <a:pathLst>
                <a:path extrusionOk="0" h="460" w="1234">
                  <a:moveTo>
                    <a:pt x="658" y="0"/>
                  </a:moveTo>
                  <a:cubicBezTo>
                    <a:pt x="596" y="0"/>
                    <a:pt x="534" y="8"/>
                    <a:pt x="473" y="26"/>
                  </a:cubicBezTo>
                  <a:cubicBezTo>
                    <a:pt x="255" y="88"/>
                    <a:pt x="86" y="255"/>
                    <a:pt x="0" y="459"/>
                  </a:cubicBezTo>
                  <a:cubicBezTo>
                    <a:pt x="193" y="276"/>
                    <a:pt x="391" y="149"/>
                    <a:pt x="642" y="149"/>
                  </a:cubicBezTo>
                  <a:cubicBezTo>
                    <a:pt x="688" y="149"/>
                    <a:pt x="737" y="153"/>
                    <a:pt x="787" y="163"/>
                  </a:cubicBezTo>
                  <a:cubicBezTo>
                    <a:pt x="848" y="172"/>
                    <a:pt x="909" y="185"/>
                    <a:pt x="971" y="200"/>
                  </a:cubicBezTo>
                  <a:lnTo>
                    <a:pt x="971" y="200"/>
                  </a:lnTo>
                  <a:cubicBezTo>
                    <a:pt x="970" y="201"/>
                    <a:pt x="969" y="202"/>
                    <a:pt x="969" y="202"/>
                  </a:cubicBezTo>
                  <a:cubicBezTo>
                    <a:pt x="875" y="289"/>
                    <a:pt x="775" y="368"/>
                    <a:pt x="672" y="445"/>
                  </a:cubicBezTo>
                  <a:cubicBezTo>
                    <a:pt x="759" y="426"/>
                    <a:pt x="841" y="395"/>
                    <a:pt x="920" y="355"/>
                  </a:cubicBezTo>
                  <a:cubicBezTo>
                    <a:pt x="1031" y="301"/>
                    <a:pt x="1135" y="221"/>
                    <a:pt x="1233" y="145"/>
                  </a:cubicBezTo>
                  <a:lnTo>
                    <a:pt x="1120" y="103"/>
                  </a:lnTo>
                  <a:cubicBezTo>
                    <a:pt x="977" y="49"/>
                    <a:pt x="817"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5734000" y="1850025"/>
              <a:ext cx="26950" cy="9800"/>
            </a:xfrm>
            <a:custGeom>
              <a:rect b="b" l="l" r="r" t="t"/>
              <a:pathLst>
                <a:path extrusionOk="0" h="392" w="1078">
                  <a:moveTo>
                    <a:pt x="533" y="1"/>
                  </a:moveTo>
                  <a:cubicBezTo>
                    <a:pt x="509" y="1"/>
                    <a:pt x="485" y="2"/>
                    <a:pt x="462" y="5"/>
                  </a:cubicBezTo>
                  <a:cubicBezTo>
                    <a:pt x="287" y="30"/>
                    <a:pt x="140" y="142"/>
                    <a:pt x="1" y="251"/>
                  </a:cubicBezTo>
                  <a:cubicBezTo>
                    <a:pt x="150" y="321"/>
                    <a:pt x="297" y="368"/>
                    <a:pt x="455" y="389"/>
                  </a:cubicBezTo>
                  <a:cubicBezTo>
                    <a:pt x="473" y="391"/>
                    <a:pt x="490" y="392"/>
                    <a:pt x="507" y="392"/>
                  </a:cubicBezTo>
                  <a:cubicBezTo>
                    <a:pt x="700" y="392"/>
                    <a:pt x="884" y="262"/>
                    <a:pt x="1078" y="247"/>
                  </a:cubicBezTo>
                  <a:cubicBezTo>
                    <a:pt x="1058" y="239"/>
                    <a:pt x="1044" y="216"/>
                    <a:pt x="1026" y="202"/>
                  </a:cubicBezTo>
                  <a:cubicBezTo>
                    <a:pt x="880" y="85"/>
                    <a:pt x="706" y="1"/>
                    <a:pt x="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5739828" y="1849132"/>
              <a:ext cx="11852" cy="9521"/>
            </a:xfrm>
            <a:custGeom>
              <a:rect b="b" l="l" r="r" t="t"/>
              <a:pathLst>
                <a:path extrusionOk="0" h="477" w="495">
                  <a:moveTo>
                    <a:pt x="232" y="0"/>
                  </a:moveTo>
                  <a:cubicBezTo>
                    <a:pt x="211" y="0"/>
                    <a:pt x="189" y="4"/>
                    <a:pt x="167" y="11"/>
                  </a:cubicBezTo>
                  <a:cubicBezTo>
                    <a:pt x="56" y="51"/>
                    <a:pt x="1" y="185"/>
                    <a:pt x="45" y="310"/>
                  </a:cubicBezTo>
                  <a:cubicBezTo>
                    <a:pt x="81" y="412"/>
                    <a:pt x="171" y="477"/>
                    <a:pt x="263" y="477"/>
                  </a:cubicBezTo>
                  <a:cubicBezTo>
                    <a:pt x="285" y="477"/>
                    <a:pt x="306" y="473"/>
                    <a:pt x="328" y="466"/>
                  </a:cubicBezTo>
                  <a:cubicBezTo>
                    <a:pt x="440" y="426"/>
                    <a:pt x="495" y="292"/>
                    <a:pt x="451" y="167"/>
                  </a:cubicBezTo>
                  <a:cubicBezTo>
                    <a:pt x="415" y="66"/>
                    <a:pt x="325" y="0"/>
                    <a:pt x="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5730975" y="1848300"/>
              <a:ext cx="28700" cy="11550"/>
            </a:xfrm>
            <a:custGeom>
              <a:rect b="b" l="l" r="r" t="t"/>
              <a:pathLst>
                <a:path extrusionOk="0" h="462" w="1148">
                  <a:moveTo>
                    <a:pt x="624" y="1"/>
                  </a:moveTo>
                  <a:cubicBezTo>
                    <a:pt x="623" y="1"/>
                    <a:pt x="622" y="1"/>
                    <a:pt x="621" y="1"/>
                  </a:cubicBezTo>
                  <a:cubicBezTo>
                    <a:pt x="412" y="1"/>
                    <a:pt x="227" y="137"/>
                    <a:pt x="81" y="270"/>
                  </a:cubicBezTo>
                  <a:lnTo>
                    <a:pt x="0" y="343"/>
                  </a:lnTo>
                  <a:cubicBezTo>
                    <a:pt x="105" y="384"/>
                    <a:pt x="220" y="428"/>
                    <a:pt x="332" y="447"/>
                  </a:cubicBezTo>
                  <a:cubicBezTo>
                    <a:pt x="385" y="456"/>
                    <a:pt x="440" y="462"/>
                    <a:pt x="495" y="462"/>
                  </a:cubicBezTo>
                  <a:cubicBezTo>
                    <a:pt x="522" y="462"/>
                    <a:pt x="549" y="460"/>
                    <a:pt x="576" y="458"/>
                  </a:cubicBezTo>
                  <a:cubicBezTo>
                    <a:pt x="463" y="415"/>
                    <a:pt x="354" y="367"/>
                    <a:pt x="246" y="314"/>
                  </a:cubicBezTo>
                  <a:lnTo>
                    <a:pt x="246" y="314"/>
                  </a:lnTo>
                  <a:cubicBezTo>
                    <a:pt x="295" y="280"/>
                    <a:pt x="343" y="249"/>
                    <a:pt x="392" y="222"/>
                  </a:cubicBezTo>
                  <a:cubicBezTo>
                    <a:pt x="492" y="162"/>
                    <a:pt x="591" y="138"/>
                    <a:pt x="688" y="138"/>
                  </a:cubicBezTo>
                  <a:cubicBezTo>
                    <a:pt x="841" y="138"/>
                    <a:pt x="993" y="197"/>
                    <a:pt x="1147" y="271"/>
                  </a:cubicBezTo>
                  <a:cubicBezTo>
                    <a:pt x="1020" y="113"/>
                    <a:pt x="834" y="1"/>
                    <a:pt x="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5772325" y="1829825"/>
              <a:ext cx="38000" cy="10600"/>
            </a:xfrm>
            <a:custGeom>
              <a:rect b="b" l="l" r="r" t="t"/>
              <a:pathLst>
                <a:path extrusionOk="0" h="424" w="1520">
                  <a:moveTo>
                    <a:pt x="930" y="0"/>
                  </a:moveTo>
                  <a:cubicBezTo>
                    <a:pt x="883" y="0"/>
                    <a:pt x="836" y="3"/>
                    <a:pt x="788" y="9"/>
                  </a:cubicBezTo>
                  <a:cubicBezTo>
                    <a:pt x="531" y="40"/>
                    <a:pt x="282" y="133"/>
                    <a:pt x="40" y="221"/>
                  </a:cubicBezTo>
                  <a:cubicBezTo>
                    <a:pt x="10" y="283"/>
                    <a:pt x="0" y="356"/>
                    <a:pt x="13" y="424"/>
                  </a:cubicBezTo>
                  <a:cubicBezTo>
                    <a:pt x="222" y="273"/>
                    <a:pt x="495" y="189"/>
                    <a:pt x="750" y="153"/>
                  </a:cubicBezTo>
                  <a:cubicBezTo>
                    <a:pt x="865" y="136"/>
                    <a:pt x="981" y="130"/>
                    <a:pt x="1098" y="130"/>
                  </a:cubicBezTo>
                  <a:cubicBezTo>
                    <a:pt x="1239" y="130"/>
                    <a:pt x="1379" y="139"/>
                    <a:pt x="1519" y="154"/>
                  </a:cubicBezTo>
                  <a:cubicBezTo>
                    <a:pt x="1333" y="55"/>
                    <a:pt x="1136" y="0"/>
                    <a:pt x="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5730125" y="1840675"/>
              <a:ext cx="28725" cy="7575"/>
            </a:xfrm>
            <a:custGeom>
              <a:rect b="b" l="l" r="r" t="t"/>
              <a:pathLst>
                <a:path extrusionOk="0" h="303" w="1149">
                  <a:moveTo>
                    <a:pt x="754" y="0"/>
                  </a:moveTo>
                  <a:cubicBezTo>
                    <a:pt x="747" y="0"/>
                    <a:pt x="739" y="0"/>
                    <a:pt x="731" y="1"/>
                  </a:cubicBezTo>
                  <a:cubicBezTo>
                    <a:pt x="486" y="15"/>
                    <a:pt x="233" y="34"/>
                    <a:pt x="18" y="151"/>
                  </a:cubicBezTo>
                  <a:cubicBezTo>
                    <a:pt x="3" y="188"/>
                    <a:pt x="0" y="265"/>
                    <a:pt x="13" y="303"/>
                  </a:cubicBezTo>
                  <a:cubicBezTo>
                    <a:pt x="178" y="201"/>
                    <a:pt x="372" y="151"/>
                    <a:pt x="566" y="139"/>
                  </a:cubicBezTo>
                  <a:cubicBezTo>
                    <a:pt x="604" y="137"/>
                    <a:pt x="642" y="135"/>
                    <a:pt x="680" y="135"/>
                  </a:cubicBezTo>
                  <a:cubicBezTo>
                    <a:pt x="837" y="135"/>
                    <a:pt x="994" y="156"/>
                    <a:pt x="1148" y="183"/>
                  </a:cubicBezTo>
                  <a:cubicBezTo>
                    <a:pt x="1088" y="123"/>
                    <a:pt x="1010" y="62"/>
                    <a:pt x="944" y="10"/>
                  </a:cubicBezTo>
                  <a:cubicBezTo>
                    <a:pt x="936" y="10"/>
                    <a:pt x="928" y="10"/>
                    <a:pt x="920" y="10"/>
                  </a:cubicBezTo>
                  <a:cubicBezTo>
                    <a:pt x="866" y="10"/>
                    <a:pt x="808"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5761650" y="1873025"/>
              <a:ext cx="20025" cy="9525"/>
            </a:xfrm>
            <a:custGeom>
              <a:rect b="b" l="l" r="r" t="t"/>
              <a:pathLst>
                <a:path extrusionOk="0" h="381" w="801">
                  <a:moveTo>
                    <a:pt x="644" y="1"/>
                  </a:moveTo>
                  <a:cubicBezTo>
                    <a:pt x="634" y="1"/>
                    <a:pt x="624" y="1"/>
                    <a:pt x="615" y="2"/>
                  </a:cubicBezTo>
                  <a:cubicBezTo>
                    <a:pt x="538" y="9"/>
                    <a:pt x="465" y="36"/>
                    <a:pt x="402" y="81"/>
                  </a:cubicBezTo>
                  <a:cubicBezTo>
                    <a:pt x="366" y="107"/>
                    <a:pt x="332" y="140"/>
                    <a:pt x="290" y="158"/>
                  </a:cubicBezTo>
                  <a:cubicBezTo>
                    <a:pt x="266" y="168"/>
                    <a:pt x="241" y="172"/>
                    <a:pt x="215" y="172"/>
                  </a:cubicBezTo>
                  <a:cubicBezTo>
                    <a:pt x="186" y="172"/>
                    <a:pt x="156" y="166"/>
                    <a:pt x="129" y="157"/>
                  </a:cubicBezTo>
                  <a:cubicBezTo>
                    <a:pt x="88" y="141"/>
                    <a:pt x="50" y="119"/>
                    <a:pt x="13" y="94"/>
                  </a:cubicBezTo>
                  <a:cubicBezTo>
                    <a:pt x="12" y="100"/>
                    <a:pt x="11" y="105"/>
                    <a:pt x="10" y="110"/>
                  </a:cubicBezTo>
                  <a:cubicBezTo>
                    <a:pt x="5" y="133"/>
                    <a:pt x="0" y="158"/>
                    <a:pt x="7" y="180"/>
                  </a:cubicBezTo>
                  <a:cubicBezTo>
                    <a:pt x="16" y="206"/>
                    <a:pt x="40" y="225"/>
                    <a:pt x="63" y="241"/>
                  </a:cubicBezTo>
                  <a:cubicBezTo>
                    <a:pt x="141" y="296"/>
                    <a:pt x="223" y="342"/>
                    <a:pt x="311" y="381"/>
                  </a:cubicBezTo>
                  <a:cubicBezTo>
                    <a:pt x="379" y="380"/>
                    <a:pt x="448" y="358"/>
                    <a:pt x="494" y="307"/>
                  </a:cubicBezTo>
                  <a:cubicBezTo>
                    <a:pt x="518" y="281"/>
                    <a:pt x="535" y="249"/>
                    <a:pt x="557" y="222"/>
                  </a:cubicBezTo>
                  <a:cubicBezTo>
                    <a:pt x="578" y="196"/>
                    <a:pt x="609" y="174"/>
                    <a:pt x="641" y="174"/>
                  </a:cubicBezTo>
                  <a:cubicBezTo>
                    <a:pt x="643" y="174"/>
                    <a:pt x="646" y="174"/>
                    <a:pt x="648" y="174"/>
                  </a:cubicBezTo>
                  <a:cubicBezTo>
                    <a:pt x="675" y="177"/>
                    <a:pt x="699" y="194"/>
                    <a:pt x="727" y="195"/>
                  </a:cubicBezTo>
                  <a:cubicBezTo>
                    <a:pt x="767" y="195"/>
                    <a:pt x="800" y="155"/>
                    <a:pt x="799" y="114"/>
                  </a:cubicBezTo>
                  <a:cubicBezTo>
                    <a:pt x="799" y="73"/>
                    <a:pt x="770" y="37"/>
                    <a:pt x="733" y="20"/>
                  </a:cubicBezTo>
                  <a:cubicBezTo>
                    <a:pt x="706" y="5"/>
                    <a:pt x="675" y="1"/>
                    <a:pt x="644"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5753900" y="1840925"/>
              <a:ext cx="18175" cy="42675"/>
            </a:xfrm>
            <a:custGeom>
              <a:rect b="b" l="l" r="r" t="t"/>
              <a:pathLst>
                <a:path extrusionOk="0" fill="none" h="1707" w="727">
                  <a:moveTo>
                    <a:pt x="1" y="1"/>
                  </a:moveTo>
                  <a:cubicBezTo>
                    <a:pt x="239" y="103"/>
                    <a:pt x="376" y="365"/>
                    <a:pt x="406" y="623"/>
                  </a:cubicBezTo>
                  <a:cubicBezTo>
                    <a:pt x="434" y="881"/>
                    <a:pt x="374" y="1140"/>
                    <a:pt x="320" y="1394"/>
                  </a:cubicBezTo>
                  <a:cubicBezTo>
                    <a:pt x="315" y="1417"/>
                    <a:pt x="310" y="1442"/>
                    <a:pt x="317" y="1464"/>
                  </a:cubicBezTo>
                  <a:cubicBezTo>
                    <a:pt x="326" y="1490"/>
                    <a:pt x="350" y="1509"/>
                    <a:pt x="373" y="1525"/>
                  </a:cubicBezTo>
                  <a:cubicBezTo>
                    <a:pt x="481" y="1602"/>
                    <a:pt x="601" y="1664"/>
                    <a:pt x="726" y="1706"/>
                  </a:cubicBezTo>
                </a:path>
              </a:pathLst>
            </a:custGeom>
            <a:noFill/>
            <a:ln cap="rnd" cmpd="sng" w="1900">
              <a:solidFill>
                <a:srgbClr val="B9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5761250" y="1889175"/>
              <a:ext cx="32100" cy="12975"/>
            </a:xfrm>
            <a:custGeom>
              <a:rect b="b" l="l" r="r" t="t"/>
              <a:pathLst>
                <a:path extrusionOk="0" h="519" w="1284">
                  <a:moveTo>
                    <a:pt x="722" y="1"/>
                  </a:moveTo>
                  <a:cubicBezTo>
                    <a:pt x="706" y="1"/>
                    <a:pt x="690" y="2"/>
                    <a:pt x="675" y="6"/>
                  </a:cubicBezTo>
                  <a:cubicBezTo>
                    <a:pt x="638" y="15"/>
                    <a:pt x="602" y="34"/>
                    <a:pt x="566" y="46"/>
                  </a:cubicBezTo>
                  <a:cubicBezTo>
                    <a:pt x="484" y="72"/>
                    <a:pt x="392" y="51"/>
                    <a:pt x="312" y="80"/>
                  </a:cubicBezTo>
                  <a:cubicBezTo>
                    <a:pt x="263" y="98"/>
                    <a:pt x="223" y="132"/>
                    <a:pt x="184" y="165"/>
                  </a:cubicBezTo>
                  <a:cubicBezTo>
                    <a:pt x="123" y="218"/>
                    <a:pt x="62" y="270"/>
                    <a:pt x="1" y="322"/>
                  </a:cubicBezTo>
                  <a:cubicBezTo>
                    <a:pt x="179" y="414"/>
                    <a:pt x="371" y="519"/>
                    <a:pt x="568" y="519"/>
                  </a:cubicBezTo>
                  <a:cubicBezTo>
                    <a:pt x="596" y="519"/>
                    <a:pt x="624" y="517"/>
                    <a:pt x="653" y="512"/>
                  </a:cubicBezTo>
                  <a:cubicBezTo>
                    <a:pt x="880" y="473"/>
                    <a:pt x="1125" y="204"/>
                    <a:pt x="1284" y="38"/>
                  </a:cubicBezTo>
                  <a:lnTo>
                    <a:pt x="1284" y="38"/>
                  </a:lnTo>
                  <a:cubicBezTo>
                    <a:pt x="1220" y="54"/>
                    <a:pt x="1155" y="63"/>
                    <a:pt x="1089" y="63"/>
                  </a:cubicBezTo>
                  <a:cubicBezTo>
                    <a:pt x="1025" y="63"/>
                    <a:pt x="961" y="55"/>
                    <a:pt x="899" y="39"/>
                  </a:cubicBezTo>
                  <a:cubicBezTo>
                    <a:pt x="841" y="23"/>
                    <a:pt x="781" y="1"/>
                    <a:pt x="722" y="1"/>
                  </a:cubicBezTo>
                  <a:close/>
                </a:path>
              </a:pathLst>
            </a:custGeom>
            <a:solidFill>
              <a:srgbClr val="DF7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5761250" y="1889175"/>
              <a:ext cx="32100" cy="8175"/>
            </a:xfrm>
            <a:custGeom>
              <a:rect b="b" l="l" r="r" t="t"/>
              <a:pathLst>
                <a:path extrusionOk="0" h="327" w="1284">
                  <a:moveTo>
                    <a:pt x="722" y="1"/>
                  </a:moveTo>
                  <a:cubicBezTo>
                    <a:pt x="706" y="1"/>
                    <a:pt x="690" y="2"/>
                    <a:pt x="675" y="6"/>
                  </a:cubicBezTo>
                  <a:cubicBezTo>
                    <a:pt x="638" y="15"/>
                    <a:pt x="602" y="34"/>
                    <a:pt x="566" y="46"/>
                  </a:cubicBezTo>
                  <a:cubicBezTo>
                    <a:pt x="484" y="72"/>
                    <a:pt x="392" y="51"/>
                    <a:pt x="312" y="80"/>
                  </a:cubicBezTo>
                  <a:cubicBezTo>
                    <a:pt x="263" y="98"/>
                    <a:pt x="223" y="132"/>
                    <a:pt x="184" y="165"/>
                  </a:cubicBezTo>
                  <a:cubicBezTo>
                    <a:pt x="123" y="218"/>
                    <a:pt x="62" y="270"/>
                    <a:pt x="1" y="322"/>
                  </a:cubicBezTo>
                  <a:cubicBezTo>
                    <a:pt x="3" y="324"/>
                    <a:pt x="6" y="325"/>
                    <a:pt x="9" y="326"/>
                  </a:cubicBezTo>
                  <a:cubicBezTo>
                    <a:pt x="99" y="319"/>
                    <a:pt x="187" y="297"/>
                    <a:pt x="270" y="259"/>
                  </a:cubicBezTo>
                  <a:cubicBezTo>
                    <a:pt x="324" y="235"/>
                    <a:pt x="380" y="204"/>
                    <a:pt x="439" y="204"/>
                  </a:cubicBezTo>
                  <a:cubicBezTo>
                    <a:pt x="443" y="204"/>
                    <a:pt x="447" y="204"/>
                    <a:pt x="451" y="204"/>
                  </a:cubicBezTo>
                  <a:cubicBezTo>
                    <a:pt x="493" y="207"/>
                    <a:pt x="534" y="227"/>
                    <a:pt x="575" y="227"/>
                  </a:cubicBezTo>
                  <a:cubicBezTo>
                    <a:pt x="587" y="227"/>
                    <a:pt x="599" y="225"/>
                    <a:pt x="610" y="221"/>
                  </a:cubicBezTo>
                  <a:cubicBezTo>
                    <a:pt x="645" y="209"/>
                    <a:pt x="670" y="175"/>
                    <a:pt x="706" y="162"/>
                  </a:cubicBezTo>
                  <a:cubicBezTo>
                    <a:pt x="718" y="157"/>
                    <a:pt x="731" y="155"/>
                    <a:pt x="743" y="155"/>
                  </a:cubicBezTo>
                  <a:cubicBezTo>
                    <a:pt x="771" y="155"/>
                    <a:pt x="799" y="163"/>
                    <a:pt x="826" y="169"/>
                  </a:cubicBezTo>
                  <a:cubicBezTo>
                    <a:pt x="862" y="177"/>
                    <a:pt x="899" y="181"/>
                    <a:pt x="936" y="181"/>
                  </a:cubicBezTo>
                  <a:cubicBezTo>
                    <a:pt x="1036" y="181"/>
                    <a:pt x="1137" y="153"/>
                    <a:pt x="1223" y="102"/>
                  </a:cubicBezTo>
                  <a:cubicBezTo>
                    <a:pt x="1244" y="79"/>
                    <a:pt x="1264" y="57"/>
                    <a:pt x="1284" y="38"/>
                  </a:cubicBezTo>
                  <a:lnTo>
                    <a:pt x="1284" y="38"/>
                  </a:lnTo>
                  <a:cubicBezTo>
                    <a:pt x="1221" y="55"/>
                    <a:pt x="1156" y="63"/>
                    <a:pt x="1090" y="63"/>
                  </a:cubicBezTo>
                  <a:cubicBezTo>
                    <a:pt x="1026" y="63"/>
                    <a:pt x="961" y="55"/>
                    <a:pt x="899" y="39"/>
                  </a:cubicBezTo>
                  <a:cubicBezTo>
                    <a:pt x="841" y="23"/>
                    <a:pt x="781" y="1"/>
                    <a:pt x="722" y="1"/>
                  </a:cubicBezTo>
                  <a:close/>
                </a:path>
              </a:pathLst>
            </a:custGeom>
            <a:solidFill>
              <a:srgbClr val="DF7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5759650" y="1889975"/>
              <a:ext cx="34500" cy="7400"/>
            </a:xfrm>
            <a:custGeom>
              <a:rect b="b" l="l" r="r" t="t"/>
              <a:pathLst>
                <a:path extrusionOk="0" h="296" w="1380">
                  <a:moveTo>
                    <a:pt x="1380" y="0"/>
                  </a:moveTo>
                  <a:lnTo>
                    <a:pt x="1380" y="0"/>
                  </a:lnTo>
                  <a:cubicBezTo>
                    <a:pt x="1272" y="77"/>
                    <a:pt x="1150" y="116"/>
                    <a:pt x="1025" y="116"/>
                  </a:cubicBezTo>
                  <a:cubicBezTo>
                    <a:pt x="1005" y="116"/>
                    <a:pt x="984" y="115"/>
                    <a:pt x="964" y="113"/>
                  </a:cubicBezTo>
                  <a:cubicBezTo>
                    <a:pt x="918" y="109"/>
                    <a:pt x="878" y="95"/>
                    <a:pt x="831" y="88"/>
                  </a:cubicBezTo>
                  <a:cubicBezTo>
                    <a:pt x="824" y="86"/>
                    <a:pt x="816" y="86"/>
                    <a:pt x="808" y="86"/>
                  </a:cubicBezTo>
                  <a:cubicBezTo>
                    <a:pt x="777" y="86"/>
                    <a:pt x="741" y="97"/>
                    <a:pt x="719" y="114"/>
                  </a:cubicBezTo>
                  <a:cubicBezTo>
                    <a:pt x="690" y="136"/>
                    <a:pt x="670" y="158"/>
                    <a:pt x="638" y="158"/>
                  </a:cubicBezTo>
                  <a:cubicBezTo>
                    <a:pt x="633" y="158"/>
                    <a:pt x="629" y="158"/>
                    <a:pt x="624" y="157"/>
                  </a:cubicBezTo>
                  <a:cubicBezTo>
                    <a:pt x="592" y="153"/>
                    <a:pt x="545" y="137"/>
                    <a:pt x="504" y="137"/>
                  </a:cubicBezTo>
                  <a:cubicBezTo>
                    <a:pt x="496" y="137"/>
                    <a:pt x="488" y="138"/>
                    <a:pt x="480" y="140"/>
                  </a:cubicBezTo>
                  <a:cubicBezTo>
                    <a:pt x="414" y="148"/>
                    <a:pt x="361" y="186"/>
                    <a:pt x="304" y="212"/>
                  </a:cubicBezTo>
                  <a:cubicBezTo>
                    <a:pt x="208" y="254"/>
                    <a:pt x="103" y="275"/>
                    <a:pt x="0" y="294"/>
                  </a:cubicBezTo>
                  <a:cubicBezTo>
                    <a:pt x="18" y="295"/>
                    <a:pt x="35" y="295"/>
                    <a:pt x="53" y="295"/>
                  </a:cubicBezTo>
                  <a:cubicBezTo>
                    <a:pt x="152" y="295"/>
                    <a:pt x="252" y="284"/>
                    <a:pt x="345" y="252"/>
                  </a:cubicBezTo>
                  <a:cubicBezTo>
                    <a:pt x="395" y="232"/>
                    <a:pt x="451" y="206"/>
                    <a:pt x="499" y="206"/>
                  </a:cubicBezTo>
                  <a:cubicBezTo>
                    <a:pt x="507" y="206"/>
                    <a:pt x="516" y="207"/>
                    <a:pt x="524" y="209"/>
                  </a:cubicBezTo>
                  <a:cubicBezTo>
                    <a:pt x="561" y="217"/>
                    <a:pt x="602" y="231"/>
                    <a:pt x="643" y="231"/>
                  </a:cubicBezTo>
                  <a:cubicBezTo>
                    <a:pt x="671" y="231"/>
                    <a:pt x="699" y="224"/>
                    <a:pt x="726" y="203"/>
                  </a:cubicBezTo>
                  <a:cubicBezTo>
                    <a:pt x="750" y="188"/>
                    <a:pt x="766" y="168"/>
                    <a:pt x="789" y="163"/>
                  </a:cubicBezTo>
                  <a:cubicBezTo>
                    <a:pt x="796" y="161"/>
                    <a:pt x="802" y="161"/>
                    <a:pt x="809" y="161"/>
                  </a:cubicBezTo>
                  <a:cubicBezTo>
                    <a:pt x="854" y="161"/>
                    <a:pt x="910" y="181"/>
                    <a:pt x="955" y="181"/>
                  </a:cubicBezTo>
                  <a:cubicBezTo>
                    <a:pt x="956" y="181"/>
                    <a:pt x="957" y="181"/>
                    <a:pt x="958" y="181"/>
                  </a:cubicBezTo>
                  <a:cubicBezTo>
                    <a:pt x="966" y="182"/>
                    <a:pt x="975" y="182"/>
                    <a:pt x="983" y="182"/>
                  </a:cubicBezTo>
                  <a:cubicBezTo>
                    <a:pt x="1133" y="182"/>
                    <a:pt x="1288" y="115"/>
                    <a:pt x="1380" y="0"/>
                  </a:cubicBezTo>
                  <a:close/>
                </a:path>
              </a:pathLst>
            </a:custGeom>
            <a:solidFill>
              <a:srgbClr val="41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a:off x="5771200" y="1896100"/>
              <a:ext cx="11850" cy="3575"/>
            </a:xfrm>
            <a:custGeom>
              <a:rect b="b" l="l" r="r" t="t"/>
              <a:pathLst>
                <a:path extrusionOk="0" h="143" w="474">
                  <a:moveTo>
                    <a:pt x="375" y="0"/>
                  </a:moveTo>
                  <a:cubicBezTo>
                    <a:pt x="332" y="0"/>
                    <a:pt x="270" y="20"/>
                    <a:pt x="245" y="23"/>
                  </a:cubicBezTo>
                  <a:cubicBezTo>
                    <a:pt x="175" y="31"/>
                    <a:pt x="66" y="15"/>
                    <a:pt x="13" y="75"/>
                  </a:cubicBezTo>
                  <a:cubicBezTo>
                    <a:pt x="7" y="82"/>
                    <a:pt x="0" y="93"/>
                    <a:pt x="4" y="104"/>
                  </a:cubicBezTo>
                  <a:cubicBezTo>
                    <a:pt x="8" y="115"/>
                    <a:pt x="21" y="121"/>
                    <a:pt x="33" y="124"/>
                  </a:cubicBezTo>
                  <a:cubicBezTo>
                    <a:pt x="78" y="136"/>
                    <a:pt x="123" y="142"/>
                    <a:pt x="169" y="142"/>
                  </a:cubicBezTo>
                  <a:cubicBezTo>
                    <a:pt x="213" y="142"/>
                    <a:pt x="256" y="137"/>
                    <a:pt x="299" y="126"/>
                  </a:cubicBezTo>
                  <a:cubicBezTo>
                    <a:pt x="334" y="117"/>
                    <a:pt x="473" y="69"/>
                    <a:pt x="414" y="11"/>
                  </a:cubicBezTo>
                  <a:cubicBezTo>
                    <a:pt x="406" y="3"/>
                    <a:pt x="392" y="0"/>
                    <a:pt x="375"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5801550" y="1841800"/>
              <a:ext cx="21125" cy="37550"/>
            </a:xfrm>
            <a:custGeom>
              <a:rect b="b" l="l" r="r" t="t"/>
              <a:pathLst>
                <a:path extrusionOk="0" h="1502" w="845">
                  <a:moveTo>
                    <a:pt x="674" y="1"/>
                  </a:moveTo>
                  <a:lnTo>
                    <a:pt x="674" y="1"/>
                  </a:lnTo>
                  <a:cubicBezTo>
                    <a:pt x="697" y="246"/>
                    <a:pt x="652" y="498"/>
                    <a:pt x="558" y="726"/>
                  </a:cubicBezTo>
                  <a:cubicBezTo>
                    <a:pt x="436" y="1023"/>
                    <a:pt x="234" y="1282"/>
                    <a:pt x="0" y="1501"/>
                  </a:cubicBezTo>
                  <a:cubicBezTo>
                    <a:pt x="115" y="1491"/>
                    <a:pt x="221" y="1433"/>
                    <a:pt x="317" y="1367"/>
                  </a:cubicBezTo>
                  <a:cubicBezTo>
                    <a:pt x="529" y="1221"/>
                    <a:pt x="708" y="1029"/>
                    <a:pt x="844" y="811"/>
                  </a:cubicBezTo>
                  <a:cubicBezTo>
                    <a:pt x="814" y="541"/>
                    <a:pt x="753" y="271"/>
                    <a:pt x="693" y="7"/>
                  </a:cubicBezTo>
                  <a:cubicBezTo>
                    <a:pt x="686" y="5"/>
                    <a:pt x="680" y="3"/>
                    <a:pt x="674"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5735300" y="1875000"/>
              <a:ext cx="18625" cy="15175"/>
            </a:xfrm>
            <a:custGeom>
              <a:rect b="b" l="l" r="r" t="t"/>
              <a:pathLst>
                <a:path extrusionOk="0" h="607" w="745">
                  <a:moveTo>
                    <a:pt x="1" y="1"/>
                  </a:moveTo>
                  <a:cubicBezTo>
                    <a:pt x="53" y="146"/>
                    <a:pt x="151" y="370"/>
                    <a:pt x="216" y="511"/>
                  </a:cubicBezTo>
                  <a:cubicBezTo>
                    <a:pt x="373" y="579"/>
                    <a:pt x="528" y="606"/>
                    <a:pt x="697" y="606"/>
                  </a:cubicBezTo>
                  <a:cubicBezTo>
                    <a:pt x="713" y="606"/>
                    <a:pt x="729" y="606"/>
                    <a:pt x="745" y="606"/>
                  </a:cubicBezTo>
                  <a:cubicBezTo>
                    <a:pt x="471" y="476"/>
                    <a:pt x="206" y="223"/>
                    <a:pt x="1"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24"/>
          <p:cNvGrpSpPr/>
          <p:nvPr/>
        </p:nvGrpSpPr>
        <p:grpSpPr>
          <a:xfrm rot="-1470673">
            <a:off x="-4871808" y="-963268"/>
            <a:ext cx="9435461" cy="6337069"/>
            <a:chOff x="-7632736" y="-4325532"/>
            <a:chExt cx="17382341" cy="11744201"/>
          </a:xfrm>
        </p:grpSpPr>
        <p:grpSp>
          <p:nvGrpSpPr>
            <p:cNvPr id="658" name="Google Shape;658;p24"/>
            <p:cNvGrpSpPr/>
            <p:nvPr/>
          </p:nvGrpSpPr>
          <p:grpSpPr>
            <a:xfrm rot="-1236260">
              <a:off x="-6854239" y="-1989203"/>
              <a:ext cx="14563292" cy="7071544"/>
              <a:chOff x="-2235796" y="-3125145"/>
              <a:chExt cx="14563805" cy="7071793"/>
            </a:xfrm>
          </p:grpSpPr>
          <p:sp>
            <p:nvSpPr>
              <p:cNvPr id="659" name="Google Shape;659;p24"/>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24"/>
            <p:cNvSpPr/>
            <p:nvPr/>
          </p:nvSpPr>
          <p:spPr>
            <a:xfrm rot="575470">
              <a:off x="-5015618" y="355668"/>
              <a:ext cx="2143302" cy="6276416"/>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575470">
              <a:off x="-4067717" y="417890"/>
              <a:ext cx="1382993" cy="1519825"/>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rot="575470">
              <a:off x="-4324174" y="1596772"/>
              <a:ext cx="1544415" cy="2748931"/>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rot="575470">
              <a:off x="-6008320" y="367603"/>
              <a:ext cx="3684940" cy="3092003"/>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rot="575470">
              <a:off x="-5496646" y="2745025"/>
              <a:ext cx="2974208" cy="757533"/>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rot="575470">
              <a:off x="-5774552" y="150605"/>
              <a:ext cx="773001" cy="1614615"/>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rot="575470">
              <a:off x="2960619" y="-451716"/>
              <a:ext cx="4544006" cy="154758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rot="575470">
              <a:off x="2975583" y="-630080"/>
              <a:ext cx="2095708" cy="1521808"/>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rot="575470">
              <a:off x="-4104705" y="-1158236"/>
              <a:ext cx="8025484" cy="5938501"/>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rot="575470">
              <a:off x="-2380593" y="-841376"/>
              <a:ext cx="5724726" cy="5695773"/>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rot="575470">
              <a:off x="-1364328" y="-928333"/>
              <a:ext cx="5265844" cy="5938104"/>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rot="575470">
              <a:off x="5246234" y="-219510"/>
              <a:ext cx="2255940" cy="1304067"/>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rot="575470">
              <a:off x="6994398" y="-395139"/>
              <a:ext cx="2682697" cy="1095448"/>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rot="575470">
              <a:off x="8793032" y="-244243"/>
              <a:ext cx="920144" cy="514408"/>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rot="575470">
              <a:off x="8029049" y="-343412"/>
              <a:ext cx="1070461" cy="731753"/>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rot="575470">
              <a:off x="-2058769" y="375145"/>
              <a:ext cx="4316350" cy="3824945"/>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4"/>
            <p:cNvGrpSpPr/>
            <p:nvPr/>
          </p:nvGrpSpPr>
          <p:grpSpPr>
            <a:xfrm rot="-1236260">
              <a:off x="-5741660" y="-876553"/>
              <a:ext cx="2530183" cy="2207140"/>
              <a:chOff x="-345090" y="-3653875"/>
              <a:chExt cx="2530272" cy="2207217"/>
            </a:xfrm>
          </p:grpSpPr>
          <p:sp>
            <p:nvSpPr>
              <p:cNvPr id="686" name="Google Shape;686;p24"/>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5"/>
          <p:cNvSpPr/>
          <p:nvPr/>
        </p:nvSpPr>
        <p:spPr>
          <a:xfrm>
            <a:off x="457200" y="4119890"/>
            <a:ext cx="10927800" cy="12713400"/>
          </a:xfrm>
          <a:prstGeom prst="roundRect">
            <a:avLst>
              <a:gd fmla="val 32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11683569" y="4119890"/>
            <a:ext cx="10927800" cy="12713400"/>
          </a:xfrm>
          <a:prstGeom prst="roundRect">
            <a:avLst>
              <a:gd fmla="val 32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txBox="1"/>
          <p:nvPr/>
        </p:nvSpPr>
        <p:spPr>
          <a:xfrm>
            <a:off x="12121525" y="7153713"/>
            <a:ext cx="29250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A pesar de ser rojo, Marte es muy frío</a:t>
            </a:r>
            <a:endParaRPr sz="2200">
              <a:solidFill>
                <a:schemeClr val="dk1"/>
              </a:solidFill>
              <a:latin typeface="Lora"/>
              <a:ea typeface="Lora"/>
              <a:cs typeface="Lora"/>
              <a:sym typeface="Lora"/>
            </a:endParaRPr>
          </a:p>
        </p:txBody>
      </p:sp>
      <p:sp>
        <p:nvSpPr>
          <p:cNvPr id="696" name="Google Shape;696;p25"/>
          <p:cNvSpPr txBox="1"/>
          <p:nvPr/>
        </p:nvSpPr>
        <p:spPr>
          <a:xfrm>
            <a:off x="12121531" y="6811725"/>
            <a:ext cx="2925000" cy="46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2500">
                <a:solidFill>
                  <a:schemeClr val="dk1"/>
                </a:solidFill>
                <a:latin typeface="DM Serif Display"/>
                <a:ea typeface="DM Serif Display"/>
                <a:cs typeface="DM Serif Display"/>
                <a:sym typeface="DM Serif Display"/>
              </a:rPr>
              <a:t>Marte</a:t>
            </a:r>
            <a:endParaRPr i="1" sz="2500">
              <a:solidFill>
                <a:schemeClr val="dk1"/>
              </a:solidFill>
              <a:latin typeface="DM Serif Display"/>
              <a:ea typeface="DM Serif Display"/>
              <a:cs typeface="DM Serif Display"/>
              <a:sym typeface="DM Serif Display"/>
            </a:endParaRPr>
          </a:p>
        </p:txBody>
      </p:sp>
      <p:sp>
        <p:nvSpPr>
          <p:cNvPr id="697" name="Google Shape;697;p25"/>
          <p:cNvSpPr txBox="1"/>
          <p:nvPr/>
        </p:nvSpPr>
        <p:spPr>
          <a:xfrm>
            <a:off x="15684950" y="7153767"/>
            <a:ext cx="29250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Venus tiene un nombre precioso</a:t>
            </a:r>
            <a:endParaRPr sz="2200">
              <a:solidFill>
                <a:schemeClr val="dk1"/>
              </a:solidFill>
              <a:latin typeface="Lora"/>
              <a:ea typeface="Lora"/>
              <a:cs typeface="Lora"/>
              <a:sym typeface="Lora"/>
            </a:endParaRPr>
          </a:p>
        </p:txBody>
      </p:sp>
      <p:sp>
        <p:nvSpPr>
          <p:cNvPr id="698" name="Google Shape;698;p25"/>
          <p:cNvSpPr txBox="1"/>
          <p:nvPr/>
        </p:nvSpPr>
        <p:spPr>
          <a:xfrm>
            <a:off x="15684956" y="6811775"/>
            <a:ext cx="2925000" cy="46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2500">
                <a:solidFill>
                  <a:schemeClr val="dk1"/>
                </a:solidFill>
                <a:latin typeface="DM Serif Display"/>
                <a:ea typeface="DM Serif Display"/>
                <a:cs typeface="DM Serif Display"/>
                <a:sym typeface="DM Serif Display"/>
              </a:rPr>
              <a:t>Venus</a:t>
            </a:r>
            <a:endParaRPr i="1" sz="2500">
              <a:solidFill>
                <a:schemeClr val="dk1"/>
              </a:solidFill>
              <a:latin typeface="DM Serif Display"/>
              <a:ea typeface="DM Serif Display"/>
              <a:cs typeface="DM Serif Display"/>
              <a:sym typeface="DM Serif Display"/>
            </a:endParaRPr>
          </a:p>
        </p:txBody>
      </p:sp>
      <p:sp>
        <p:nvSpPr>
          <p:cNvPr id="699" name="Google Shape;699;p25"/>
          <p:cNvSpPr txBox="1"/>
          <p:nvPr/>
        </p:nvSpPr>
        <p:spPr>
          <a:xfrm>
            <a:off x="19248375" y="7153713"/>
            <a:ext cx="29250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Es el planeta más cercano al Sol </a:t>
            </a:r>
            <a:endParaRPr sz="2200">
              <a:solidFill>
                <a:schemeClr val="dk1"/>
              </a:solidFill>
              <a:latin typeface="Lora"/>
              <a:ea typeface="Lora"/>
              <a:cs typeface="Lora"/>
              <a:sym typeface="Lora"/>
            </a:endParaRPr>
          </a:p>
        </p:txBody>
      </p:sp>
      <p:sp>
        <p:nvSpPr>
          <p:cNvPr id="700" name="Google Shape;700;p25"/>
          <p:cNvSpPr txBox="1"/>
          <p:nvPr/>
        </p:nvSpPr>
        <p:spPr>
          <a:xfrm>
            <a:off x="19248381" y="6811725"/>
            <a:ext cx="2925000" cy="46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2500">
                <a:solidFill>
                  <a:schemeClr val="dk1"/>
                </a:solidFill>
                <a:latin typeface="DM Serif Display"/>
                <a:ea typeface="DM Serif Display"/>
                <a:cs typeface="DM Serif Display"/>
                <a:sym typeface="DM Serif Display"/>
              </a:rPr>
              <a:t>Mercurio</a:t>
            </a:r>
            <a:endParaRPr i="1" sz="2500">
              <a:solidFill>
                <a:schemeClr val="dk1"/>
              </a:solidFill>
              <a:latin typeface="DM Serif Display"/>
              <a:ea typeface="DM Serif Display"/>
              <a:cs typeface="DM Serif Display"/>
              <a:sym typeface="DM Serif Display"/>
            </a:endParaRPr>
          </a:p>
        </p:txBody>
      </p:sp>
      <p:sp>
        <p:nvSpPr>
          <p:cNvPr id="701" name="Google Shape;701;p25"/>
          <p:cNvSpPr txBox="1"/>
          <p:nvPr/>
        </p:nvSpPr>
        <p:spPr>
          <a:xfrm>
            <a:off x="14606756" y="4621325"/>
            <a:ext cx="5081400" cy="68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Cultura colombiana</a:t>
            </a:r>
            <a:endParaRPr i="1" sz="3600">
              <a:solidFill>
                <a:schemeClr val="dk1"/>
              </a:solidFill>
              <a:latin typeface="DM Serif Display"/>
              <a:ea typeface="DM Serif Display"/>
              <a:cs typeface="DM Serif Display"/>
              <a:sym typeface="DM Serif Display"/>
            </a:endParaRPr>
          </a:p>
        </p:txBody>
      </p:sp>
      <p:sp>
        <p:nvSpPr>
          <p:cNvPr id="702" name="Google Shape;702;p25"/>
          <p:cNvSpPr/>
          <p:nvPr/>
        </p:nvSpPr>
        <p:spPr>
          <a:xfrm>
            <a:off x="13171832" y="5960650"/>
            <a:ext cx="824400" cy="82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16735257" y="5960650"/>
            <a:ext cx="824400" cy="82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20298681" y="5960650"/>
            <a:ext cx="824400" cy="82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txBox="1"/>
          <p:nvPr/>
        </p:nvSpPr>
        <p:spPr>
          <a:xfrm>
            <a:off x="13903250" y="10086775"/>
            <a:ext cx="2925000" cy="9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Es el planeta más lejano de todos al Sol</a:t>
            </a:r>
            <a:endParaRPr sz="2200">
              <a:solidFill>
                <a:schemeClr val="dk1"/>
              </a:solidFill>
              <a:latin typeface="Lora"/>
              <a:ea typeface="Lora"/>
              <a:cs typeface="Lora"/>
              <a:sym typeface="Lora"/>
            </a:endParaRPr>
          </a:p>
        </p:txBody>
      </p:sp>
      <p:sp>
        <p:nvSpPr>
          <p:cNvPr id="706" name="Google Shape;706;p25"/>
          <p:cNvSpPr txBox="1"/>
          <p:nvPr/>
        </p:nvSpPr>
        <p:spPr>
          <a:xfrm>
            <a:off x="13903244" y="9775425"/>
            <a:ext cx="2925000" cy="46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2500">
                <a:solidFill>
                  <a:schemeClr val="dk1"/>
                </a:solidFill>
                <a:latin typeface="DM Serif Display"/>
                <a:ea typeface="DM Serif Display"/>
                <a:cs typeface="DM Serif Display"/>
                <a:sym typeface="DM Serif Display"/>
              </a:rPr>
              <a:t>Neptuno</a:t>
            </a:r>
            <a:endParaRPr i="1" sz="2500">
              <a:solidFill>
                <a:schemeClr val="dk1"/>
              </a:solidFill>
              <a:latin typeface="DM Serif Display"/>
              <a:ea typeface="DM Serif Display"/>
              <a:cs typeface="DM Serif Display"/>
              <a:sym typeface="DM Serif Display"/>
            </a:endParaRPr>
          </a:p>
        </p:txBody>
      </p:sp>
      <p:sp>
        <p:nvSpPr>
          <p:cNvPr id="707" name="Google Shape;707;p25"/>
          <p:cNvSpPr txBox="1"/>
          <p:nvPr/>
        </p:nvSpPr>
        <p:spPr>
          <a:xfrm>
            <a:off x="17466675" y="10086831"/>
            <a:ext cx="2925000" cy="9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Está compuesto por hidrógeno y helio</a:t>
            </a:r>
            <a:endParaRPr sz="2200">
              <a:solidFill>
                <a:schemeClr val="dk1"/>
              </a:solidFill>
              <a:latin typeface="Lora"/>
              <a:ea typeface="Lora"/>
              <a:cs typeface="Lora"/>
              <a:sym typeface="Lora"/>
            </a:endParaRPr>
          </a:p>
        </p:txBody>
      </p:sp>
      <p:sp>
        <p:nvSpPr>
          <p:cNvPr id="708" name="Google Shape;708;p25"/>
          <p:cNvSpPr txBox="1"/>
          <p:nvPr/>
        </p:nvSpPr>
        <p:spPr>
          <a:xfrm>
            <a:off x="17466669" y="9775475"/>
            <a:ext cx="2925000" cy="46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2500">
                <a:solidFill>
                  <a:schemeClr val="dk1"/>
                </a:solidFill>
                <a:latin typeface="DM Serif Display"/>
                <a:ea typeface="DM Serif Display"/>
                <a:cs typeface="DM Serif Display"/>
                <a:sym typeface="DM Serif Display"/>
              </a:rPr>
              <a:t>Saturno</a:t>
            </a:r>
            <a:endParaRPr i="1" sz="2500">
              <a:solidFill>
                <a:schemeClr val="dk1"/>
              </a:solidFill>
              <a:latin typeface="DM Serif Display"/>
              <a:ea typeface="DM Serif Display"/>
              <a:cs typeface="DM Serif Display"/>
              <a:sym typeface="DM Serif Display"/>
            </a:endParaRPr>
          </a:p>
        </p:txBody>
      </p:sp>
      <p:sp>
        <p:nvSpPr>
          <p:cNvPr id="709" name="Google Shape;709;p25"/>
          <p:cNvSpPr/>
          <p:nvPr/>
        </p:nvSpPr>
        <p:spPr>
          <a:xfrm>
            <a:off x="14953544" y="8924350"/>
            <a:ext cx="824400" cy="82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18516969" y="8924350"/>
            <a:ext cx="824400" cy="82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 name="Google Shape;711;p25"/>
          <p:cNvCxnSpPr>
            <a:endCxn id="703" idx="0"/>
          </p:cNvCxnSpPr>
          <p:nvPr/>
        </p:nvCxnSpPr>
        <p:spPr>
          <a:xfrm flipH="1" rot="-5400000">
            <a:off x="16818357" y="5631550"/>
            <a:ext cx="657600" cy="6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712" name="Google Shape;712;p25"/>
          <p:cNvCxnSpPr>
            <a:stCxn id="701" idx="2"/>
            <a:endCxn id="704" idx="0"/>
          </p:cNvCxnSpPr>
          <p:nvPr/>
        </p:nvCxnSpPr>
        <p:spPr>
          <a:xfrm flipH="1" rot="-5400000">
            <a:off x="18600356" y="3850025"/>
            <a:ext cx="657600" cy="3563400"/>
          </a:xfrm>
          <a:prstGeom prst="bentConnector3">
            <a:avLst>
              <a:gd fmla="val 50010" name="adj1"/>
            </a:avLst>
          </a:prstGeom>
          <a:noFill/>
          <a:ln cap="flat" cmpd="sng" w="19050">
            <a:solidFill>
              <a:schemeClr val="dk1"/>
            </a:solidFill>
            <a:prstDash val="solid"/>
            <a:round/>
            <a:headEnd len="med" w="med" type="none"/>
            <a:tailEnd len="med" w="med" type="none"/>
          </a:ln>
        </p:spPr>
      </p:cxnSp>
      <p:cxnSp>
        <p:nvCxnSpPr>
          <p:cNvPr id="713" name="Google Shape;713;p25"/>
          <p:cNvCxnSpPr>
            <a:stCxn id="701" idx="2"/>
            <a:endCxn id="702" idx="0"/>
          </p:cNvCxnSpPr>
          <p:nvPr/>
        </p:nvCxnSpPr>
        <p:spPr>
          <a:xfrm rot="5400000">
            <a:off x="15036956" y="3850025"/>
            <a:ext cx="657600" cy="3563400"/>
          </a:xfrm>
          <a:prstGeom prst="bentConnector3">
            <a:avLst>
              <a:gd fmla="val 50010" name="adj1"/>
            </a:avLst>
          </a:prstGeom>
          <a:noFill/>
          <a:ln cap="flat" cmpd="sng" w="19050">
            <a:solidFill>
              <a:schemeClr val="dk1"/>
            </a:solidFill>
            <a:prstDash val="solid"/>
            <a:round/>
            <a:headEnd len="med" w="med" type="none"/>
            <a:tailEnd len="med" w="med" type="none"/>
          </a:ln>
        </p:spPr>
      </p:cxnSp>
      <p:cxnSp>
        <p:nvCxnSpPr>
          <p:cNvPr id="714" name="Google Shape;714;p25"/>
          <p:cNvCxnSpPr>
            <a:stCxn id="697" idx="2"/>
            <a:endCxn id="709" idx="0"/>
          </p:cNvCxnSpPr>
          <p:nvPr/>
        </p:nvCxnSpPr>
        <p:spPr>
          <a:xfrm rot="5400000">
            <a:off x="15813050" y="7589967"/>
            <a:ext cx="887100" cy="1781700"/>
          </a:xfrm>
          <a:prstGeom prst="bentConnector3">
            <a:avLst>
              <a:gd fmla="val 49999" name="adj1"/>
            </a:avLst>
          </a:prstGeom>
          <a:noFill/>
          <a:ln cap="flat" cmpd="sng" w="19050">
            <a:solidFill>
              <a:schemeClr val="dk1"/>
            </a:solidFill>
            <a:prstDash val="solid"/>
            <a:round/>
            <a:headEnd len="med" w="med" type="none"/>
            <a:tailEnd len="med" w="med" type="none"/>
          </a:ln>
        </p:spPr>
      </p:cxnSp>
      <p:cxnSp>
        <p:nvCxnSpPr>
          <p:cNvPr id="715" name="Google Shape;715;p25"/>
          <p:cNvCxnSpPr>
            <a:stCxn id="697" idx="2"/>
            <a:endCxn id="710" idx="0"/>
          </p:cNvCxnSpPr>
          <p:nvPr/>
        </p:nvCxnSpPr>
        <p:spPr>
          <a:xfrm flipH="1" rot="-5400000">
            <a:off x="17594750" y="7589967"/>
            <a:ext cx="887100" cy="1781700"/>
          </a:xfrm>
          <a:prstGeom prst="bentConnector3">
            <a:avLst>
              <a:gd fmla="val 49999" name="adj1"/>
            </a:avLst>
          </a:prstGeom>
          <a:noFill/>
          <a:ln cap="flat" cmpd="sng" w="19050">
            <a:solidFill>
              <a:schemeClr val="dk1"/>
            </a:solidFill>
            <a:prstDash val="solid"/>
            <a:round/>
            <a:headEnd len="med" w="med" type="none"/>
            <a:tailEnd len="med" w="med" type="none"/>
          </a:ln>
        </p:spPr>
      </p:cxnSp>
      <p:sp>
        <p:nvSpPr>
          <p:cNvPr id="716" name="Google Shape;716;p25"/>
          <p:cNvSpPr/>
          <p:nvPr/>
        </p:nvSpPr>
        <p:spPr>
          <a:xfrm>
            <a:off x="13453653" y="13734988"/>
            <a:ext cx="369900" cy="3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txBox="1"/>
          <p:nvPr/>
        </p:nvSpPr>
        <p:spPr>
          <a:xfrm>
            <a:off x="11747069" y="15507476"/>
            <a:ext cx="37830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Mercurio es </a:t>
            </a:r>
            <a:r>
              <a:rPr lang="es" sz="2200">
                <a:solidFill>
                  <a:schemeClr val="dk1"/>
                </a:solidFill>
                <a:latin typeface="Lora"/>
                <a:ea typeface="Lora"/>
                <a:cs typeface="Lora"/>
                <a:sym typeface="Lora"/>
              </a:rPr>
              <a:t>el planeta más cercano al Sol </a:t>
            </a:r>
            <a:endParaRPr sz="2200">
              <a:solidFill>
                <a:schemeClr val="dk1"/>
              </a:solidFill>
              <a:latin typeface="Lora"/>
              <a:ea typeface="Lora"/>
              <a:cs typeface="Lora"/>
              <a:sym typeface="Lora"/>
            </a:endParaRPr>
          </a:p>
        </p:txBody>
      </p:sp>
      <p:sp>
        <p:nvSpPr>
          <p:cNvPr id="718" name="Google Shape;718;p25"/>
          <p:cNvSpPr txBox="1"/>
          <p:nvPr/>
        </p:nvSpPr>
        <p:spPr>
          <a:xfrm>
            <a:off x="11747075" y="15021225"/>
            <a:ext cx="3783000" cy="6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Mercurio</a:t>
            </a:r>
            <a:endParaRPr i="1" sz="3600">
              <a:solidFill>
                <a:schemeClr val="dk1"/>
              </a:solidFill>
              <a:latin typeface="DM Serif Display"/>
              <a:ea typeface="DM Serif Display"/>
              <a:cs typeface="DM Serif Display"/>
              <a:sym typeface="DM Serif Display"/>
            </a:endParaRPr>
          </a:p>
        </p:txBody>
      </p:sp>
      <p:sp>
        <p:nvSpPr>
          <p:cNvPr id="719" name="Google Shape;719;p25"/>
          <p:cNvSpPr txBox="1"/>
          <p:nvPr/>
        </p:nvSpPr>
        <p:spPr>
          <a:xfrm>
            <a:off x="12830856" y="14296850"/>
            <a:ext cx="16155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1400</a:t>
            </a:r>
            <a:endParaRPr sz="4800">
              <a:solidFill>
                <a:schemeClr val="dk1"/>
              </a:solidFill>
              <a:latin typeface="DM Serif Display"/>
              <a:ea typeface="DM Serif Display"/>
              <a:cs typeface="DM Serif Display"/>
              <a:sym typeface="DM Serif Display"/>
            </a:endParaRPr>
          </a:p>
        </p:txBody>
      </p:sp>
      <p:sp>
        <p:nvSpPr>
          <p:cNvPr id="720" name="Google Shape;720;p25"/>
          <p:cNvSpPr txBox="1"/>
          <p:nvPr/>
        </p:nvSpPr>
        <p:spPr>
          <a:xfrm>
            <a:off x="16425602" y="15507476"/>
            <a:ext cx="37830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Está compuesto por hidrógeno y helio</a:t>
            </a:r>
            <a:endParaRPr sz="2200">
              <a:solidFill>
                <a:schemeClr val="dk1"/>
              </a:solidFill>
              <a:latin typeface="Lora"/>
              <a:ea typeface="Lora"/>
              <a:cs typeface="Lora"/>
              <a:sym typeface="Lora"/>
            </a:endParaRPr>
          </a:p>
        </p:txBody>
      </p:sp>
      <p:sp>
        <p:nvSpPr>
          <p:cNvPr id="721" name="Google Shape;721;p25"/>
          <p:cNvSpPr txBox="1"/>
          <p:nvPr/>
        </p:nvSpPr>
        <p:spPr>
          <a:xfrm>
            <a:off x="16425604" y="15021225"/>
            <a:ext cx="3783000" cy="6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Saturno</a:t>
            </a:r>
            <a:endParaRPr i="1" sz="3600">
              <a:solidFill>
                <a:schemeClr val="dk1"/>
              </a:solidFill>
              <a:latin typeface="DM Serif Display"/>
              <a:ea typeface="DM Serif Display"/>
              <a:cs typeface="DM Serif Display"/>
              <a:sym typeface="DM Serif Display"/>
            </a:endParaRPr>
          </a:p>
        </p:txBody>
      </p:sp>
      <p:sp>
        <p:nvSpPr>
          <p:cNvPr id="722" name="Google Shape;722;p25"/>
          <p:cNvSpPr txBox="1"/>
          <p:nvPr/>
        </p:nvSpPr>
        <p:spPr>
          <a:xfrm>
            <a:off x="17509384" y="14296850"/>
            <a:ext cx="16155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1600</a:t>
            </a:r>
            <a:endParaRPr sz="4800">
              <a:solidFill>
                <a:schemeClr val="dk1"/>
              </a:solidFill>
              <a:latin typeface="DM Serif Display"/>
              <a:ea typeface="DM Serif Display"/>
              <a:cs typeface="DM Serif Display"/>
              <a:sym typeface="DM Serif Display"/>
            </a:endParaRPr>
          </a:p>
        </p:txBody>
      </p:sp>
      <p:sp>
        <p:nvSpPr>
          <p:cNvPr id="723" name="Google Shape;723;p25"/>
          <p:cNvSpPr txBox="1"/>
          <p:nvPr/>
        </p:nvSpPr>
        <p:spPr>
          <a:xfrm>
            <a:off x="14086335" y="11508000"/>
            <a:ext cx="3783000" cy="82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Es el planeta más grande del sistema solar</a:t>
            </a:r>
            <a:endParaRPr sz="2200">
              <a:solidFill>
                <a:schemeClr val="dk1"/>
              </a:solidFill>
              <a:latin typeface="Lora"/>
              <a:ea typeface="Lora"/>
              <a:cs typeface="Lora"/>
              <a:sym typeface="Lora"/>
            </a:endParaRPr>
          </a:p>
        </p:txBody>
      </p:sp>
      <p:sp>
        <p:nvSpPr>
          <p:cNvPr id="724" name="Google Shape;724;p25"/>
          <p:cNvSpPr txBox="1"/>
          <p:nvPr/>
        </p:nvSpPr>
        <p:spPr>
          <a:xfrm>
            <a:off x="14086325" y="12175750"/>
            <a:ext cx="37830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Júpiter</a:t>
            </a:r>
            <a:endParaRPr i="1" sz="3600">
              <a:solidFill>
                <a:schemeClr val="dk1"/>
              </a:solidFill>
              <a:latin typeface="DM Serif Display"/>
              <a:ea typeface="DM Serif Display"/>
              <a:cs typeface="DM Serif Display"/>
              <a:sym typeface="DM Serif Display"/>
            </a:endParaRPr>
          </a:p>
        </p:txBody>
      </p:sp>
      <p:sp>
        <p:nvSpPr>
          <p:cNvPr id="725" name="Google Shape;725;p25"/>
          <p:cNvSpPr txBox="1"/>
          <p:nvPr/>
        </p:nvSpPr>
        <p:spPr>
          <a:xfrm>
            <a:off x="15170131" y="12861425"/>
            <a:ext cx="16155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1500</a:t>
            </a:r>
            <a:endParaRPr sz="4800">
              <a:solidFill>
                <a:schemeClr val="dk1"/>
              </a:solidFill>
              <a:latin typeface="DM Serif Display"/>
              <a:ea typeface="DM Serif Display"/>
              <a:cs typeface="DM Serif Display"/>
              <a:sym typeface="DM Serif Display"/>
            </a:endParaRPr>
          </a:p>
        </p:txBody>
      </p:sp>
      <p:sp>
        <p:nvSpPr>
          <p:cNvPr id="726" name="Google Shape;726;p25"/>
          <p:cNvSpPr txBox="1"/>
          <p:nvPr/>
        </p:nvSpPr>
        <p:spPr>
          <a:xfrm flipH="1">
            <a:off x="18764869" y="11508000"/>
            <a:ext cx="3783000" cy="82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2200">
                <a:solidFill>
                  <a:schemeClr val="dk1"/>
                </a:solidFill>
                <a:latin typeface="Lora"/>
                <a:ea typeface="Lora"/>
                <a:cs typeface="Lora"/>
                <a:sym typeface="Lora"/>
              </a:rPr>
              <a:t>A pesar de ser rojo, Marte es muy frío</a:t>
            </a:r>
            <a:endParaRPr sz="2200">
              <a:solidFill>
                <a:schemeClr val="dk1"/>
              </a:solidFill>
              <a:latin typeface="Lora"/>
              <a:ea typeface="Lora"/>
              <a:cs typeface="Lora"/>
              <a:sym typeface="Lora"/>
            </a:endParaRPr>
          </a:p>
        </p:txBody>
      </p:sp>
      <p:sp>
        <p:nvSpPr>
          <p:cNvPr id="727" name="Google Shape;727;p25"/>
          <p:cNvSpPr txBox="1"/>
          <p:nvPr/>
        </p:nvSpPr>
        <p:spPr>
          <a:xfrm flipH="1">
            <a:off x="18764875" y="12175750"/>
            <a:ext cx="37830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Marte</a:t>
            </a:r>
            <a:endParaRPr i="1" sz="3600">
              <a:solidFill>
                <a:schemeClr val="dk1"/>
              </a:solidFill>
              <a:latin typeface="DM Serif Display"/>
              <a:ea typeface="DM Serif Display"/>
              <a:cs typeface="DM Serif Display"/>
              <a:sym typeface="DM Serif Display"/>
            </a:endParaRPr>
          </a:p>
        </p:txBody>
      </p:sp>
      <p:sp>
        <p:nvSpPr>
          <p:cNvPr id="728" name="Google Shape;728;p25"/>
          <p:cNvSpPr txBox="1"/>
          <p:nvPr/>
        </p:nvSpPr>
        <p:spPr>
          <a:xfrm flipH="1">
            <a:off x="19848656" y="12861425"/>
            <a:ext cx="16155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1700</a:t>
            </a:r>
            <a:endParaRPr sz="4800">
              <a:solidFill>
                <a:schemeClr val="dk1"/>
              </a:solidFill>
              <a:latin typeface="DM Serif Display"/>
              <a:ea typeface="DM Serif Display"/>
              <a:cs typeface="DM Serif Display"/>
              <a:sym typeface="DM Serif Display"/>
            </a:endParaRPr>
          </a:p>
        </p:txBody>
      </p:sp>
      <p:sp>
        <p:nvSpPr>
          <p:cNvPr id="729" name="Google Shape;729;p25"/>
          <p:cNvSpPr/>
          <p:nvPr/>
        </p:nvSpPr>
        <p:spPr>
          <a:xfrm>
            <a:off x="15792919" y="13734988"/>
            <a:ext cx="369900" cy="3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18132186" y="13734988"/>
            <a:ext cx="369900" cy="3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a:off x="20471453" y="13734988"/>
            <a:ext cx="369900" cy="3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25"/>
          <p:cNvCxnSpPr>
            <a:stCxn id="731" idx="6"/>
          </p:cNvCxnSpPr>
          <p:nvPr/>
        </p:nvCxnSpPr>
        <p:spPr>
          <a:xfrm>
            <a:off x="20841353" y="13919938"/>
            <a:ext cx="1427400" cy="0"/>
          </a:xfrm>
          <a:prstGeom prst="straightConnector1">
            <a:avLst/>
          </a:prstGeom>
          <a:noFill/>
          <a:ln cap="flat" cmpd="sng" w="19050">
            <a:solidFill>
              <a:schemeClr val="dk1"/>
            </a:solidFill>
            <a:prstDash val="solid"/>
            <a:round/>
            <a:headEnd len="med" w="med" type="none"/>
            <a:tailEnd len="med" w="med" type="triangle"/>
          </a:ln>
        </p:spPr>
      </p:cxnSp>
      <p:cxnSp>
        <p:nvCxnSpPr>
          <p:cNvPr id="733" name="Google Shape;733;p25"/>
          <p:cNvCxnSpPr>
            <a:endCxn id="716" idx="2"/>
          </p:cNvCxnSpPr>
          <p:nvPr/>
        </p:nvCxnSpPr>
        <p:spPr>
          <a:xfrm>
            <a:off x="12026253" y="13919938"/>
            <a:ext cx="1427400" cy="0"/>
          </a:xfrm>
          <a:prstGeom prst="straightConnector1">
            <a:avLst/>
          </a:prstGeom>
          <a:noFill/>
          <a:ln cap="flat" cmpd="sng" w="19050">
            <a:solidFill>
              <a:schemeClr val="dk1"/>
            </a:solidFill>
            <a:prstDash val="solid"/>
            <a:round/>
            <a:headEnd len="med" w="med" type="triangle"/>
            <a:tailEnd len="med" w="med" type="none"/>
          </a:ln>
        </p:spPr>
      </p:cxnSp>
      <p:cxnSp>
        <p:nvCxnSpPr>
          <p:cNvPr id="734" name="Google Shape;734;p25"/>
          <p:cNvCxnSpPr>
            <a:stCxn id="716" idx="6"/>
            <a:endCxn id="729" idx="2"/>
          </p:cNvCxnSpPr>
          <p:nvPr/>
        </p:nvCxnSpPr>
        <p:spPr>
          <a:xfrm>
            <a:off x="13823553" y="13919938"/>
            <a:ext cx="1969500" cy="0"/>
          </a:xfrm>
          <a:prstGeom prst="straightConnector1">
            <a:avLst/>
          </a:prstGeom>
          <a:noFill/>
          <a:ln cap="flat" cmpd="sng" w="19050">
            <a:solidFill>
              <a:schemeClr val="dk1"/>
            </a:solidFill>
            <a:prstDash val="solid"/>
            <a:round/>
            <a:headEnd len="med" w="med" type="none"/>
            <a:tailEnd len="med" w="med" type="none"/>
          </a:ln>
        </p:spPr>
      </p:cxnSp>
      <p:cxnSp>
        <p:nvCxnSpPr>
          <p:cNvPr id="735" name="Google Shape;735;p25"/>
          <p:cNvCxnSpPr>
            <a:endCxn id="730" idx="2"/>
          </p:cNvCxnSpPr>
          <p:nvPr/>
        </p:nvCxnSpPr>
        <p:spPr>
          <a:xfrm>
            <a:off x="16162686" y="13919938"/>
            <a:ext cx="1969500" cy="0"/>
          </a:xfrm>
          <a:prstGeom prst="straightConnector1">
            <a:avLst/>
          </a:prstGeom>
          <a:noFill/>
          <a:ln cap="flat" cmpd="sng" w="19050">
            <a:solidFill>
              <a:schemeClr val="dk1"/>
            </a:solidFill>
            <a:prstDash val="solid"/>
            <a:round/>
            <a:headEnd len="med" w="med" type="none"/>
            <a:tailEnd len="med" w="med" type="none"/>
          </a:ln>
        </p:spPr>
      </p:cxnSp>
      <p:cxnSp>
        <p:nvCxnSpPr>
          <p:cNvPr id="736" name="Google Shape;736;p25"/>
          <p:cNvCxnSpPr>
            <a:endCxn id="731" idx="2"/>
          </p:cNvCxnSpPr>
          <p:nvPr/>
        </p:nvCxnSpPr>
        <p:spPr>
          <a:xfrm>
            <a:off x="18501953" y="13919938"/>
            <a:ext cx="1969500" cy="0"/>
          </a:xfrm>
          <a:prstGeom prst="straightConnector1">
            <a:avLst/>
          </a:prstGeom>
          <a:noFill/>
          <a:ln cap="flat" cmpd="sng" w="19050">
            <a:solidFill>
              <a:schemeClr val="dk1"/>
            </a:solidFill>
            <a:prstDash val="solid"/>
            <a:round/>
            <a:headEnd len="med" w="med" type="none"/>
            <a:tailEnd len="med" w="med" type="none"/>
          </a:ln>
        </p:spPr>
      </p:cxnSp>
      <p:cxnSp>
        <p:nvCxnSpPr>
          <p:cNvPr id="737" name="Google Shape;737;p25"/>
          <p:cNvCxnSpPr>
            <a:endCxn id="719" idx="0"/>
          </p:cNvCxnSpPr>
          <p:nvPr/>
        </p:nvCxnSpPr>
        <p:spPr>
          <a:xfrm>
            <a:off x="13638606" y="14104850"/>
            <a:ext cx="0" cy="192000"/>
          </a:xfrm>
          <a:prstGeom prst="straightConnector1">
            <a:avLst/>
          </a:prstGeom>
          <a:noFill/>
          <a:ln cap="flat" cmpd="sng" w="19050">
            <a:solidFill>
              <a:schemeClr val="dk1"/>
            </a:solidFill>
            <a:prstDash val="solid"/>
            <a:round/>
            <a:headEnd len="med" w="med" type="none"/>
            <a:tailEnd len="med" w="med" type="none"/>
          </a:ln>
        </p:spPr>
      </p:cxnSp>
      <p:cxnSp>
        <p:nvCxnSpPr>
          <p:cNvPr id="738" name="Google Shape;738;p25"/>
          <p:cNvCxnSpPr>
            <a:stCxn id="729" idx="0"/>
            <a:endCxn id="725" idx="2"/>
          </p:cNvCxnSpPr>
          <p:nvPr/>
        </p:nvCxnSpPr>
        <p:spPr>
          <a:xfrm rot="10800000">
            <a:off x="15977869" y="13542988"/>
            <a:ext cx="0" cy="192000"/>
          </a:xfrm>
          <a:prstGeom prst="straightConnector1">
            <a:avLst/>
          </a:prstGeom>
          <a:noFill/>
          <a:ln cap="flat" cmpd="sng" w="19050">
            <a:solidFill>
              <a:schemeClr val="dk1"/>
            </a:solidFill>
            <a:prstDash val="solid"/>
            <a:round/>
            <a:headEnd len="med" w="med" type="none"/>
            <a:tailEnd len="med" w="med" type="none"/>
          </a:ln>
        </p:spPr>
      </p:cxnSp>
      <p:cxnSp>
        <p:nvCxnSpPr>
          <p:cNvPr id="739" name="Google Shape;739;p25"/>
          <p:cNvCxnSpPr>
            <a:stCxn id="730" idx="4"/>
            <a:endCxn id="722" idx="0"/>
          </p:cNvCxnSpPr>
          <p:nvPr/>
        </p:nvCxnSpPr>
        <p:spPr>
          <a:xfrm>
            <a:off x="18317136" y="14104888"/>
            <a:ext cx="0" cy="192000"/>
          </a:xfrm>
          <a:prstGeom prst="straightConnector1">
            <a:avLst/>
          </a:prstGeom>
          <a:noFill/>
          <a:ln cap="flat" cmpd="sng" w="19050">
            <a:solidFill>
              <a:schemeClr val="dk1"/>
            </a:solidFill>
            <a:prstDash val="solid"/>
            <a:round/>
            <a:headEnd len="med" w="med" type="none"/>
            <a:tailEnd len="med" w="med" type="none"/>
          </a:ln>
        </p:spPr>
      </p:cxnSp>
      <p:cxnSp>
        <p:nvCxnSpPr>
          <p:cNvPr id="740" name="Google Shape;740;p25"/>
          <p:cNvCxnSpPr>
            <a:stCxn id="731" idx="0"/>
            <a:endCxn id="728" idx="2"/>
          </p:cNvCxnSpPr>
          <p:nvPr/>
        </p:nvCxnSpPr>
        <p:spPr>
          <a:xfrm rot="10800000">
            <a:off x="20656403" y="13542988"/>
            <a:ext cx="0" cy="192000"/>
          </a:xfrm>
          <a:prstGeom prst="straightConnector1">
            <a:avLst/>
          </a:prstGeom>
          <a:noFill/>
          <a:ln cap="flat" cmpd="sng" w="19050">
            <a:solidFill>
              <a:schemeClr val="dk1"/>
            </a:solidFill>
            <a:prstDash val="solid"/>
            <a:round/>
            <a:headEnd len="med" w="med" type="none"/>
            <a:tailEnd len="med" w="med" type="none"/>
          </a:ln>
        </p:spPr>
      </p:cxnSp>
      <p:grpSp>
        <p:nvGrpSpPr>
          <p:cNvPr id="741" name="Google Shape;741;p25"/>
          <p:cNvGrpSpPr/>
          <p:nvPr/>
        </p:nvGrpSpPr>
        <p:grpSpPr>
          <a:xfrm>
            <a:off x="18730152" y="9126790"/>
            <a:ext cx="398034" cy="419519"/>
            <a:chOff x="5686450" y="5178500"/>
            <a:chExt cx="261675" cy="275800"/>
          </a:xfrm>
        </p:grpSpPr>
        <p:sp>
          <p:nvSpPr>
            <p:cNvPr id="742" name="Google Shape;742;p25"/>
            <p:cNvSpPr/>
            <p:nvPr/>
          </p:nvSpPr>
          <p:spPr>
            <a:xfrm>
              <a:off x="5686450" y="5178500"/>
              <a:ext cx="136250" cy="178350"/>
            </a:xfrm>
            <a:custGeom>
              <a:rect b="b" l="l" r="r" t="t"/>
              <a:pathLst>
                <a:path extrusionOk="0" h="7134" w="5450">
                  <a:moveTo>
                    <a:pt x="666" y="0"/>
                  </a:moveTo>
                  <a:cubicBezTo>
                    <a:pt x="533" y="54"/>
                    <a:pt x="442" y="142"/>
                    <a:pt x="396" y="284"/>
                  </a:cubicBezTo>
                  <a:cubicBezTo>
                    <a:pt x="246" y="750"/>
                    <a:pt x="143" y="1227"/>
                    <a:pt x="111" y="1714"/>
                  </a:cubicBezTo>
                  <a:cubicBezTo>
                    <a:pt x="1" y="3307"/>
                    <a:pt x="434" y="4736"/>
                    <a:pt x="1421" y="5992"/>
                  </a:cubicBezTo>
                  <a:cubicBezTo>
                    <a:pt x="1676" y="6316"/>
                    <a:pt x="1947" y="6628"/>
                    <a:pt x="2311" y="6841"/>
                  </a:cubicBezTo>
                  <a:cubicBezTo>
                    <a:pt x="2650" y="7039"/>
                    <a:pt x="3013" y="7133"/>
                    <a:pt x="3365" y="7133"/>
                  </a:cubicBezTo>
                  <a:cubicBezTo>
                    <a:pt x="4054" y="7133"/>
                    <a:pt x="4702" y="6772"/>
                    <a:pt x="5048" y="6116"/>
                  </a:cubicBezTo>
                  <a:cubicBezTo>
                    <a:pt x="5449" y="5355"/>
                    <a:pt x="5303" y="4452"/>
                    <a:pt x="4668" y="3813"/>
                  </a:cubicBezTo>
                  <a:cubicBezTo>
                    <a:pt x="3454" y="2590"/>
                    <a:pt x="2239" y="1369"/>
                    <a:pt x="1023" y="150"/>
                  </a:cubicBezTo>
                  <a:cubicBezTo>
                    <a:pt x="963" y="90"/>
                    <a:pt x="885" y="50"/>
                    <a:pt x="8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5786275" y="5178500"/>
              <a:ext cx="161850" cy="104000"/>
            </a:xfrm>
            <a:custGeom>
              <a:rect b="b" l="l" r="r" t="t"/>
              <a:pathLst>
                <a:path extrusionOk="0" h="4160" w="6474">
                  <a:moveTo>
                    <a:pt x="2892" y="1315"/>
                  </a:moveTo>
                  <a:cubicBezTo>
                    <a:pt x="2893" y="1315"/>
                    <a:pt x="2894" y="1315"/>
                    <a:pt x="2894" y="1315"/>
                  </a:cubicBezTo>
                  <a:cubicBezTo>
                    <a:pt x="3069" y="1315"/>
                    <a:pt x="3217" y="1465"/>
                    <a:pt x="3217" y="1639"/>
                  </a:cubicBezTo>
                  <a:cubicBezTo>
                    <a:pt x="3216" y="1813"/>
                    <a:pt x="3067" y="1961"/>
                    <a:pt x="2893" y="1961"/>
                  </a:cubicBezTo>
                  <a:cubicBezTo>
                    <a:pt x="2892" y="1961"/>
                    <a:pt x="2892" y="1961"/>
                    <a:pt x="2891" y="1961"/>
                  </a:cubicBezTo>
                  <a:cubicBezTo>
                    <a:pt x="2714" y="1961"/>
                    <a:pt x="2572" y="1815"/>
                    <a:pt x="2573" y="1636"/>
                  </a:cubicBezTo>
                  <a:cubicBezTo>
                    <a:pt x="2573" y="1459"/>
                    <a:pt x="2715" y="1315"/>
                    <a:pt x="2892" y="1315"/>
                  </a:cubicBezTo>
                  <a:close/>
                  <a:moveTo>
                    <a:pt x="2016" y="0"/>
                  </a:moveTo>
                  <a:cubicBezTo>
                    <a:pt x="2000" y="7"/>
                    <a:pt x="1984" y="17"/>
                    <a:pt x="1968" y="19"/>
                  </a:cubicBezTo>
                  <a:cubicBezTo>
                    <a:pt x="956" y="146"/>
                    <a:pt x="129" y="1053"/>
                    <a:pt x="10" y="2119"/>
                  </a:cubicBezTo>
                  <a:cubicBezTo>
                    <a:pt x="1" y="2194"/>
                    <a:pt x="18" y="2245"/>
                    <a:pt x="72" y="2298"/>
                  </a:cubicBezTo>
                  <a:cubicBezTo>
                    <a:pt x="370" y="2590"/>
                    <a:pt x="658" y="2891"/>
                    <a:pt x="958" y="3179"/>
                  </a:cubicBezTo>
                  <a:cubicBezTo>
                    <a:pt x="1253" y="3462"/>
                    <a:pt x="1513" y="3770"/>
                    <a:pt x="1682" y="4145"/>
                  </a:cubicBezTo>
                  <a:cubicBezTo>
                    <a:pt x="1686" y="4151"/>
                    <a:pt x="1695" y="4153"/>
                    <a:pt x="1706" y="4159"/>
                  </a:cubicBezTo>
                  <a:cubicBezTo>
                    <a:pt x="2077" y="3999"/>
                    <a:pt x="2462" y="3901"/>
                    <a:pt x="2860" y="3901"/>
                  </a:cubicBezTo>
                  <a:cubicBezTo>
                    <a:pt x="2985" y="3901"/>
                    <a:pt x="3111" y="3911"/>
                    <a:pt x="3239" y="3931"/>
                  </a:cubicBezTo>
                  <a:cubicBezTo>
                    <a:pt x="3249" y="3904"/>
                    <a:pt x="3256" y="3887"/>
                    <a:pt x="3260" y="3870"/>
                  </a:cubicBezTo>
                  <a:cubicBezTo>
                    <a:pt x="3450" y="3100"/>
                    <a:pt x="4078" y="2607"/>
                    <a:pt x="4870" y="2607"/>
                  </a:cubicBezTo>
                  <a:lnTo>
                    <a:pt x="6097" y="2607"/>
                  </a:lnTo>
                  <a:cubicBezTo>
                    <a:pt x="6321" y="2607"/>
                    <a:pt x="6474" y="2472"/>
                    <a:pt x="6469" y="2279"/>
                  </a:cubicBezTo>
                  <a:cubicBezTo>
                    <a:pt x="6466" y="2089"/>
                    <a:pt x="6318" y="1961"/>
                    <a:pt x="6098" y="1961"/>
                  </a:cubicBezTo>
                  <a:cubicBezTo>
                    <a:pt x="5876" y="1961"/>
                    <a:pt x="5653" y="1962"/>
                    <a:pt x="5431" y="1962"/>
                  </a:cubicBezTo>
                  <a:cubicBezTo>
                    <a:pt x="5208" y="1962"/>
                    <a:pt x="4986" y="1961"/>
                    <a:pt x="4764" y="1956"/>
                  </a:cubicBezTo>
                  <a:cubicBezTo>
                    <a:pt x="4682" y="1955"/>
                    <a:pt x="4585" y="1919"/>
                    <a:pt x="4525" y="1864"/>
                  </a:cubicBezTo>
                  <a:cubicBezTo>
                    <a:pt x="4468" y="1812"/>
                    <a:pt x="4441" y="1718"/>
                    <a:pt x="4414" y="1638"/>
                  </a:cubicBezTo>
                  <a:cubicBezTo>
                    <a:pt x="4187" y="927"/>
                    <a:pt x="3730" y="429"/>
                    <a:pt x="3037" y="155"/>
                  </a:cubicBezTo>
                  <a:cubicBezTo>
                    <a:pt x="2849" y="81"/>
                    <a:pt x="2644" y="51"/>
                    <a:pt x="2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5721025" y="5361600"/>
              <a:ext cx="99475" cy="92700"/>
            </a:xfrm>
            <a:custGeom>
              <a:rect b="b" l="l" r="r" t="t"/>
              <a:pathLst>
                <a:path extrusionOk="0" h="3708" w="3979">
                  <a:moveTo>
                    <a:pt x="483" y="1"/>
                  </a:moveTo>
                  <a:cubicBezTo>
                    <a:pt x="208" y="587"/>
                    <a:pt x="40" y="1190"/>
                    <a:pt x="18" y="1823"/>
                  </a:cubicBezTo>
                  <a:cubicBezTo>
                    <a:pt x="1" y="2332"/>
                    <a:pt x="11" y="2843"/>
                    <a:pt x="11" y="3352"/>
                  </a:cubicBezTo>
                  <a:cubicBezTo>
                    <a:pt x="11" y="3559"/>
                    <a:pt x="136" y="3701"/>
                    <a:pt x="320" y="3708"/>
                  </a:cubicBezTo>
                  <a:cubicBezTo>
                    <a:pt x="324" y="3708"/>
                    <a:pt x="328" y="3708"/>
                    <a:pt x="333" y="3708"/>
                  </a:cubicBezTo>
                  <a:cubicBezTo>
                    <a:pt x="512" y="3708"/>
                    <a:pt x="642" y="3569"/>
                    <a:pt x="658" y="3364"/>
                  </a:cubicBezTo>
                  <a:cubicBezTo>
                    <a:pt x="666" y="3275"/>
                    <a:pt x="675" y="3185"/>
                    <a:pt x="700" y="3100"/>
                  </a:cubicBezTo>
                  <a:cubicBezTo>
                    <a:pt x="827" y="2673"/>
                    <a:pt x="1200" y="2398"/>
                    <a:pt x="1647" y="2394"/>
                  </a:cubicBezTo>
                  <a:cubicBezTo>
                    <a:pt x="1684" y="2393"/>
                    <a:pt x="1722" y="2393"/>
                    <a:pt x="1759" y="2393"/>
                  </a:cubicBezTo>
                  <a:cubicBezTo>
                    <a:pt x="1872" y="2393"/>
                    <a:pt x="1985" y="2395"/>
                    <a:pt x="2098" y="2395"/>
                  </a:cubicBezTo>
                  <a:cubicBezTo>
                    <a:pt x="2381" y="2395"/>
                    <a:pt x="2664" y="2386"/>
                    <a:pt x="2945" y="2329"/>
                  </a:cubicBezTo>
                  <a:cubicBezTo>
                    <a:pt x="3305" y="2255"/>
                    <a:pt x="3648" y="2138"/>
                    <a:pt x="3979" y="1953"/>
                  </a:cubicBezTo>
                  <a:cubicBezTo>
                    <a:pt x="3368" y="1561"/>
                    <a:pt x="2959" y="1024"/>
                    <a:pt x="2734" y="337"/>
                  </a:cubicBezTo>
                  <a:cubicBezTo>
                    <a:pt x="2470" y="413"/>
                    <a:pt x="2212" y="450"/>
                    <a:pt x="1959" y="450"/>
                  </a:cubicBezTo>
                  <a:cubicBezTo>
                    <a:pt x="1446" y="450"/>
                    <a:pt x="956" y="297"/>
                    <a:pt x="4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5804200" y="5292175"/>
              <a:ext cx="62950" cy="107350"/>
            </a:xfrm>
            <a:custGeom>
              <a:rect b="b" l="l" r="r" t="t"/>
              <a:pathLst>
                <a:path extrusionOk="0" h="4294" w="2518">
                  <a:moveTo>
                    <a:pt x="2155" y="1"/>
                  </a:moveTo>
                  <a:cubicBezTo>
                    <a:pt x="1838" y="1"/>
                    <a:pt x="1535" y="81"/>
                    <a:pt x="1240" y="213"/>
                  </a:cubicBezTo>
                  <a:cubicBezTo>
                    <a:pt x="1185" y="237"/>
                    <a:pt x="1166" y="263"/>
                    <a:pt x="1176" y="326"/>
                  </a:cubicBezTo>
                  <a:cubicBezTo>
                    <a:pt x="1242" y="745"/>
                    <a:pt x="1196" y="1156"/>
                    <a:pt x="1050" y="1553"/>
                  </a:cubicBezTo>
                  <a:cubicBezTo>
                    <a:pt x="850" y="2101"/>
                    <a:pt x="501" y="2531"/>
                    <a:pt x="1" y="2855"/>
                  </a:cubicBezTo>
                  <a:cubicBezTo>
                    <a:pt x="197" y="3506"/>
                    <a:pt x="585" y="3988"/>
                    <a:pt x="1191" y="4287"/>
                  </a:cubicBezTo>
                  <a:cubicBezTo>
                    <a:pt x="1199" y="4292"/>
                    <a:pt x="1210" y="4294"/>
                    <a:pt x="1223" y="4294"/>
                  </a:cubicBezTo>
                  <a:cubicBezTo>
                    <a:pt x="1251" y="4294"/>
                    <a:pt x="1283" y="4284"/>
                    <a:pt x="1299" y="4269"/>
                  </a:cubicBezTo>
                  <a:cubicBezTo>
                    <a:pt x="1999" y="3634"/>
                    <a:pt x="2418" y="2850"/>
                    <a:pt x="2479" y="1905"/>
                  </a:cubicBezTo>
                  <a:cubicBezTo>
                    <a:pt x="2518" y="1312"/>
                    <a:pt x="2494" y="714"/>
                    <a:pt x="2502" y="118"/>
                  </a:cubicBezTo>
                  <a:cubicBezTo>
                    <a:pt x="2503" y="49"/>
                    <a:pt x="2480" y="28"/>
                    <a:pt x="2412" y="19"/>
                  </a:cubicBezTo>
                  <a:cubicBezTo>
                    <a:pt x="2325" y="6"/>
                    <a:pt x="2240" y="1"/>
                    <a:pt x="2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5"/>
          <p:cNvGrpSpPr/>
          <p:nvPr/>
        </p:nvGrpSpPr>
        <p:grpSpPr>
          <a:xfrm>
            <a:off x="20500932" y="6188854"/>
            <a:ext cx="419900" cy="367992"/>
            <a:chOff x="4864550" y="5195700"/>
            <a:chExt cx="276050" cy="241925"/>
          </a:xfrm>
        </p:grpSpPr>
        <p:sp>
          <p:nvSpPr>
            <p:cNvPr id="747" name="Google Shape;747;p25"/>
            <p:cNvSpPr/>
            <p:nvPr/>
          </p:nvSpPr>
          <p:spPr>
            <a:xfrm>
              <a:off x="4864550" y="5208400"/>
              <a:ext cx="276050" cy="229225"/>
            </a:xfrm>
            <a:custGeom>
              <a:rect b="b" l="l" r="r" t="t"/>
              <a:pathLst>
                <a:path extrusionOk="0" h="9169" w="11042">
                  <a:moveTo>
                    <a:pt x="2153" y="1"/>
                  </a:moveTo>
                  <a:lnTo>
                    <a:pt x="2153" y="1"/>
                  </a:lnTo>
                  <a:cubicBezTo>
                    <a:pt x="2113" y="27"/>
                    <a:pt x="2084" y="47"/>
                    <a:pt x="2056" y="67"/>
                  </a:cubicBezTo>
                  <a:cubicBezTo>
                    <a:pt x="1445" y="515"/>
                    <a:pt x="831" y="959"/>
                    <a:pt x="224" y="1411"/>
                  </a:cubicBezTo>
                  <a:cubicBezTo>
                    <a:pt x="138" y="1475"/>
                    <a:pt x="75" y="1568"/>
                    <a:pt x="2" y="1648"/>
                  </a:cubicBezTo>
                  <a:lnTo>
                    <a:pt x="1" y="1648"/>
                  </a:lnTo>
                  <a:lnTo>
                    <a:pt x="1" y="2101"/>
                  </a:lnTo>
                  <a:cubicBezTo>
                    <a:pt x="8" y="2147"/>
                    <a:pt x="17" y="2192"/>
                    <a:pt x="21" y="2238"/>
                  </a:cubicBezTo>
                  <a:cubicBezTo>
                    <a:pt x="52" y="2514"/>
                    <a:pt x="82" y="2791"/>
                    <a:pt x="111" y="3075"/>
                  </a:cubicBezTo>
                  <a:cubicBezTo>
                    <a:pt x="161" y="3068"/>
                    <a:pt x="193" y="3063"/>
                    <a:pt x="223" y="3058"/>
                  </a:cubicBezTo>
                  <a:cubicBezTo>
                    <a:pt x="510" y="3011"/>
                    <a:pt x="796" y="2957"/>
                    <a:pt x="1084" y="2919"/>
                  </a:cubicBezTo>
                  <a:cubicBezTo>
                    <a:pt x="1099" y="2917"/>
                    <a:pt x="1114" y="2916"/>
                    <a:pt x="1129" y="2916"/>
                  </a:cubicBezTo>
                  <a:cubicBezTo>
                    <a:pt x="1289" y="2916"/>
                    <a:pt x="1416" y="3033"/>
                    <a:pt x="1441" y="3187"/>
                  </a:cubicBezTo>
                  <a:cubicBezTo>
                    <a:pt x="1467" y="3355"/>
                    <a:pt x="1357" y="3511"/>
                    <a:pt x="1178" y="3551"/>
                  </a:cubicBezTo>
                  <a:cubicBezTo>
                    <a:pt x="1071" y="3575"/>
                    <a:pt x="960" y="3590"/>
                    <a:pt x="850" y="3609"/>
                  </a:cubicBezTo>
                  <a:cubicBezTo>
                    <a:pt x="646" y="3644"/>
                    <a:pt x="443" y="3679"/>
                    <a:pt x="223" y="3716"/>
                  </a:cubicBezTo>
                  <a:cubicBezTo>
                    <a:pt x="279" y="3947"/>
                    <a:pt x="333" y="4164"/>
                    <a:pt x="387" y="4387"/>
                  </a:cubicBezTo>
                  <a:cubicBezTo>
                    <a:pt x="702" y="4287"/>
                    <a:pt x="1000" y="4188"/>
                    <a:pt x="1301" y="4096"/>
                  </a:cubicBezTo>
                  <a:cubicBezTo>
                    <a:pt x="1336" y="4085"/>
                    <a:pt x="1371" y="4080"/>
                    <a:pt x="1405" y="4080"/>
                  </a:cubicBezTo>
                  <a:cubicBezTo>
                    <a:pt x="1538" y="4080"/>
                    <a:pt x="1655" y="4161"/>
                    <a:pt x="1704" y="4292"/>
                  </a:cubicBezTo>
                  <a:cubicBezTo>
                    <a:pt x="1762" y="4448"/>
                    <a:pt x="1689" y="4624"/>
                    <a:pt x="1532" y="4695"/>
                  </a:cubicBezTo>
                  <a:cubicBezTo>
                    <a:pt x="1500" y="4711"/>
                    <a:pt x="1465" y="4721"/>
                    <a:pt x="1431" y="4732"/>
                  </a:cubicBezTo>
                  <a:cubicBezTo>
                    <a:pt x="1155" y="4821"/>
                    <a:pt x="879" y="4909"/>
                    <a:pt x="587" y="5004"/>
                  </a:cubicBezTo>
                  <a:cubicBezTo>
                    <a:pt x="676" y="5221"/>
                    <a:pt x="761" y="5431"/>
                    <a:pt x="850" y="5648"/>
                  </a:cubicBezTo>
                  <a:cubicBezTo>
                    <a:pt x="1142" y="5501"/>
                    <a:pt x="1415" y="5361"/>
                    <a:pt x="1691" y="5223"/>
                  </a:cubicBezTo>
                  <a:cubicBezTo>
                    <a:pt x="1746" y="5196"/>
                    <a:pt x="1803" y="5183"/>
                    <a:pt x="1857" y="5183"/>
                  </a:cubicBezTo>
                  <a:cubicBezTo>
                    <a:pt x="1974" y="5183"/>
                    <a:pt x="2079" y="5243"/>
                    <a:pt x="2136" y="5352"/>
                  </a:cubicBezTo>
                  <a:cubicBezTo>
                    <a:pt x="2223" y="5515"/>
                    <a:pt x="2162" y="5704"/>
                    <a:pt x="1984" y="5797"/>
                  </a:cubicBezTo>
                  <a:cubicBezTo>
                    <a:pt x="1794" y="5897"/>
                    <a:pt x="1601" y="5993"/>
                    <a:pt x="1409" y="6091"/>
                  </a:cubicBezTo>
                  <a:cubicBezTo>
                    <a:pt x="1324" y="6133"/>
                    <a:pt x="1240" y="6178"/>
                    <a:pt x="1144" y="6228"/>
                  </a:cubicBezTo>
                  <a:cubicBezTo>
                    <a:pt x="1272" y="6430"/>
                    <a:pt x="1392" y="6623"/>
                    <a:pt x="1516" y="6820"/>
                  </a:cubicBezTo>
                  <a:cubicBezTo>
                    <a:pt x="1557" y="6791"/>
                    <a:pt x="1587" y="6770"/>
                    <a:pt x="1614" y="6748"/>
                  </a:cubicBezTo>
                  <a:cubicBezTo>
                    <a:pt x="1834" y="6580"/>
                    <a:pt x="2051" y="6409"/>
                    <a:pt x="2273" y="6244"/>
                  </a:cubicBezTo>
                  <a:cubicBezTo>
                    <a:pt x="2338" y="6196"/>
                    <a:pt x="2410" y="6173"/>
                    <a:pt x="2480" y="6173"/>
                  </a:cubicBezTo>
                  <a:cubicBezTo>
                    <a:pt x="2630" y="6173"/>
                    <a:pt x="2767" y="6278"/>
                    <a:pt x="2793" y="6449"/>
                  </a:cubicBezTo>
                  <a:cubicBezTo>
                    <a:pt x="2815" y="6587"/>
                    <a:pt x="2751" y="6691"/>
                    <a:pt x="2644" y="6773"/>
                  </a:cubicBezTo>
                  <a:cubicBezTo>
                    <a:pt x="2402" y="6958"/>
                    <a:pt x="2162" y="7143"/>
                    <a:pt x="1910" y="7336"/>
                  </a:cubicBezTo>
                  <a:cubicBezTo>
                    <a:pt x="2077" y="7515"/>
                    <a:pt x="2236" y="7684"/>
                    <a:pt x="2402" y="7860"/>
                  </a:cubicBezTo>
                  <a:cubicBezTo>
                    <a:pt x="2604" y="7615"/>
                    <a:pt x="2798" y="7380"/>
                    <a:pt x="2994" y="7145"/>
                  </a:cubicBezTo>
                  <a:cubicBezTo>
                    <a:pt x="3074" y="7049"/>
                    <a:pt x="3174" y="6999"/>
                    <a:pt x="3273" y="6999"/>
                  </a:cubicBezTo>
                  <a:cubicBezTo>
                    <a:pt x="3344" y="6999"/>
                    <a:pt x="3414" y="7025"/>
                    <a:pt x="3476" y="7077"/>
                  </a:cubicBezTo>
                  <a:cubicBezTo>
                    <a:pt x="3616" y="7197"/>
                    <a:pt x="3624" y="7397"/>
                    <a:pt x="3492" y="7558"/>
                  </a:cubicBezTo>
                  <a:cubicBezTo>
                    <a:pt x="3314" y="7774"/>
                    <a:pt x="3134" y="7989"/>
                    <a:pt x="2956" y="8205"/>
                  </a:cubicBezTo>
                  <a:cubicBezTo>
                    <a:pt x="2940" y="8225"/>
                    <a:pt x="2926" y="8250"/>
                    <a:pt x="2904" y="8281"/>
                  </a:cubicBezTo>
                  <a:cubicBezTo>
                    <a:pt x="3113" y="8410"/>
                    <a:pt x="3314" y="8533"/>
                    <a:pt x="3524" y="8662"/>
                  </a:cubicBezTo>
                  <a:cubicBezTo>
                    <a:pt x="3652" y="8370"/>
                    <a:pt x="3773" y="8092"/>
                    <a:pt x="3897" y="7814"/>
                  </a:cubicBezTo>
                  <a:cubicBezTo>
                    <a:pt x="3961" y="7671"/>
                    <a:pt x="4077" y="7590"/>
                    <a:pt x="4203" y="7590"/>
                  </a:cubicBezTo>
                  <a:cubicBezTo>
                    <a:pt x="4247" y="7590"/>
                    <a:pt x="4291" y="7600"/>
                    <a:pt x="4335" y="7620"/>
                  </a:cubicBezTo>
                  <a:cubicBezTo>
                    <a:pt x="4506" y="7696"/>
                    <a:pt x="4570" y="7882"/>
                    <a:pt x="4487" y="8074"/>
                  </a:cubicBezTo>
                  <a:cubicBezTo>
                    <a:pt x="4382" y="8318"/>
                    <a:pt x="4275" y="8560"/>
                    <a:pt x="4168" y="8804"/>
                  </a:cubicBezTo>
                  <a:cubicBezTo>
                    <a:pt x="4154" y="8838"/>
                    <a:pt x="4141" y="8874"/>
                    <a:pt x="4117" y="8938"/>
                  </a:cubicBezTo>
                  <a:cubicBezTo>
                    <a:pt x="4481" y="9017"/>
                    <a:pt x="4829" y="9090"/>
                    <a:pt x="5193" y="9168"/>
                  </a:cubicBezTo>
                  <a:lnTo>
                    <a:pt x="5193" y="9029"/>
                  </a:lnTo>
                  <a:cubicBezTo>
                    <a:pt x="5193" y="8763"/>
                    <a:pt x="5192" y="8498"/>
                    <a:pt x="5193" y="8232"/>
                  </a:cubicBezTo>
                  <a:cubicBezTo>
                    <a:pt x="5194" y="8021"/>
                    <a:pt x="5324" y="7876"/>
                    <a:pt x="5513" y="7875"/>
                  </a:cubicBezTo>
                  <a:cubicBezTo>
                    <a:pt x="5514" y="7875"/>
                    <a:pt x="5516" y="7875"/>
                    <a:pt x="5517" y="7875"/>
                  </a:cubicBezTo>
                  <a:cubicBezTo>
                    <a:pt x="5708" y="7875"/>
                    <a:pt x="5839" y="8021"/>
                    <a:pt x="5839" y="8236"/>
                  </a:cubicBezTo>
                  <a:cubicBezTo>
                    <a:pt x="5840" y="8459"/>
                    <a:pt x="5840" y="8682"/>
                    <a:pt x="5840" y="8905"/>
                  </a:cubicBezTo>
                  <a:lnTo>
                    <a:pt x="5840" y="9139"/>
                  </a:lnTo>
                  <a:cubicBezTo>
                    <a:pt x="6160" y="9132"/>
                    <a:pt x="6767" y="8993"/>
                    <a:pt x="6904" y="8896"/>
                  </a:cubicBezTo>
                  <a:cubicBezTo>
                    <a:pt x="6783" y="8618"/>
                    <a:pt x="6659" y="8340"/>
                    <a:pt x="6539" y="8060"/>
                  </a:cubicBezTo>
                  <a:cubicBezTo>
                    <a:pt x="6461" y="7877"/>
                    <a:pt x="6533" y="7690"/>
                    <a:pt x="6702" y="7617"/>
                  </a:cubicBezTo>
                  <a:cubicBezTo>
                    <a:pt x="6744" y="7600"/>
                    <a:pt x="6787" y="7591"/>
                    <a:pt x="6829" y="7591"/>
                  </a:cubicBezTo>
                  <a:cubicBezTo>
                    <a:pt x="6953" y="7591"/>
                    <a:pt x="7069" y="7666"/>
                    <a:pt x="7130" y="7798"/>
                  </a:cubicBezTo>
                  <a:cubicBezTo>
                    <a:pt x="7229" y="8020"/>
                    <a:pt x="7325" y="8245"/>
                    <a:pt x="7423" y="8468"/>
                  </a:cubicBezTo>
                  <a:cubicBezTo>
                    <a:pt x="7450" y="8529"/>
                    <a:pt x="7478" y="8590"/>
                    <a:pt x="7510" y="8662"/>
                  </a:cubicBezTo>
                  <a:cubicBezTo>
                    <a:pt x="7723" y="8531"/>
                    <a:pt x="7926" y="8405"/>
                    <a:pt x="8135" y="8276"/>
                  </a:cubicBezTo>
                  <a:cubicBezTo>
                    <a:pt x="7924" y="8021"/>
                    <a:pt x="7727" y="7784"/>
                    <a:pt x="7531" y="7546"/>
                  </a:cubicBezTo>
                  <a:cubicBezTo>
                    <a:pt x="7405" y="7390"/>
                    <a:pt x="7419" y="7190"/>
                    <a:pt x="7560" y="7074"/>
                  </a:cubicBezTo>
                  <a:cubicBezTo>
                    <a:pt x="7620" y="7024"/>
                    <a:pt x="7690" y="7000"/>
                    <a:pt x="7761" y="7000"/>
                  </a:cubicBezTo>
                  <a:cubicBezTo>
                    <a:pt x="7857" y="7000"/>
                    <a:pt x="7954" y="7045"/>
                    <a:pt x="8029" y="7132"/>
                  </a:cubicBezTo>
                  <a:cubicBezTo>
                    <a:pt x="8082" y="7195"/>
                    <a:pt x="8134" y="7260"/>
                    <a:pt x="8187" y="7323"/>
                  </a:cubicBezTo>
                  <a:cubicBezTo>
                    <a:pt x="8332" y="7499"/>
                    <a:pt x="8478" y="7676"/>
                    <a:pt x="8631" y="7860"/>
                  </a:cubicBezTo>
                  <a:cubicBezTo>
                    <a:pt x="8798" y="7682"/>
                    <a:pt x="8957" y="7513"/>
                    <a:pt x="9121" y="7337"/>
                  </a:cubicBezTo>
                  <a:cubicBezTo>
                    <a:pt x="9076" y="7302"/>
                    <a:pt x="9044" y="7275"/>
                    <a:pt x="9010" y="7250"/>
                  </a:cubicBezTo>
                  <a:cubicBezTo>
                    <a:pt x="8799" y="7087"/>
                    <a:pt x="8588" y="6926"/>
                    <a:pt x="8378" y="6764"/>
                  </a:cubicBezTo>
                  <a:cubicBezTo>
                    <a:pt x="8273" y="6683"/>
                    <a:pt x="8217" y="6579"/>
                    <a:pt x="8240" y="6446"/>
                  </a:cubicBezTo>
                  <a:cubicBezTo>
                    <a:pt x="8269" y="6277"/>
                    <a:pt x="8404" y="6174"/>
                    <a:pt x="8553" y="6174"/>
                  </a:cubicBezTo>
                  <a:cubicBezTo>
                    <a:pt x="8623" y="6174"/>
                    <a:pt x="8696" y="6197"/>
                    <a:pt x="8763" y="6246"/>
                  </a:cubicBezTo>
                  <a:cubicBezTo>
                    <a:pt x="9013" y="6432"/>
                    <a:pt x="9258" y="6625"/>
                    <a:pt x="9516" y="6823"/>
                  </a:cubicBezTo>
                  <a:cubicBezTo>
                    <a:pt x="9641" y="6622"/>
                    <a:pt x="9763" y="6428"/>
                    <a:pt x="9888" y="6228"/>
                  </a:cubicBezTo>
                  <a:cubicBezTo>
                    <a:pt x="9846" y="6206"/>
                    <a:pt x="9816" y="6187"/>
                    <a:pt x="9784" y="6172"/>
                  </a:cubicBezTo>
                  <a:cubicBezTo>
                    <a:pt x="9541" y="6048"/>
                    <a:pt x="9297" y="5926"/>
                    <a:pt x="9056" y="5801"/>
                  </a:cubicBezTo>
                  <a:cubicBezTo>
                    <a:pt x="8911" y="5726"/>
                    <a:pt x="8838" y="5590"/>
                    <a:pt x="8863" y="5450"/>
                  </a:cubicBezTo>
                  <a:cubicBezTo>
                    <a:pt x="8892" y="5286"/>
                    <a:pt x="9024" y="5182"/>
                    <a:pt x="9176" y="5182"/>
                  </a:cubicBezTo>
                  <a:cubicBezTo>
                    <a:pt x="9228" y="5182"/>
                    <a:pt x="9282" y="5194"/>
                    <a:pt x="9335" y="5220"/>
                  </a:cubicBezTo>
                  <a:cubicBezTo>
                    <a:pt x="9583" y="5340"/>
                    <a:pt x="9828" y="5468"/>
                    <a:pt x="10073" y="5592"/>
                  </a:cubicBezTo>
                  <a:cubicBezTo>
                    <a:pt x="10107" y="5610"/>
                    <a:pt x="10142" y="5624"/>
                    <a:pt x="10185" y="5645"/>
                  </a:cubicBezTo>
                  <a:cubicBezTo>
                    <a:pt x="10274" y="5424"/>
                    <a:pt x="10359" y="5218"/>
                    <a:pt x="10444" y="5005"/>
                  </a:cubicBezTo>
                  <a:cubicBezTo>
                    <a:pt x="10394" y="4987"/>
                    <a:pt x="10360" y="4975"/>
                    <a:pt x="10326" y="4964"/>
                  </a:cubicBezTo>
                  <a:cubicBezTo>
                    <a:pt x="10064" y="4880"/>
                    <a:pt x="9800" y="4796"/>
                    <a:pt x="9539" y="4710"/>
                  </a:cubicBezTo>
                  <a:cubicBezTo>
                    <a:pt x="9398" y="4663"/>
                    <a:pt x="9315" y="4551"/>
                    <a:pt x="9310" y="4414"/>
                  </a:cubicBezTo>
                  <a:cubicBezTo>
                    <a:pt x="9304" y="4287"/>
                    <a:pt x="9372" y="4154"/>
                    <a:pt x="9495" y="4115"/>
                  </a:cubicBezTo>
                  <a:cubicBezTo>
                    <a:pt x="9541" y="4100"/>
                    <a:pt x="9593" y="4092"/>
                    <a:pt x="9645" y="4092"/>
                  </a:cubicBezTo>
                  <a:cubicBezTo>
                    <a:pt x="9683" y="4092"/>
                    <a:pt x="9720" y="4097"/>
                    <a:pt x="9754" y="4106"/>
                  </a:cubicBezTo>
                  <a:cubicBezTo>
                    <a:pt x="10050" y="4191"/>
                    <a:pt x="10341" y="4289"/>
                    <a:pt x="10645" y="4386"/>
                  </a:cubicBezTo>
                  <a:cubicBezTo>
                    <a:pt x="10700" y="4161"/>
                    <a:pt x="10754" y="3944"/>
                    <a:pt x="10809" y="3717"/>
                  </a:cubicBezTo>
                  <a:cubicBezTo>
                    <a:pt x="10757" y="3708"/>
                    <a:pt x="10723" y="3700"/>
                    <a:pt x="10688" y="3694"/>
                  </a:cubicBezTo>
                  <a:cubicBezTo>
                    <a:pt x="10409" y="3646"/>
                    <a:pt x="10129" y="3603"/>
                    <a:pt x="9851" y="3548"/>
                  </a:cubicBezTo>
                  <a:cubicBezTo>
                    <a:pt x="9676" y="3514"/>
                    <a:pt x="9570" y="3360"/>
                    <a:pt x="9591" y="3195"/>
                  </a:cubicBezTo>
                  <a:cubicBezTo>
                    <a:pt x="9612" y="3032"/>
                    <a:pt x="9746" y="2917"/>
                    <a:pt x="9918" y="2917"/>
                  </a:cubicBezTo>
                  <a:cubicBezTo>
                    <a:pt x="9926" y="2917"/>
                    <a:pt x="9934" y="2917"/>
                    <a:pt x="9942" y="2917"/>
                  </a:cubicBezTo>
                  <a:cubicBezTo>
                    <a:pt x="10024" y="2923"/>
                    <a:pt x="10105" y="2940"/>
                    <a:pt x="10187" y="2954"/>
                  </a:cubicBezTo>
                  <a:cubicBezTo>
                    <a:pt x="10427" y="2993"/>
                    <a:pt x="10666" y="3034"/>
                    <a:pt x="10935" y="3079"/>
                  </a:cubicBezTo>
                  <a:cubicBezTo>
                    <a:pt x="10968" y="2635"/>
                    <a:pt x="11001" y="2203"/>
                    <a:pt x="11032" y="1771"/>
                  </a:cubicBezTo>
                  <a:cubicBezTo>
                    <a:pt x="11042" y="1634"/>
                    <a:pt x="10982" y="1532"/>
                    <a:pt x="10871" y="1451"/>
                  </a:cubicBezTo>
                  <a:cubicBezTo>
                    <a:pt x="10230" y="984"/>
                    <a:pt x="9591" y="515"/>
                    <a:pt x="8951" y="47"/>
                  </a:cubicBezTo>
                  <a:cubicBezTo>
                    <a:pt x="8930" y="32"/>
                    <a:pt x="8907" y="21"/>
                    <a:pt x="8876" y="3"/>
                  </a:cubicBezTo>
                  <a:lnTo>
                    <a:pt x="8876" y="3"/>
                  </a:lnTo>
                  <a:cubicBezTo>
                    <a:pt x="8878" y="33"/>
                    <a:pt x="8878" y="47"/>
                    <a:pt x="8880" y="60"/>
                  </a:cubicBezTo>
                  <a:cubicBezTo>
                    <a:pt x="8939" y="479"/>
                    <a:pt x="9024" y="897"/>
                    <a:pt x="9052" y="1317"/>
                  </a:cubicBezTo>
                  <a:cubicBezTo>
                    <a:pt x="9133" y="2572"/>
                    <a:pt x="8913" y="3776"/>
                    <a:pt x="8380" y="4917"/>
                  </a:cubicBezTo>
                  <a:cubicBezTo>
                    <a:pt x="8045" y="5633"/>
                    <a:pt x="7597" y="6262"/>
                    <a:pt x="6950" y="6733"/>
                  </a:cubicBezTo>
                  <a:cubicBezTo>
                    <a:pt x="6499" y="7062"/>
                    <a:pt x="6016" y="7227"/>
                    <a:pt x="5529" y="7227"/>
                  </a:cubicBezTo>
                  <a:cubicBezTo>
                    <a:pt x="5096" y="7227"/>
                    <a:pt x="4660" y="7097"/>
                    <a:pt x="4241" y="6835"/>
                  </a:cubicBezTo>
                  <a:cubicBezTo>
                    <a:pt x="3708" y="6503"/>
                    <a:pt x="3299" y="6048"/>
                    <a:pt x="2979" y="5515"/>
                  </a:cubicBezTo>
                  <a:cubicBezTo>
                    <a:pt x="2082" y="4015"/>
                    <a:pt x="1816" y="2388"/>
                    <a:pt x="2039" y="668"/>
                  </a:cubicBezTo>
                  <a:cubicBezTo>
                    <a:pt x="2067" y="449"/>
                    <a:pt x="2113" y="232"/>
                    <a:pt x="2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
            <p:cNvSpPr/>
            <p:nvPr/>
          </p:nvSpPr>
          <p:spPr>
            <a:xfrm>
              <a:off x="4929775" y="5195700"/>
              <a:ext cx="150925" cy="177250"/>
            </a:xfrm>
            <a:custGeom>
              <a:rect b="b" l="l" r="r" t="t"/>
              <a:pathLst>
                <a:path extrusionOk="0" h="7090" w="6037">
                  <a:moveTo>
                    <a:pt x="687" y="1"/>
                  </a:moveTo>
                  <a:cubicBezTo>
                    <a:pt x="613" y="1"/>
                    <a:pt x="538" y="8"/>
                    <a:pt x="463" y="24"/>
                  </a:cubicBezTo>
                  <a:cubicBezTo>
                    <a:pt x="398" y="37"/>
                    <a:pt x="361" y="62"/>
                    <a:pt x="339" y="132"/>
                  </a:cubicBezTo>
                  <a:cubicBezTo>
                    <a:pt x="114" y="827"/>
                    <a:pt x="7" y="1541"/>
                    <a:pt x="1" y="2271"/>
                  </a:cubicBezTo>
                  <a:cubicBezTo>
                    <a:pt x="8" y="3218"/>
                    <a:pt x="177" y="4132"/>
                    <a:pt x="560" y="5001"/>
                  </a:cubicBezTo>
                  <a:cubicBezTo>
                    <a:pt x="827" y="5610"/>
                    <a:pt x="1176" y="6162"/>
                    <a:pt x="1691" y="6593"/>
                  </a:cubicBezTo>
                  <a:cubicBezTo>
                    <a:pt x="2085" y="6924"/>
                    <a:pt x="2491" y="7089"/>
                    <a:pt x="2900" y="7089"/>
                  </a:cubicBezTo>
                  <a:cubicBezTo>
                    <a:pt x="3287" y="7089"/>
                    <a:pt x="3677" y="6941"/>
                    <a:pt x="4063" y="6642"/>
                  </a:cubicBezTo>
                  <a:cubicBezTo>
                    <a:pt x="4473" y="6325"/>
                    <a:pt x="4783" y="5920"/>
                    <a:pt x="5022" y="5466"/>
                  </a:cubicBezTo>
                  <a:cubicBezTo>
                    <a:pt x="5901" y="3797"/>
                    <a:pt x="6036" y="2053"/>
                    <a:pt x="5523" y="250"/>
                  </a:cubicBezTo>
                  <a:cubicBezTo>
                    <a:pt x="5459" y="26"/>
                    <a:pt x="5432" y="9"/>
                    <a:pt x="5196" y="3"/>
                  </a:cubicBezTo>
                  <a:cubicBezTo>
                    <a:pt x="5185" y="2"/>
                    <a:pt x="5174" y="2"/>
                    <a:pt x="5164" y="2"/>
                  </a:cubicBezTo>
                  <a:cubicBezTo>
                    <a:pt x="4446" y="2"/>
                    <a:pt x="3881" y="566"/>
                    <a:pt x="3876" y="1286"/>
                  </a:cubicBezTo>
                  <a:cubicBezTo>
                    <a:pt x="3875" y="1433"/>
                    <a:pt x="3877" y="1581"/>
                    <a:pt x="3855" y="1726"/>
                  </a:cubicBezTo>
                  <a:cubicBezTo>
                    <a:pt x="3779" y="2216"/>
                    <a:pt x="3376" y="2565"/>
                    <a:pt x="2903" y="2565"/>
                  </a:cubicBezTo>
                  <a:cubicBezTo>
                    <a:pt x="2901" y="2565"/>
                    <a:pt x="2900" y="2565"/>
                    <a:pt x="2898" y="2565"/>
                  </a:cubicBezTo>
                  <a:cubicBezTo>
                    <a:pt x="2419" y="2561"/>
                    <a:pt x="2019" y="2212"/>
                    <a:pt x="1950" y="1718"/>
                  </a:cubicBezTo>
                  <a:cubicBezTo>
                    <a:pt x="1927" y="1556"/>
                    <a:pt x="1942" y="1389"/>
                    <a:pt x="1938" y="1225"/>
                  </a:cubicBezTo>
                  <a:cubicBezTo>
                    <a:pt x="1919" y="550"/>
                    <a:pt x="1328" y="1"/>
                    <a:pt x="6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25"/>
          <p:cNvGrpSpPr/>
          <p:nvPr/>
        </p:nvGrpSpPr>
        <p:grpSpPr>
          <a:xfrm>
            <a:off x="13373739" y="6163071"/>
            <a:ext cx="420584" cy="419557"/>
            <a:chOff x="4487825" y="4768350"/>
            <a:chExt cx="276500" cy="275825"/>
          </a:xfrm>
        </p:grpSpPr>
        <p:sp>
          <p:nvSpPr>
            <p:cNvPr id="750" name="Google Shape;750;p25"/>
            <p:cNvSpPr/>
            <p:nvPr/>
          </p:nvSpPr>
          <p:spPr>
            <a:xfrm>
              <a:off x="4487825" y="4946650"/>
              <a:ext cx="276500" cy="32400"/>
            </a:xfrm>
            <a:custGeom>
              <a:rect b="b" l="l" r="r" t="t"/>
              <a:pathLst>
                <a:path extrusionOk="0" h="1296" w="11060">
                  <a:moveTo>
                    <a:pt x="5154" y="0"/>
                  </a:moveTo>
                  <a:cubicBezTo>
                    <a:pt x="4001" y="0"/>
                    <a:pt x="2848" y="1"/>
                    <a:pt x="1696" y="2"/>
                  </a:cubicBezTo>
                  <a:cubicBezTo>
                    <a:pt x="1643" y="2"/>
                    <a:pt x="1584" y="5"/>
                    <a:pt x="1538" y="28"/>
                  </a:cubicBezTo>
                  <a:cubicBezTo>
                    <a:pt x="1090" y="245"/>
                    <a:pt x="642" y="464"/>
                    <a:pt x="197" y="688"/>
                  </a:cubicBezTo>
                  <a:cubicBezTo>
                    <a:pt x="61" y="756"/>
                    <a:pt x="0" y="905"/>
                    <a:pt x="35" y="1042"/>
                  </a:cubicBezTo>
                  <a:cubicBezTo>
                    <a:pt x="71" y="1189"/>
                    <a:pt x="191" y="1285"/>
                    <a:pt x="347" y="1292"/>
                  </a:cubicBezTo>
                  <a:cubicBezTo>
                    <a:pt x="359" y="1293"/>
                    <a:pt x="371" y="1293"/>
                    <a:pt x="383" y="1293"/>
                  </a:cubicBezTo>
                  <a:cubicBezTo>
                    <a:pt x="407" y="1293"/>
                    <a:pt x="430" y="1292"/>
                    <a:pt x="455" y="1292"/>
                  </a:cubicBezTo>
                  <a:cubicBezTo>
                    <a:pt x="1585" y="1292"/>
                    <a:pt x="2715" y="1292"/>
                    <a:pt x="3845" y="1292"/>
                  </a:cubicBezTo>
                  <a:cubicBezTo>
                    <a:pt x="6105" y="1292"/>
                    <a:pt x="8365" y="1293"/>
                    <a:pt x="10625" y="1296"/>
                  </a:cubicBezTo>
                  <a:cubicBezTo>
                    <a:pt x="10826" y="1296"/>
                    <a:pt x="10974" y="1243"/>
                    <a:pt x="11060" y="1055"/>
                  </a:cubicBezTo>
                  <a:lnTo>
                    <a:pt x="11060" y="883"/>
                  </a:lnTo>
                  <a:cubicBezTo>
                    <a:pt x="11002" y="756"/>
                    <a:pt x="10897" y="684"/>
                    <a:pt x="10774" y="625"/>
                  </a:cubicBezTo>
                  <a:cubicBezTo>
                    <a:pt x="10386" y="440"/>
                    <a:pt x="10002" y="245"/>
                    <a:pt x="9613" y="60"/>
                  </a:cubicBezTo>
                  <a:cubicBezTo>
                    <a:pt x="9545" y="27"/>
                    <a:pt x="9464" y="3"/>
                    <a:pt x="9388" y="3"/>
                  </a:cubicBezTo>
                  <a:cubicBezTo>
                    <a:pt x="7977" y="1"/>
                    <a:pt x="6565" y="0"/>
                    <a:pt x="5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a:off x="4504050" y="4768350"/>
              <a:ext cx="49925" cy="48900"/>
            </a:xfrm>
            <a:custGeom>
              <a:rect b="b" l="l" r="r" t="t"/>
              <a:pathLst>
                <a:path extrusionOk="0" h="1956" w="1997">
                  <a:moveTo>
                    <a:pt x="928" y="0"/>
                  </a:moveTo>
                  <a:cubicBezTo>
                    <a:pt x="742" y="86"/>
                    <a:pt x="673" y="233"/>
                    <a:pt x="690" y="434"/>
                  </a:cubicBezTo>
                  <a:cubicBezTo>
                    <a:pt x="699" y="533"/>
                    <a:pt x="687" y="635"/>
                    <a:pt x="694" y="734"/>
                  </a:cubicBezTo>
                  <a:cubicBezTo>
                    <a:pt x="698" y="809"/>
                    <a:pt x="672" y="862"/>
                    <a:pt x="619" y="913"/>
                  </a:cubicBezTo>
                  <a:cubicBezTo>
                    <a:pt x="479" y="1053"/>
                    <a:pt x="354" y="1206"/>
                    <a:pt x="205" y="1336"/>
                  </a:cubicBezTo>
                  <a:cubicBezTo>
                    <a:pt x="1" y="1514"/>
                    <a:pt x="46" y="1736"/>
                    <a:pt x="50" y="1955"/>
                  </a:cubicBezTo>
                  <a:lnTo>
                    <a:pt x="1984" y="1955"/>
                  </a:lnTo>
                  <a:cubicBezTo>
                    <a:pt x="1984" y="1873"/>
                    <a:pt x="1980" y="1794"/>
                    <a:pt x="1985" y="1717"/>
                  </a:cubicBezTo>
                  <a:cubicBezTo>
                    <a:pt x="1996" y="1569"/>
                    <a:pt x="1944" y="1452"/>
                    <a:pt x="1837" y="1352"/>
                  </a:cubicBezTo>
                  <a:cubicBezTo>
                    <a:pt x="1759" y="1279"/>
                    <a:pt x="1696" y="1189"/>
                    <a:pt x="1611" y="1123"/>
                  </a:cubicBezTo>
                  <a:cubicBezTo>
                    <a:pt x="1381" y="945"/>
                    <a:pt x="1292" y="720"/>
                    <a:pt x="1337" y="433"/>
                  </a:cubicBezTo>
                  <a:cubicBezTo>
                    <a:pt x="1367" y="235"/>
                    <a:pt x="1286" y="86"/>
                    <a:pt x="1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a:off x="4488450" y="4833525"/>
              <a:ext cx="81375" cy="114325"/>
            </a:xfrm>
            <a:custGeom>
              <a:rect b="b" l="l" r="r" t="t"/>
              <a:pathLst>
                <a:path extrusionOk="0" h="4573" w="3255">
                  <a:moveTo>
                    <a:pt x="1637" y="1294"/>
                  </a:moveTo>
                  <a:cubicBezTo>
                    <a:pt x="1638" y="1294"/>
                    <a:pt x="1638" y="1294"/>
                    <a:pt x="1639" y="1294"/>
                  </a:cubicBezTo>
                  <a:cubicBezTo>
                    <a:pt x="1816" y="1294"/>
                    <a:pt x="1957" y="1432"/>
                    <a:pt x="1961" y="1616"/>
                  </a:cubicBezTo>
                  <a:cubicBezTo>
                    <a:pt x="1965" y="1830"/>
                    <a:pt x="1964" y="2045"/>
                    <a:pt x="1961" y="2260"/>
                  </a:cubicBezTo>
                  <a:cubicBezTo>
                    <a:pt x="1959" y="2443"/>
                    <a:pt x="1819" y="2583"/>
                    <a:pt x="1644" y="2586"/>
                  </a:cubicBezTo>
                  <a:cubicBezTo>
                    <a:pt x="1642" y="2586"/>
                    <a:pt x="1641" y="2586"/>
                    <a:pt x="1639" y="2586"/>
                  </a:cubicBezTo>
                  <a:cubicBezTo>
                    <a:pt x="1461" y="2586"/>
                    <a:pt x="1321" y="2445"/>
                    <a:pt x="1316" y="2258"/>
                  </a:cubicBezTo>
                  <a:cubicBezTo>
                    <a:pt x="1313" y="2151"/>
                    <a:pt x="1315" y="2044"/>
                    <a:pt x="1315" y="1936"/>
                  </a:cubicBezTo>
                  <a:cubicBezTo>
                    <a:pt x="1315" y="1829"/>
                    <a:pt x="1313" y="1721"/>
                    <a:pt x="1316" y="1614"/>
                  </a:cubicBezTo>
                  <a:cubicBezTo>
                    <a:pt x="1322" y="1432"/>
                    <a:pt x="1462" y="1294"/>
                    <a:pt x="1637" y="1294"/>
                  </a:cubicBezTo>
                  <a:close/>
                  <a:moveTo>
                    <a:pt x="400" y="0"/>
                  </a:moveTo>
                  <a:cubicBezTo>
                    <a:pt x="118" y="0"/>
                    <a:pt x="0" y="117"/>
                    <a:pt x="0" y="398"/>
                  </a:cubicBezTo>
                  <a:lnTo>
                    <a:pt x="0" y="4447"/>
                  </a:lnTo>
                  <a:lnTo>
                    <a:pt x="0" y="4573"/>
                  </a:lnTo>
                  <a:cubicBezTo>
                    <a:pt x="403" y="4375"/>
                    <a:pt x="790" y="4187"/>
                    <a:pt x="1174" y="3997"/>
                  </a:cubicBezTo>
                  <a:cubicBezTo>
                    <a:pt x="1333" y="3917"/>
                    <a:pt x="1497" y="3878"/>
                    <a:pt x="1675" y="3878"/>
                  </a:cubicBezTo>
                  <a:cubicBezTo>
                    <a:pt x="1677" y="3878"/>
                    <a:pt x="1680" y="3878"/>
                    <a:pt x="1682" y="3878"/>
                  </a:cubicBezTo>
                  <a:cubicBezTo>
                    <a:pt x="1925" y="3879"/>
                    <a:pt x="2167" y="3879"/>
                    <a:pt x="2409" y="3879"/>
                  </a:cubicBezTo>
                  <a:cubicBezTo>
                    <a:pt x="2651" y="3879"/>
                    <a:pt x="2893" y="3879"/>
                    <a:pt x="3135" y="3879"/>
                  </a:cubicBezTo>
                  <a:lnTo>
                    <a:pt x="3255" y="3879"/>
                  </a:lnTo>
                  <a:lnTo>
                    <a:pt x="3255" y="3757"/>
                  </a:lnTo>
                  <a:lnTo>
                    <a:pt x="3255" y="386"/>
                  </a:lnTo>
                  <a:cubicBezTo>
                    <a:pt x="3255" y="121"/>
                    <a:pt x="3133" y="0"/>
                    <a:pt x="28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a:off x="4626275" y="4833550"/>
              <a:ext cx="64850" cy="96775"/>
            </a:xfrm>
            <a:custGeom>
              <a:rect b="b" l="l" r="r" t="t"/>
              <a:pathLst>
                <a:path extrusionOk="0" h="3871" w="2594">
                  <a:moveTo>
                    <a:pt x="1297" y="2585"/>
                  </a:moveTo>
                  <a:cubicBezTo>
                    <a:pt x="1472" y="2585"/>
                    <a:pt x="1619" y="2730"/>
                    <a:pt x="1621" y="2904"/>
                  </a:cubicBezTo>
                  <a:cubicBezTo>
                    <a:pt x="1622" y="3079"/>
                    <a:pt x="1478" y="3227"/>
                    <a:pt x="1304" y="3230"/>
                  </a:cubicBezTo>
                  <a:cubicBezTo>
                    <a:pt x="1302" y="3230"/>
                    <a:pt x="1300" y="3231"/>
                    <a:pt x="1298" y="3231"/>
                  </a:cubicBezTo>
                  <a:cubicBezTo>
                    <a:pt x="1121" y="3231"/>
                    <a:pt x="973" y="3083"/>
                    <a:pt x="974" y="2906"/>
                  </a:cubicBezTo>
                  <a:cubicBezTo>
                    <a:pt x="975" y="2731"/>
                    <a:pt x="1123" y="2585"/>
                    <a:pt x="1297" y="2585"/>
                  </a:cubicBezTo>
                  <a:close/>
                  <a:moveTo>
                    <a:pt x="1299" y="0"/>
                  </a:moveTo>
                  <a:cubicBezTo>
                    <a:pt x="1297" y="0"/>
                    <a:pt x="1295" y="0"/>
                    <a:pt x="1293" y="0"/>
                  </a:cubicBezTo>
                  <a:cubicBezTo>
                    <a:pt x="1112" y="2"/>
                    <a:pt x="977" y="145"/>
                    <a:pt x="975" y="338"/>
                  </a:cubicBezTo>
                  <a:cubicBezTo>
                    <a:pt x="973" y="518"/>
                    <a:pt x="980" y="697"/>
                    <a:pt x="971" y="877"/>
                  </a:cubicBezTo>
                  <a:cubicBezTo>
                    <a:pt x="969" y="931"/>
                    <a:pt x="944" y="996"/>
                    <a:pt x="906" y="1033"/>
                  </a:cubicBezTo>
                  <a:cubicBezTo>
                    <a:pt x="652" y="1296"/>
                    <a:pt x="387" y="1550"/>
                    <a:pt x="135" y="1815"/>
                  </a:cubicBezTo>
                  <a:cubicBezTo>
                    <a:pt x="74" y="1877"/>
                    <a:pt x="13" y="1973"/>
                    <a:pt x="12" y="2054"/>
                  </a:cubicBezTo>
                  <a:cubicBezTo>
                    <a:pt x="1" y="2656"/>
                    <a:pt x="6" y="3259"/>
                    <a:pt x="6" y="3870"/>
                  </a:cubicBezTo>
                  <a:lnTo>
                    <a:pt x="2591" y="3870"/>
                  </a:lnTo>
                  <a:cubicBezTo>
                    <a:pt x="2591" y="3284"/>
                    <a:pt x="2589" y="2707"/>
                    <a:pt x="2592" y="2130"/>
                  </a:cubicBezTo>
                  <a:cubicBezTo>
                    <a:pt x="2593" y="1998"/>
                    <a:pt x="2551" y="1895"/>
                    <a:pt x="2457" y="1804"/>
                  </a:cubicBezTo>
                  <a:cubicBezTo>
                    <a:pt x="2196" y="1547"/>
                    <a:pt x="1937" y="1288"/>
                    <a:pt x="1681" y="1025"/>
                  </a:cubicBezTo>
                  <a:cubicBezTo>
                    <a:pt x="1648" y="992"/>
                    <a:pt x="1625" y="934"/>
                    <a:pt x="1624" y="887"/>
                  </a:cubicBezTo>
                  <a:cubicBezTo>
                    <a:pt x="1618" y="704"/>
                    <a:pt x="1623" y="520"/>
                    <a:pt x="1621" y="338"/>
                  </a:cubicBezTo>
                  <a:cubicBezTo>
                    <a:pt x="1619" y="143"/>
                    <a:pt x="1480" y="0"/>
                    <a:pt x="1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4537650" y="4995250"/>
              <a:ext cx="48150" cy="48775"/>
            </a:xfrm>
            <a:custGeom>
              <a:rect b="b" l="l" r="r" t="t"/>
              <a:pathLst>
                <a:path extrusionOk="0" h="1951" w="1926">
                  <a:moveTo>
                    <a:pt x="0" y="0"/>
                  </a:moveTo>
                  <a:lnTo>
                    <a:pt x="0" y="1948"/>
                  </a:lnTo>
                  <a:lnTo>
                    <a:pt x="640" y="1948"/>
                  </a:lnTo>
                  <a:lnTo>
                    <a:pt x="640" y="1823"/>
                  </a:lnTo>
                  <a:cubicBezTo>
                    <a:pt x="640" y="1538"/>
                    <a:pt x="639" y="1255"/>
                    <a:pt x="641" y="971"/>
                  </a:cubicBezTo>
                  <a:cubicBezTo>
                    <a:pt x="641" y="832"/>
                    <a:pt x="707" y="730"/>
                    <a:pt x="832" y="671"/>
                  </a:cubicBezTo>
                  <a:cubicBezTo>
                    <a:pt x="878" y="650"/>
                    <a:pt x="922" y="640"/>
                    <a:pt x="966" y="640"/>
                  </a:cubicBezTo>
                  <a:cubicBezTo>
                    <a:pt x="1036" y="640"/>
                    <a:pt x="1103" y="666"/>
                    <a:pt x="1165" y="715"/>
                  </a:cubicBezTo>
                  <a:cubicBezTo>
                    <a:pt x="1253" y="783"/>
                    <a:pt x="1288" y="879"/>
                    <a:pt x="1287" y="989"/>
                  </a:cubicBezTo>
                  <a:cubicBezTo>
                    <a:pt x="1286" y="1308"/>
                    <a:pt x="1287" y="1626"/>
                    <a:pt x="1287" y="1951"/>
                  </a:cubicBezTo>
                  <a:lnTo>
                    <a:pt x="1926" y="1951"/>
                  </a:lnTo>
                  <a:lnTo>
                    <a:pt x="1926" y="1950"/>
                  </a:lnTo>
                  <a:lnTo>
                    <a:pt x="19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a:off x="4650775" y="4995250"/>
              <a:ext cx="48175" cy="48775"/>
            </a:xfrm>
            <a:custGeom>
              <a:rect b="b" l="l" r="r" t="t"/>
              <a:pathLst>
                <a:path extrusionOk="0" h="1951" w="1927">
                  <a:moveTo>
                    <a:pt x="1" y="0"/>
                  </a:moveTo>
                  <a:lnTo>
                    <a:pt x="1" y="1948"/>
                  </a:lnTo>
                  <a:lnTo>
                    <a:pt x="641" y="1948"/>
                  </a:lnTo>
                  <a:lnTo>
                    <a:pt x="641" y="1823"/>
                  </a:lnTo>
                  <a:cubicBezTo>
                    <a:pt x="641" y="1538"/>
                    <a:pt x="640" y="1255"/>
                    <a:pt x="642" y="972"/>
                  </a:cubicBezTo>
                  <a:cubicBezTo>
                    <a:pt x="642" y="838"/>
                    <a:pt x="703" y="737"/>
                    <a:pt x="823" y="677"/>
                  </a:cubicBezTo>
                  <a:cubicBezTo>
                    <a:pt x="872" y="652"/>
                    <a:pt x="920" y="640"/>
                    <a:pt x="967" y="640"/>
                  </a:cubicBezTo>
                  <a:cubicBezTo>
                    <a:pt x="1033" y="640"/>
                    <a:pt x="1097" y="664"/>
                    <a:pt x="1158" y="708"/>
                  </a:cubicBezTo>
                  <a:cubicBezTo>
                    <a:pt x="1251" y="778"/>
                    <a:pt x="1288" y="874"/>
                    <a:pt x="1288" y="989"/>
                  </a:cubicBezTo>
                  <a:cubicBezTo>
                    <a:pt x="1287" y="1308"/>
                    <a:pt x="1287" y="1627"/>
                    <a:pt x="1287" y="1951"/>
                  </a:cubicBezTo>
                  <a:lnTo>
                    <a:pt x="1926" y="1951"/>
                  </a:lnTo>
                  <a:lnTo>
                    <a:pt x="19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a:off x="4488400" y="4995275"/>
              <a:ext cx="32800" cy="48900"/>
            </a:xfrm>
            <a:custGeom>
              <a:rect b="b" l="l" r="r" t="t"/>
              <a:pathLst>
                <a:path extrusionOk="0" h="1956" w="1312">
                  <a:moveTo>
                    <a:pt x="5" y="1"/>
                  </a:moveTo>
                  <a:cubicBezTo>
                    <a:pt x="5" y="559"/>
                    <a:pt x="0" y="1111"/>
                    <a:pt x="7" y="1663"/>
                  </a:cubicBezTo>
                  <a:cubicBezTo>
                    <a:pt x="9" y="1815"/>
                    <a:pt x="142" y="1947"/>
                    <a:pt x="293" y="1951"/>
                  </a:cubicBezTo>
                  <a:cubicBezTo>
                    <a:pt x="432" y="1954"/>
                    <a:pt x="571" y="1955"/>
                    <a:pt x="710" y="1955"/>
                  </a:cubicBezTo>
                  <a:cubicBezTo>
                    <a:pt x="909" y="1955"/>
                    <a:pt x="1109" y="1953"/>
                    <a:pt x="1312" y="1953"/>
                  </a:cubicBezTo>
                  <a:lnTo>
                    <a:pt x="13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4602325" y="4995225"/>
              <a:ext cx="32025" cy="48700"/>
            </a:xfrm>
            <a:custGeom>
              <a:rect b="b" l="l" r="r" t="t"/>
              <a:pathLst>
                <a:path extrusionOk="0" h="1948" w="1281">
                  <a:moveTo>
                    <a:pt x="1" y="0"/>
                  </a:moveTo>
                  <a:lnTo>
                    <a:pt x="1" y="1948"/>
                  </a:lnTo>
                  <a:lnTo>
                    <a:pt x="1280" y="1948"/>
                  </a:lnTo>
                  <a:lnTo>
                    <a:pt x="1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a:off x="4715475" y="4995275"/>
              <a:ext cx="32175" cy="48875"/>
            </a:xfrm>
            <a:custGeom>
              <a:rect b="b" l="l" r="r" t="t"/>
              <a:pathLst>
                <a:path extrusionOk="0" h="1955" w="1287">
                  <a:moveTo>
                    <a:pt x="0" y="1"/>
                  </a:moveTo>
                  <a:lnTo>
                    <a:pt x="0" y="1954"/>
                  </a:lnTo>
                  <a:cubicBezTo>
                    <a:pt x="206" y="1954"/>
                    <a:pt x="409" y="1955"/>
                    <a:pt x="610" y="1955"/>
                  </a:cubicBezTo>
                  <a:cubicBezTo>
                    <a:pt x="711" y="1955"/>
                    <a:pt x="812" y="1955"/>
                    <a:pt x="912" y="1954"/>
                  </a:cubicBezTo>
                  <a:cubicBezTo>
                    <a:pt x="1157" y="1954"/>
                    <a:pt x="1285" y="1828"/>
                    <a:pt x="1285" y="1586"/>
                  </a:cubicBezTo>
                  <a:cubicBezTo>
                    <a:pt x="1286" y="1089"/>
                    <a:pt x="1285" y="594"/>
                    <a:pt x="1285" y="99"/>
                  </a:cubicBez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a:off x="4585975" y="4882000"/>
              <a:ext cx="24300" cy="48300"/>
            </a:xfrm>
            <a:custGeom>
              <a:rect b="b" l="l" r="r" t="t"/>
              <a:pathLst>
                <a:path extrusionOk="0" h="1932" w="972">
                  <a:moveTo>
                    <a:pt x="567" y="0"/>
                  </a:moveTo>
                  <a:cubicBezTo>
                    <a:pt x="500" y="0"/>
                    <a:pt x="434" y="0"/>
                    <a:pt x="367" y="1"/>
                  </a:cubicBezTo>
                  <a:cubicBezTo>
                    <a:pt x="130" y="1"/>
                    <a:pt x="1" y="129"/>
                    <a:pt x="0" y="366"/>
                  </a:cubicBezTo>
                  <a:cubicBezTo>
                    <a:pt x="0" y="858"/>
                    <a:pt x="0" y="1350"/>
                    <a:pt x="0" y="1841"/>
                  </a:cubicBezTo>
                  <a:cubicBezTo>
                    <a:pt x="0" y="1872"/>
                    <a:pt x="5" y="1904"/>
                    <a:pt x="7" y="1931"/>
                  </a:cubicBezTo>
                  <a:lnTo>
                    <a:pt x="972" y="1931"/>
                  </a:lnTo>
                  <a:lnTo>
                    <a:pt x="972" y="1"/>
                  </a:lnTo>
                  <a:cubicBezTo>
                    <a:pt x="836" y="1"/>
                    <a:pt x="701"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4707325" y="4881975"/>
              <a:ext cx="24200" cy="48400"/>
            </a:xfrm>
            <a:custGeom>
              <a:rect b="b" l="l" r="r" t="t"/>
              <a:pathLst>
                <a:path extrusionOk="0" h="1936" w="968">
                  <a:moveTo>
                    <a:pt x="376" y="0"/>
                  </a:moveTo>
                  <a:cubicBezTo>
                    <a:pt x="251" y="0"/>
                    <a:pt x="126" y="2"/>
                    <a:pt x="0" y="2"/>
                  </a:cubicBezTo>
                  <a:lnTo>
                    <a:pt x="0" y="1936"/>
                  </a:lnTo>
                  <a:lnTo>
                    <a:pt x="953" y="1936"/>
                  </a:lnTo>
                  <a:cubicBezTo>
                    <a:pt x="957" y="1925"/>
                    <a:pt x="963" y="1918"/>
                    <a:pt x="963" y="1911"/>
                  </a:cubicBezTo>
                  <a:cubicBezTo>
                    <a:pt x="964" y="1377"/>
                    <a:pt x="967" y="842"/>
                    <a:pt x="963" y="307"/>
                  </a:cubicBezTo>
                  <a:cubicBezTo>
                    <a:pt x="962" y="141"/>
                    <a:pt x="823" y="8"/>
                    <a:pt x="656" y="4"/>
                  </a:cubicBezTo>
                  <a:cubicBezTo>
                    <a:pt x="563" y="1"/>
                    <a:pt x="469" y="0"/>
                    <a:pt x="3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5"/>
          <p:cNvGrpSpPr/>
          <p:nvPr/>
        </p:nvGrpSpPr>
        <p:grpSpPr>
          <a:xfrm>
            <a:off x="16962508" y="6147743"/>
            <a:ext cx="369897" cy="450215"/>
            <a:chOff x="5297400" y="5178500"/>
            <a:chExt cx="226625" cy="275850"/>
          </a:xfrm>
        </p:grpSpPr>
        <p:sp>
          <p:nvSpPr>
            <p:cNvPr id="762" name="Google Shape;762;p25"/>
            <p:cNvSpPr/>
            <p:nvPr/>
          </p:nvSpPr>
          <p:spPr>
            <a:xfrm>
              <a:off x="5428050" y="5178500"/>
              <a:ext cx="62975" cy="80675"/>
            </a:xfrm>
            <a:custGeom>
              <a:rect b="b" l="l" r="r" t="t"/>
              <a:pathLst>
                <a:path extrusionOk="0" h="3227" w="2519">
                  <a:moveTo>
                    <a:pt x="511" y="0"/>
                  </a:moveTo>
                  <a:cubicBezTo>
                    <a:pt x="324" y="86"/>
                    <a:pt x="268" y="234"/>
                    <a:pt x="270" y="434"/>
                  </a:cubicBezTo>
                  <a:cubicBezTo>
                    <a:pt x="279" y="1149"/>
                    <a:pt x="275" y="1863"/>
                    <a:pt x="271" y="2577"/>
                  </a:cubicBezTo>
                  <a:cubicBezTo>
                    <a:pt x="271" y="2629"/>
                    <a:pt x="251" y="2689"/>
                    <a:pt x="222" y="2734"/>
                  </a:cubicBezTo>
                  <a:cubicBezTo>
                    <a:pt x="123" y="2886"/>
                    <a:pt x="40" y="3044"/>
                    <a:pt x="0" y="3226"/>
                  </a:cubicBezTo>
                  <a:lnTo>
                    <a:pt x="2518" y="3226"/>
                  </a:lnTo>
                  <a:cubicBezTo>
                    <a:pt x="2427" y="3050"/>
                    <a:pt x="2344" y="2893"/>
                    <a:pt x="2265" y="2734"/>
                  </a:cubicBezTo>
                  <a:cubicBezTo>
                    <a:pt x="2241" y="2685"/>
                    <a:pt x="2216" y="2629"/>
                    <a:pt x="2215" y="2577"/>
                  </a:cubicBezTo>
                  <a:cubicBezTo>
                    <a:pt x="2212" y="1863"/>
                    <a:pt x="2209" y="1149"/>
                    <a:pt x="2216" y="434"/>
                  </a:cubicBezTo>
                  <a:cubicBezTo>
                    <a:pt x="2219" y="234"/>
                    <a:pt x="2164" y="86"/>
                    <a:pt x="19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5336925" y="5178500"/>
              <a:ext cx="57100" cy="80675"/>
            </a:xfrm>
            <a:custGeom>
              <a:rect b="b" l="l" r="r" t="t"/>
              <a:pathLst>
                <a:path extrusionOk="0" h="3227" w="2284">
                  <a:moveTo>
                    <a:pt x="277" y="0"/>
                  </a:moveTo>
                  <a:cubicBezTo>
                    <a:pt x="240" y="22"/>
                    <a:pt x="203" y="42"/>
                    <a:pt x="169" y="67"/>
                  </a:cubicBezTo>
                  <a:cubicBezTo>
                    <a:pt x="5" y="190"/>
                    <a:pt x="0" y="373"/>
                    <a:pt x="156" y="499"/>
                  </a:cubicBezTo>
                  <a:cubicBezTo>
                    <a:pt x="564" y="832"/>
                    <a:pt x="842" y="1251"/>
                    <a:pt x="951" y="1769"/>
                  </a:cubicBezTo>
                  <a:cubicBezTo>
                    <a:pt x="1051" y="2251"/>
                    <a:pt x="1023" y="2738"/>
                    <a:pt x="974" y="3226"/>
                  </a:cubicBezTo>
                  <a:lnTo>
                    <a:pt x="2283" y="3226"/>
                  </a:lnTo>
                  <a:cubicBezTo>
                    <a:pt x="2194" y="3053"/>
                    <a:pt x="2113" y="2899"/>
                    <a:pt x="2037" y="2742"/>
                  </a:cubicBezTo>
                  <a:cubicBezTo>
                    <a:pt x="2010" y="2687"/>
                    <a:pt x="1981" y="2626"/>
                    <a:pt x="1981" y="2567"/>
                  </a:cubicBezTo>
                  <a:cubicBezTo>
                    <a:pt x="1978" y="1855"/>
                    <a:pt x="1975" y="1145"/>
                    <a:pt x="1982" y="434"/>
                  </a:cubicBezTo>
                  <a:cubicBezTo>
                    <a:pt x="1985" y="234"/>
                    <a:pt x="1930" y="86"/>
                    <a:pt x="17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5330250" y="5275650"/>
              <a:ext cx="63775" cy="81100"/>
            </a:xfrm>
            <a:custGeom>
              <a:rect b="b" l="l" r="r" t="t"/>
              <a:pathLst>
                <a:path extrusionOk="0" h="3244" w="2551">
                  <a:moveTo>
                    <a:pt x="0" y="0"/>
                  </a:moveTo>
                  <a:cubicBezTo>
                    <a:pt x="94" y="178"/>
                    <a:pt x="177" y="334"/>
                    <a:pt x="256" y="493"/>
                  </a:cubicBezTo>
                  <a:cubicBezTo>
                    <a:pt x="279" y="539"/>
                    <a:pt x="304" y="591"/>
                    <a:pt x="304" y="639"/>
                  </a:cubicBezTo>
                  <a:cubicBezTo>
                    <a:pt x="308" y="1292"/>
                    <a:pt x="308" y="1946"/>
                    <a:pt x="304" y="2599"/>
                  </a:cubicBezTo>
                  <a:cubicBezTo>
                    <a:pt x="304" y="2648"/>
                    <a:pt x="284" y="2704"/>
                    <a:pt x="257" y="2745"/>
                  </a:cubicBezTo>
                  <a:cubicBezTo>
                    <a:pt x="156" y="2899"/>
                    <a:pt x="72" y="3058"/>
                    <a:pt x="32" y="3244"/>
                  </a:cubicBezTo>
                  <a:lnTo>
                    <a:pt x="2550" y="3244"/>
                  </a:lnTo>
                  <a:cubicBezTo>
                    <a:pt x="2460" y="3068"/>
                    <a:pt x="2377" y="2911"/>
                    <a:pt x="2300" y="2752"/>
                  </a:cubicBezTo>
                  <a:cubicBezTo>
                    <a:pt x="2275" y="2700"/>
                    <a:pt x="2248" y="2641"/>
                    <a:pt x="2248" y="2585"/>
                  </a:cubicBezTo>
                  <a:cubicBezTo>
                    <a:pt x="2245" y="1940"/>
                    <a:pt x="2245" y="1293"/>
                    <a:pt x="2248" y="648"/>
                  </a:cubicBezTo>
                  <a:cubicBezTo>
                    <a:pt x="2248" y="595"/>
                    <a:pt x="2269" y="536"/>
                    <a:pt x="2299" y="491"/>
                  </a:cubicBezTo>
                  <a:cubicBezTo>
                    <a:pt x="2398" y="338"/>
                    <a:pt x="2481" y="181"/>
                    <a:pt x="25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5330325" y="5373250"/>
              <a:ext cx="63675" cy="81100"/>
            </a:xfrm>
            <a:custGeom>
              <a:rect b="b" l="l" r="r" t="t"/>
              <a:pathLst>
                <a:path extrusionOk="0" h="3244" w="2547">
                  <a:moveTo>
                    <a:pt x="1" y="0"/>
                  </a:moveTo>
                  <a:cubicBezTo>
                    <a:pt x="90" y="174"/>
                    <a:pt x="171" y="324"/>
                    <a:pt x="244" y="478"/>
                  </a:cubicBezTo>
                  <a:cubicBezTo>
                    <a:pt x="272" y="536"/>
                    <a:pt x="300" y="602"/>
                    <a:pt x="301" y="664"/>
                  </a:cubicBezTo>
                  <a:cubicBezTo>
                    <a:pt x="305" y="1400"/>
                    <a:pt x="304" y="2136"/>
                    <a:pt x="304" y="2872"/>
                  </a:cubicBezTo>
                  <a:cubicBezTo>
                    <a:pt x="304" y="3117"/>
                    <a:pt x="430" y="3243"/>
                    <a:pt x="674" y="3244"/>
                  </a:cubicBezTo>
                  <a:lnTo>
                    <a:pt x="1858" y="3244"/>
                  </a:lnTo>
                  <a:cubicBezTo>
                    <a:pt x="2122" y="3244"/>
                    <a:pt x="2243" y="3122"/>
                    <a:pt x="2243" y="2853"/>
                  </a:cubicBezTo>
                  <a:cubicBezTo>
                    <a:pt x="2243" y="2121"/>
                    <a:pt x="2242" y="1389"/>
                    <a:pt x="2245" y="658"/>
                  </a:cubicBezTo>
                  <a:cubicBezTo>
                    <a:pt x="2245" y="599"/>
                    <a:pt x="2273" y="536"/>
                    <a:pt x="2300" y="481"/>
                  </a:cubicBezTo>
                  <a:cubicBezTo>
                    <a:pt x="2376" y="324"/>
                    <a:pt x="2457" y="172"/>
                    <a:pt x="25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5427275" y="5373075"/>
              <a:ext cx="63675" cy="81275"/>
            </a:xfrm>
            <a:custGeom>
              <a:rect b="b" l="l" r="r" t="t"/>
              <a:pathLst>
                <a:path extrusionOk="0" h="3251" w="2547">
                  <a:moveTo>
                    <a:pt x="1" y="1"/>
                  </a:moveTo>
                  <a:lnTo>
                    <a:pt x="1" y="2"/>
                  </a:lnTo>
                  <a:lnTo>
                    <a:pt x="1" y="2"/>
                  </a:lnTo>
                  <a:cubicBezTo>
                    <a:pt x="1" y="1"/>
                    <a:pt x="1" y="1"/>
                    <a:pt x="1" y="1"/>
                  </a:cubicBezTo>
                  <a:close/>
                  <a:moveTo>
                    <a:pt x="1" y="2"/>
                  </a:moveTo>
                  <a:cubicBezTo>
                    <a:pt x="89" y="175"/>
                    <a:pt x="171" y="328"/>
                    <a:pt x="245" y="484"/>
                  </a:cubicBezTo>
                  <a:cubicBezTo>
                    <a:pt x="273" y="542"/>
                    <a:pt x="302" y="608"/>
                    <a:pt x="302" y="670"/>
                  </a:cubicBezTo>
                  <a:cubicBezTo>
                    <a:pt x="306" y="1406"/>
                    <a:pt x="305" y="2141"/>
                    <a:pt x="305" y="2878"/>
                  </a:cubicBezTo>
                  <a:cubicBezTo>
                    <a:pt x="305" y="3122"/>
                    <a:pt x="431" y="3250"/>
                    <a:pt x="675" y="3251"/>
                  </a:cubicBezTo>
                  <a:lnTo>
                    <a:pt x="1870" y="3251"/>
                  </a:lnTo>
                  <a:cubicBezTo>
                    <a:pt x="2120" y="3250"/>
                    <a:pt x="2244" y="3125"/>
                    <a:pt x="2244" y="2872"/>
                  </a:cubicBezTo>
                  <a:cubicBezTo>
                    <a:pt x="2245" y="2140"/>
                    <a:pt x="2243" y="1408"/>
                    <a:pt x="2247" y="676"/>
                  </a:cubicBezTo>
                  <a:cubicBezTo>
                    <a:pt x="2247" y="610"/>
                    <a:pt x="2278" y="542"/>
                    <a:pt x="2308" y="479"/>
                  </a:cubicBezTo>
                  <a:cubicBezTo>
                    <a:pt x="2380" y="323"/>
                    <a:pt x="2462" y="171"/>
                    <a:pt x="2546"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a:off x="5427200" y="5275550"/>
              <a:ext cx="63100" cy="81100"/>
            </a:xfrm>
            <a:custGeom>
              <a:rect b="b" l="l" r="r" t="t"/>
              <a:pathLst>
                <a:path extrusionOk="0" h="3244" w="2524">
                  <a:moveTo>
                    <a:pt x="0" y="1"/>
                  </a:moveTo>
                  <a:cubicBezTo>
                    <a:pt x="95" y="182"/>
                    <a:pt x="178" y="338"/>
                    <a:pt x="257" y="497"/>
                  </a:cubicBezTo>
                  <a:cubicBezTo>
                    <a:pt x="280" y="543"/>
                    <a:pt x="305" y="595"/>
                    <a:pt x="305" y="643"/>
                  </a:cubicBezTo>
                  <a:cubicBezTo>
                    <a:pt x="309" y="1296"/>
                    <a:pt x="309" y="1949"/>
                    <a:pt x="305" y="2602"/>
                  </a:cubicBezTo>
                  <a:cubicBezTo>
                    <a:pt x="305" y="2652"/>
                    <a:pt x="286" y="2708"/>
                    <a:pt x="258" y="2749"/>
                  </a:cubicBezTo>
                  <a:cubicBezTo>
                    <a:pt x="157" y="2902"/>
                    <a:pt x="74" y="3062"/>
                    <a:pt x="34" y="3243"/>
                  </a:cubicBezTo>
                  <a:lnTo>
                    <a:pt x="1321" y="3243"/>
                  </a:lnTo>
                  <a:cubicBezTo>
                    <a:pt x="1305" y="3137"/>
                    <a:pt x="1282" y="3038"/>
                    <a:pt x="1280" y="2939"/>
                  </a:cubicBezTo>
                  <a:cubicBezTo>
                    <a:pt x="1274" y="2702"/>
                    <a:pt x="1270" y="2465"/>
                    <a:pt x="1280" y="2229"/>
                  </a:cubicBezTo>
                  <a:cubicBezTo>
                    <a:pt x="1313" y="1444"/>
                    <a:pt x="1654" y="825"/>
                    <a:pt x="2303" y="385"/>
                  </a:cubicBezTo>
                  <a:cubicBezTo>
                    <a:pt x="2449" y="285"/>
                    <a:pt x="2475" y="149"/>
                    <a:pt x="2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5475050" y="5291625"/>
              <a:ext cx="48975" cy="65200"/>
            </a:xfrm>
            <a:custGeom>
              <a:rect b="b" l="l" r="r" t="t"/>
              <a:pathLst>
                <a:path extrusionOk="0" h="2608" w="1959">
                  <a:moveTo>
                    <a:pt x="1599" y="1"/>
                  </a:moveTo>
                  <a:cubicBezTo>
                    <a:pt x="1598" y="1"/>
                    <a:pt x="1597" y="1"/>
                    <a:pt x="1597" y="1"/>
                  </a:cubicBezTo>
                  <a:cubicBezTo>
                    <a:pt x="877" y="4"/>
                    <a:pt x="197" y="545"/>
                    <a:pt x="61" y="1271"/>
                  </a:cubicBezTo>
                  <a:cubicBezTo>
                    <a:pt x="1" y="1591"/>
                    <a:pt x="20" y="1927"/>
                    <a:pt x="12" y="2257"/>
                  </a:cubicBezTo>
                  <a:cubicBezTo>
                    <a:pt x="6" y="2475"/>
                    <a:pt x="145" y="2608"/>
                    <a:pt x="364" y="2608"/>
                  </a:cubicBezTo>
                  <a:cubicBezTo>
                    <a:pt x="366" y="2608"/>
                    <a:pt x="368" y="2608"/>
                    <a:pt x="369" y="2608"/>
                  </a:cubicBezTo>
                  <a:cubicBezTo>
                    <a:pt x="1009" y="2602"/>
                    <a:pt x="1608" y="2171"/>
                    <a:pt x="1844" y="1550"/>
                  </a:cubicBezTo>
                  <a:cubicBezTo>
                    <a:pt x="1949" y="1275"/>
                    <a:pt x="1959" y="990"/>
                    <a:pt x="1950" y="761"/>
                  </a:cubicBezTo>
                  <a:cubicBezTo>
                    <a:pt x="1950" y="584"/>
                    <a:pt x="1951" y="465"/>
                    <a:pt x="1950" y="347"/>
                  </a:cubicBezTo>
                  <a:cubicBezTo>
                    <a:pt x="1948" y="134"/>
                    <a:pt x="1813" y="1"/>
                    <a:pt x="15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5297400" y="5194650"/>
              <a:ext cx="48650" cy="64650"/>
            </a:xfrm>
            <a:custGeom>
              <a:rect b="b" l="l" r="r" t="t"/>
              <a:pathLst>
                <a:path extrusionOk="0" h="2586" w="1946">
                  <a:moveTo>
                    <a:pt x="352" y="1"/>
                  </a:moveTo>
                  <a:cubicBezTo>
                    <a:pt x="143" y="1"/>
                    <a:pt x="6" y="134"/>
                    <a:pt x="5" y="342"/>
                  </a:cubicBezTo>
                  <a:cubicBezTo>
                    <a:pt x="3" y="572"/>
                    <a:pt x="1" y="801"/>
                    <a:pt x="6" y="1032"/>
                  </a:cubicBezTo>
                  <a:cubicBezTo>
                    <a:pt x="25" y="1876"/>
                    <a:pt x="752" y="2586"/>
                    <a:pt x="1593" y="2586"/>
                  </a:cubicBezTo>
                  <a:cubicBezTo>
                    <a:pt x="1594" y="2586"/>
                    <a:pt x="1595" y="2586"/>
                    <a:pt x="1595" y="2586"/>
                  </a:cubicBezTo>
                  <a:cubicBezTo>
                    <a:pt x="1804" y="2586"/>
                    <a:pt x="1940" y="2453"/>
                    <a:pt x="1943" y="2246"/>
                  </a:cubicBezTo>
                  <a:cubicBezTo>
                    <a:pt x="1944" y="2127"/>
                    <a:pt x="1943" y="2009"/>
                    <a:pt x="1943" y="1890"/>
                  </a:cubicBezTo>
                  <a:lnTo>
                    <a:pt x="1942" y="1890"/>
                  </a:lnTo>
                  <a:cubicBezTo>
                    <a:pt x="1942" y="1775"/>
                    <a:pt x="1946" y="1659"/>
                    <a:pt x="1942" y="1545"/>
                  </a:cubicBezTo>
                  <a:cubicBezTo>
                    <a:pt x="1916" y="705"/>
                    <a:pt x="1190" y="1"/>
                    <a:pt x="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25"/>
          <p:cNvGrpSpPr/>
          <p:nvPr/>
        </p:nvGrpSpPr>
        <p:grpSpPr>
          <a:xfrm>
            <a:off x="15166726" y="9119543"/>
            <a:ext cx="398036" cy="434014"/>
            <a:chOff x="5314350" y="4768350"/>
            <a:chExt cx="253075" cy="275950"/>
          </a:xfrm>
        </p:grpSpPr>
        <p:sp>
          <p:nvSpPr>
            <p:cNvPr id="771" name="Google Shape;771;p25"/>
            <p:cNvSpPr/>
            <p:nvPr/>
          </p:nvSpPr>
          <p:spPr>
            <a:xfrm>
              <a:off x="5501425" y="4768350"/>
              <a:ext cx="61150" cy="66700"/>
            </a:xfrm>
            <a:custGeom>
              <a:rect b="b" l="l" r="r" t="t"/>
              <a:pathLst>
                <a:path extrusionOk="0" h="2668" w="2446">
                  <a:moveTo>
                    <a:pt x="1255" y="0"/>
                  </a:moveTo>
                  <a:cubicBezTo>
                    <a:pt x="1235" y="7"/>
                    <a:pt x="1215" y="17"/>
                    <a:pt x="1195" y="19"/>
                  </a:cubicBezTo>
                  <a:cubicBezTo>
                    <a:pt x="782" y="68"/>
                    <a:pt x="415" y="227"/>
                    <a:pt x="85" y="478"/>
                  </a:cubicBezTo>
                  <a:cubicBezTo>
                    <a:pt x="61" y="496"/>
                    <a:pt x="29" y="505"/>
                    <a:pt x="0" y="518"/>
                  </a:cubicBezTo>
                  <a:cubicBezTo>
                    <a:pt x="1019" y="1024"/>
                    <a:pt x="1797" y="1734"/>
                    <a:pt x="2386" y="2667"/>
                  </a:cubicBezTo>
                  <a:cubicBezTo>
                    <a:pt x="2414" y="2527"/>
                    <a:pt x="2438" y="2391"/>
                    <a:pt x="2439" y="2254"/>
                  </a:cubicBezTo>
                  <a:cubicBezTo>
                    <a:pt x="2443" y="1647"/>
                    <a:pt x="2435" y="1041"/>
                    <a:pt x="2444" y="434"/>
                  </a:cubicBezTo>
                  <a:cubicBezTo>
                    <a:pt x="2446" y="234"/>
                    <a:pt x="2390" y="86"/>
                    <a:pt x="2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5319925" y="4768350"/>
              <a:ext cx="60475" cy="66775"/>
            </a:xfrm>
            <a:custGeom>
              <a:rect b="b" l="l" r="r" t="t"/>
              <a:pathLst>
                <a:path extrusionOk="0" h="2671" w="2419">
                  <a:moveTo>
                    <a:pt x="239" y="0"/>
                  </a:moveTo>
                  <a:cubicBezTo>
                    <a:pt x="102" y="70"/>
                    <a:pt x="1" y="167"/>
                    <a:pt x="2" y="337"/>
                  </a:cubicBezTo>
                  <a:cubicBezTo>
                    <a:pt x="3" y="1001"/>
                    <a:pt x="1" y="1665"/>
                    <a:pt x="5" y="2329"/>
                  </a:cubicBezTo>
                  <a:cubicBezTo>
                    <a:pt x="5" y="2441"/>
                    <a:pt x="31" y="2552"/>
                    <a:pt x="46" y="2664"/>
                  </a:cubicBezTo>
                  <a:cubicBezTo>
                    <a:pt x="54" y="2666"/>
                    <a:pt x="64" y="2668"/>
                    <a:pt x="73" y="2671"/>
                  </a:cubicBezTo>
                  <a:cubicBezTo>
                    <a:pt x="353" y="2213"/>
                    <a:pt x="687" y="1800"/>
                    <a:pt x="1084" y="1439"/>
                  </a:cubicBezTo>
                  <a:cubicBezTo>
                    <a:pt x="1484" y="1077"/>
                    <a:pt x="1929" y="784"/>
                    <a:pt x="2419" y="548"/>
                  </a:cubicBezTo>
                  <a:cubicBezTo>
                    <a:pt x="2174" y="313"/>
                    <a:pt x="1758" y="110"/>
                    <a:pt x="1396" y="42"/>
                  </a:cubicBezTo>
                  <a:cubicBezTo>
                    <a:pt x="1327" y="30"/>
                    <a:pt x="1257" y="14"/>
                    <a:pt x="11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5314350" y="4789050"/>
              <a:ext cx="253075" cy="214775"/>
            </a:xfrm>
            <a:custGeom>
              <a:rect b="b" l="l" r="r" t="t"/>
              <a:pathLst>
                <a:path extrusionOk="0" h="8591" w="10123">
                  <a:moveTo>
                    <a:pt x="3782" y="2125"/>
                  </a:moveTo>
                  <a:cubicBezTo>
                    <a:pt x="3784" y="2125"/>
                    <a:pt x="3786" y="2125"/>
                    <a:pt x="3788" y="2125"/>
                  </a:cubicBezTo>
                  <a:cubicBezTo>
                    <a:pt x="3962" y="2128"/>
                    <a:pt x="4106" y="2277"/>
                    <a:pt x="4104" y="2452"/>
                  </a:cubicBezTo>
                  <a:cubicBezTo>
                    <a:pt x="4102" y="2626"/>
                    <a:pt x="3955" y="2770"/>
                    <a:pt x="3782" y="2770"/>
                  </a:cubicBezTo>
                  <a:cubicBezTo>
                    <a:pt x="3781" y="2770"/>
                    <a:pt x="3781" y="2770"/>
                    <a:pt x="3780" y="2770"/>
                  </a:cubicBezTo>
                  <a:cubicBezTo>
                    <a:pt x="3604" y="2770"/>
                    <a:pt x="3458" y="2624"/>
                    <a:pt x="3458" y="2449"/>
                  </a:cubicBezTo>
                  <a:cubicBezTo>
                    <a:pt x="3457" y="2273"/>
                    <a:pt x="3606" y="2125"/>
                    <a:pt x="3782" y="2125"/>
                  </a:cubicBezTo>
                  <a:close/>
                  <a:moveTo>
                    <a:pt x="6366" y="2125"/>
                  </a:moveTo>
                  <a:cubicBezTo>
                    <a:pt x="6367" y="2125"/>
                    <a:pt x="6368" y="2125"/>
                    <a:pt x="6368" y="2125"/>
                  </a:cubicBezTo>
                  <a:cubicBezTo>
                    <a:pt x="6543" y="2126"/>
                    <a:pt x="6689" y="2272"/>
                    <a:pt x="6690" y="2446"/>
                  </a:cubicBezTo>
                  <a:cubicBezTo>
                    <a:pt x="6691" y="2623"/>
                    <a:pt x="6544" y="2770"/>
                    <a:pt x="6368" y="2770"/>
                  </a:cubicBezTo>
                  <a:cubicBezTo>
                    <a:pt x="6366" y="2770"/>
                    <a:pt x="6363" y="2770"/>
                    <a:pt x="6361" y="2770"/>
                  </a:cubicBezTo>
                  <a:cubicBezTo>
                    <a:pt x="6186" y="2767"/>
                    <a:pt x="6042" y="2619"/>
                    <a:pt x="6044" y="2444"/>
                  </a:cubicBezTo>
                  <a:cubicBezTo>
                    <a:pt x="6047" y="2270"/>
                    <a:pt x="6193" y="2125"/>
                    <a:pt x="6366" y="2125"/>
                  </a:cubicBezTo>
                  <a:close/>
                  <a:moveTo>
                    <a:pt x="5075" y="2771"/>
                  </a:moveTo>
                  <a:cubicBezTo>
                    <a:pt x="5076" y="2771"/>
                    <a:pt x="5077" y="2771"/>
                    <a:pt x="5079" y="2771"/>
                  </a:cubicBezTo>
                  <a:cubicBezTo>
                    <a:pt x="5254" y="2773"/>
                    <a:pt x="5398" y="2922"/>
                    <a:pt x="5397" y="3096"/>
                  </a:cubicBezTo>
                  <a:cubicBezTo>
                    <a:pt x="5396" y="3271"/>
                    <a:pt x="5250" y="3417"/>
                    <a:pt x="5075" y="3417"/>
                  </a:cubicBezTo>
                  <a:cubicBezTo>
                    <a:pt x="5075" y="3417"/>
                    <a:pt x="5074" y="3417"/>
                    <a:pt x="5073" y="3417"/>
                  </a:cubicBezTo>
                  <a:cubicBezTo>
                    <a:pt x="4895" y="3417"/>
                    <a:pt x="4747" y="3265"/>
                    <a:pt x="4751" y="3086"/>
                  </a:cubicBezTo>
                  <a:cubicBezTo>
                    <a:pt x="4755" y="2914"/>
                    <a:pt x="4902" y="2771"/>
                    <a:pt x="5075" y="2771"/>
                  </a:cubicBezTo>
                  <a:close/>
                  <a:moveTo>
                    <a:pt x="8308" y="4711"/>
                  </a:moveTo>
                  <a:cubicBezTo>
                    <a:pt x="8309" y="4711"/>
                    <a:pt x="8309" y="4711"/>
                    <a:pt x="8310" y="4711"/>
                  </a:cubicBezTo>
                  <a:cubicBezTo>
                    <a:pt x="8484" y="4712"/>
                    <a:pt x="8630" y="4859"/>
                    <a:pt x="8630" y="5034"/>
                  </a:cubicBezTo>
                  <a:lnTo>
                    <a:pt x="8629" y="5034"/>
                  </a:lnTo>
                  <a:cubicBezTo>
                    <a:pt x="8629" y="5208"/>
                    <a:pt x="8484" y="5355"/>
                    <a:pt x="8310" y="5356"/>
                  </a:cubicBezTo>
                  <a:cubicBezTo>
                    <a:pt x="8309" y="5356"/>
                    <a:pt x="8307" y="5356"/>
                    <a:pt x="8306" y="5356"/>
                  </a:cubicBezTo>
                  <a:cubicBezTo>
                    <a:pt x="8129" y="5356"/>
                    <a:pt x="7982" y="5206"/>
                    <a:pt x="7984" y="5028"/>
                  </a:cubicBezTo>
                  <a:cubicBezTo>
                    <a:pt x="7987" y="4854"/>
                    <a:pt x="8133" y="4711"/>
                    <a:pt x="8308" y="4711"/>
                  </a:cubicBezTo>
                  <a:close/>
                  <a:moveTo>
                    <a:pt x="1841" y="4711"/>
                  </a:moveTo>
                  <a:cubicBezTo>
                    <a:pt x="1841" y="4711"/>
                    <a:pt x="1842" y="4711"/>
                    <a:pt x="1843" y="4711"/>
                  </a:cubicBezTo>
                  <a:cubicBezTo>
                    <a:pt x="2017" y="4711"/>
                    <a:pt x="2163" y="4858"/>
                    <a:pt x="2164" y="5032"/>
                  </a:cubicBezTo>
                  <a:cubicBezTo>
                    <a:pt x="2164" y="5207"/>
                    <a:pt x="2019" y="5354"/>
                    <a:pt x="1845" y="5356"/>
                  </a:cubicBezTo>
                  <a:cubicBezTo>
                    <a:pt x="1844" y="5356"/>
                    <a:pt x="1842" y="5356"/>
                    <a:pt x="1841" y="5356"/>
                  </a:cubicBezTo>
                  <a:cubicBezTo>
                    <a:pt x="1664" y="5356"/>
                    <a:pt x="1517" y="5207"/>
                    <a:pt x="1519" y="5029"/>
                  </a:cubicBezTo>
                  <a:cubicBezTo>
                    <a:pt x="1521" y="4855"/>
                    <a:pt x="1667" y="4711"/>
                    <a:pt x="1841" y="4711"/>
                  </a:cubicBezTo>
                  <a:close/>
                  <a:moveTo>
                    <a:pt x="2488" y="6004"/>
                  </a:moveTo>
                  <a:cubicBezTo>
                    <a:pt x="2662" y="6004"/>
                    <a:pt x="2809" y="6148"/>
                    <a:pt x="2811" y="6322"/>
                  </a:cubicBezTo>
                  <a:cubicBezTo>
                    <a:pt x="2813" y="6500"/>
                    <a:pt x="2665" y="6649"/>
                    <a:pt x="2489" y="6649"/>
                  </a:cubicBezTo>
                  <a:cubicBezTo>
                    <a:pt x="2487" y="6649"/>
                    <a:pt x="2486" y="6649"/>
                    <a:pt x="2485" y="6649"/>
                  </a:cubicBezTo>
                  <a:cubicBezTo>
                    <a:pt x="2309" y="6647"/>
                    <a:pt x="2164" y="6500"/>
                    <a:pt x="2165" y="6325"/>
                  </a:cubicBezTo>
                  <a:cubicBezTo>
                    <a:pt x="2165" y="6151"/>
                    <a:pt x="2311" y="6005"/>
                    <a:pt x="2486" y="6004"/>
                  </a:cubicBezTo>
                  <a:cubicBezTo>
                    <a:pt x="2487" y="6004"/>
                    <a:pt x="2487" y="6004"/>
                    <a:pt x="2488" y="6004"/>
                  </a:cubicBezTo>
                  <a:close/>
                  <a:moveTo>
                    <a:pt x="7660" y="6004"/>
                  </a:moveTo>
                  <a:cubicBezTo>
                    <a:pt x="7661" y="6004"/>
                    <a:pt x="7662" y="6004"/>
                    <a:pt x="7663" y="6004"/>
                  </a:cubicBezTo>
                  <a:cubicBezTo>
                    <a:pt x="7838" y="6005"/>
                    <a:pt x="7984" y="6152"/>
                    <a:pt x="7984" y="6327"/>
                  </a:cubicBezTo>
                  <a:cubicBezTo>
                    <a:pt x="7983" y="6503"/>
                    <a:pt x="7836" y="6649"/>
                    <a:pt x="7660" y="6649"/>
                  </a:cubicBezTo>
                  <a:cubicBezTo>
                    <a:pt x="7658" y="6649"/>
                    <a:pt x="7655" y="6649"/>
                    <a:pt x="7652" y="6649"/>
                  </a:cubicBezTo>
                  <a:cubicBezTo>
                    <a:pt x="7478" y="6645"/>
                    <a:pt x="7335" y="6496"/>
                    <a:pt x="7337" y="6321"/>
                  </a:cubicBezTo>
                  <a:cubicBezTo>
                    <a:pt x="7341" y="6148"/>
                    <a:pt x="7487" y="6004"/>
                    <a:pt x="7660" y="6004"/>
                  </a:cubicBezTo>
                  <a:close/>
                  <a:moveTo>
                    <a:pt x="7245" y="8415"/>
                  </a:moveTo>
                  <a:cubicBezTo>
                    <a:pt x="7245" y="8415"/>
                    <a:pt x="7245" y="8415"/>
                    <a:pt x="7244" y="8415"/>
                  </a:cubicBezTo>
                  <a:lnTo>
                    <a:pt x="7245" y="8415"/>
                  </a:lnTo>
                  <a:cubicBezTo>
                    <a:pt x="7245" y="8415"/>
                    <a:pt x="7245" y="8415"/>
                    <a:pt x="7245" y="8415"/>
                  </a:cubicBezTo>
                  <a:close/>
                  <a:moveTo>
                    <a:pt x="6171" y="0"/>
                  </a:moveTo>
                  <a:cubicBezTo>
                    <a:pt x="5822" y="0"/>
                    <a:pt x="5481" y="108"/>
                    <a:pt x="5156" y="314"/>
                  </a:cubicBezTo>
                  <a:cubicBezTo>
                    <a:pt x="5125" y="333"/>
                    <a:pt x="5100" y="342"/>
                    <a:pt x="5076" y="342"/>
                  </a:cubicBezTo>
                  <a:cubicBezTo>
                    <a:pt x="5047" y="342"/>
                    <a:pt x="5021" y="330"/>
                    <a:pt x="4987" y="309"/>
                  </a:cubicBezTo>
                  <a:cubicBezTo>
                    <a:pt x="4664" y="109"/>
                    <a:pt x="4328" y="5"/>
                    <a:pt x="3981" y="5"/>
                  </a:cubicBezTo>
                  <a:cubicBezTo>
                    <a:pt x="3773" y="5"/>
                    <a:pt x="3562" y="42"/>
                    <a:pt x="3348" y="117"/>
                  </a:cubicBezTo>
                  <a:cubicBezTo>
                    <a:pt x="2512" y="410"/>
                    <a:pt x="1805" y="899"/>
                    <a:pt x="1252" y="1590"/>
                  </a:cubicBezTo>
                  <a:cubicBezTo>
                    <a:pt x="342" y="2726"/>
                    <a:pt x="1" y="4012"/>
                    <a:pt x="362" y="5436"/>
                  </a:cubicBezTo>
                  <a:cubicBezTo>
                    <a:pt x="690" y="6733"/>
                    <a:pt x="1506" y="7663"/>
                    <a:pt x="2665" y="8307"/>
                  </a:cubicBezTo>
                  <a:cubicBezTo>
                    <a:pt x="2737" y="8347"/>
                    <a:pt x="2813" y="8381"/>
                    <a:pt x="2902" y="8425"/>
                  </a:cubicBezTo>
                  <a:cubicBezTo>
                    <a:pt x="2896" y="8391"/>
                    <a:pt x="2895" y="8377"/>
                    <a:pt x="2891" y="8364"/>
                  </a:cubicBezTo>
                  <a:cubicBezTo>
                    <a:pt x="2797" y="8099"/>
                    <a:pt x="2794" y="7830"/>
                    <a:pt x="2853" y="7558"/>
                  </a:cubicBezTo>
                  <a:cubicBezTo>
                    <a:pt x="2941" y="7140"/>
                    <a:pt x="3168" y="6793"/>
                    <a:pt x="3408" y="6451"/>
                  </a:cubicBezTo>
                  <a:cubicBezTo>
                    <a:pt x="3573" y="6216"/>
                    <a:pt x="3737" y="5981"/>
                    <a:pt x="3891" y="5738"/>
                  </a:cubicBezTo>
                  <a:cubicBezTo>
                    <a:pt x="3962" y="5625"/>
                    <a:pt x="4006" y="5496"/>
                    <a:pt x="4071" y="5356"/>
                  </a:cubicBezTo>
                  <a:cubicBezTo>
                    <a:pt x="3981" y="5356"/>
                    <a:pt x="3903" y="5357"/>
                    <a:pt x="3830" y="5357"/>
                  </a:cubicBezTo>
                  <a:cubicBezTo>
                    <a:pt x="3793" y="5357"/>
                    <a:pt x="3757" y="5357"/>
                    <a:pt x="3722" y="5356"/>
                  </a:cubicBezTo>
                  <a:cubicBezTo>
                    <a:pt x="2881" y="5335"/>
                    <a:pt x="2172" y="4615"/>
                    <a:pt x="2165" y="3776"/>
                  </a:cubicBezTo>
                  <a:cubicBezTo>
                    <a:pt x="2163" y="3555"/>
                    <a:pt x="2295" y="3419"/>
                    <a:pt x="2517" y="3418"/>
                  </a:cubicBezTo>
                  <a:cubicBezTo>
                    <a:pt x="2632" y="3417"/>
                    <a:pt x="2748" y="3416"/>
                    <a:pt x="2864" y="3416"/>
                  </a:cubicBezTo>
                  <a:cubicBezTo>
                    <a:pt x="2960" y="3416"/>
                    <a:pt x="3056" y="3417"/>
                    <a:pt x="3152" y="3419"/>
                  </a:cubicBezTo>
                  <a:cubicBezTo>
                    <a:pt x="3613" y="3428"/>
                    <a:pt x="4009" y="3596"/>
                    <a:pt x="4318" y="3938"/>
                  </a:cubicBezTo>
                  <a:cubicBezTo>
                    <a:pt x="4806" y="4482"/>
                    <a:pt x="4860" y="5103"/>
                    <a:pt x="4598" y="5765"/>
                  </a:cubicBezTo>
                  <a:cubicBezTo>
                    <a:pt x="4452" y="6136"/>
                    <a:pt x="4201" y="6444"/>
                    <a:pt x="3979" y="6770"/>
                  </a:cubicBezTo>
                  <a:cubicBezTo>
                    <a:pt x="3827" y="6992"/>
                    <a:pt x="3686" y="7221"/>
                    <a:pt x="3564" y="7459"/>
                  </a:cubicBezTo>
                  <a:cubicBezTo>
                    <a:pt x="3463" y="7657"/>
                    <a:pt x="3424" y="7875"/>
                    <a:pt x="3481" y="8098"/>
                  </a:cubicBezTo>
                  <a:cubicBezTo>
                    <a:pt x="3541" y="8331"/>
                    <a:pt x="3682" y="8493"/>
                    <a:pt x="3916" y="8562"/>
                  </a:cubicBezTo>
                  <a:cubicBezTo>
                    <a:pt x="3980" y="8581"/>
                    <a:pt x="4043" y="8590"/>
                    <a:pt x="4104" y="8590"/>
                  </a:cubicBezTo>
                  <a:cubicBezTo>
                    <a:pt x="4252" y="8590"/>
                    <a:pt x="4390" y="8535"/>
                    <a:pt x="4517" y="8427"/>
                  </a:cubicBezTo>
                  <a:cubicBezTo>
                    <a:pt x="4242" y="8139"/>
                    <a:pt x="4191" y="8062"/>
                    <a:pt x="4138" y="7870"/>
                  </a:cubicBezTo>
                  <a:cubicBezTo>
                    <a:pt x="4015" y="7420"/>
                    <a:pt x="4187" y="7085"/>
                    <a:pt x="4607" y="7007"/>
                  </a:cubicBezTo>
                  <a:cubicBezTo>
                    <a:pt x="4764" y="6977"/>
                    <a:pt x="4923" y="6962"/>
                    <a:pt x="5083" y="6962"/>
                  </a:cubicBezTo>
                  <a:cubicBezTo>
                    <a:pt x="5253" y="6962"/>
                    <a:pt x="5423" y="6980"/>
                    <a:pt x="5591" y="7017"/>
                  </a:cubicBezTo>
                  <a:cubicBezTo>
                    <a:pt x="5874" y="7079"/>
                    <a:pt x="6028" y="7270"/>
                    <a:pt x="6041" y="7559"/>
                  </a:cubicBezTo>
                  <a:cubicBezTo>
                    <a:pt x="6056" y="7876"/>
                    <a:pt x="5942" y="8141"/>
                    <a:pt x="5706" y="8353"/>
                  </a:cubicBezTo>
                  <a:cubicBezTo>
                    <a:pt x="5681" y="8376"/>
                    <a:pt x="5655" y="8397"/>
                    <a:pt x="5628" y="8420"/>
                  </a:cubicBezTo>
                  <a:cubicBezTo>
                    <a:pt x="5761" y="8533"/>
                    <a:pt x="5914" y="8586"/>
                    <a:pt x="6062" y="8586"/>
                  </a:cubicBezTo>
                  <a:cubicBezTo>
                    <a:pt x="6340" y="8586"/>
                    <a:pt x="6600" y="8400"/>
                    <a:pt x="6669" y="8088"/>
                  </a:cubicBezTo>
                  <a:cubicBezTo>
                    <a:pt x="6726" y="7832"/>
                    <a:pt x="6670" y="7589"/>
                    <a:pt x="6545" y="7373"/>
                  </a:cubicBezTo>
                  <a:cubicBezTo>
                    <a:pt x="6379" y="7084"/>
                    <a:pt x="6188" y="6808"/>
                    <a:pt x="5999" y="6534"/>
                  </a:cubicBezTo>
                  <a:cubicBezTo>
                    <a:pt x="5786" y="6223"/>
                    <a:pt x="5577" y="5911"/>
                    <a:pt x="5470" y="5543"/>
                  </a:cubicBezTo>
                  <a:cubicBezTo>
                    <a:pt x="5194" y="4587"/>
                    <a:pt x="5738" y="3640"/>
                    <a:pt x="6698" y="3456"/>
                  </a:cubicBezTo>
                  <a:cubicBezTo>
                    <a:pt x="6867" y="3424"/>
                    <a:pt x="7041" y="3418"/>
                    <a:pt x="7217" y="3418"/>
                  </a:cubicBezTo>
                  <a:cubicBezTo>
                    <a:pt x="7321" y="3418"/>
                    <a:pt x="7426" y="3420"/>
                    <a:pt x="7530" y="3420"/>
                  </a:cubicBezTo>
                  <a:cubicBezTo>
                    <a:pt x="7564" y="3420"/>
                    <a:pt x="7597" y="3419"/>
                    <a:pt x="7630" y="3419"/>
                  </a:cubicBezTo>
                  <a:cubicBezTo>
                    <a:pt x="7634" y="3419"/>
                    <a:pt x="7637" y="3419"/>
                    <a:pt x="7641" y="3419"/>
                  </a:cubicBezTo>
                  <a:cubicBezTo>
                    <a:pt x="7856" y="3419"/>
                    <a:pt x="7985" y="3557"/>
                    <a:pt x="7983" y="3776"/>
                  </a:cubicBezTo>
                  <a:cubicBezTo>
                    <a:pt x="7977" y="4497"/>
                    <a:pt x="7447" y="5158"/>
                    <a:pt x="6735" y="5310"/>
                  </a:cubicBezTo>
                  <a:cubicBezTo>
                    <a:pt x="6531" y="5354"/>
                    <a:pt x="6317" y="5354"/>
                    <a:pt x="6087" y="5377"/>
                  </a:cubicBezTo>
                  <a:cubicBezTo>
                    <a:pt x="6143" y="5498"/>
                    <a:pt x="6188" y="5633"/>
                    <a:pt x="6262" y="5747"/>
                  </a:cubicBezTo>
                  <a:cubicBezTo>
                    <a:pt x="6449" y="6036"/>
                    <a:pt x="6650" y="6316"/>
                    <a:pt x="6845" y="6601"/>
                  </a:cubicBezTo>
                  <a:cubicBezTo>
                    <a:pt x="7217" y="7149"/>
                    <a:pt x="7477" y="7722"/>
                    <a:pt x="7245" y="8415"/>
                  </a:cubicBezTo>
                  <a:lnTo>
                    <a:pt x="7245" y="8415"/>
                  </a:lnTo>
                  <a:cubicBezTo>
                    <a:pt x="7266" y="8414"/>
                    <a:pt x="7274" y="8415"/>
                    <a:pt x="7280" y="8412"/>
                  </a:cubicBezTo>
                  <a:cubicBezTo>
                    <a:pt x="7313" y="8398"/>
                    <a:pt x="7345" y="8382"/>
                    <a:pt x="7377" y="8366"/>
                  </a:cubicBezTo>
                  <a:cubicBezTo>
                    <a:pt x="8000" y="8049"/>
                    <a:pt x="8540" y="7626"/>
                    <a:pt x="8970" y="7073"/>
                  </a:cubicBezTo>
                  <a:cubicBezTo>
                    <a:pt x="9796" y="6009"/>
                    <a:pt x="10122" y="4811"/>
                    <a:pt x="9819" y="3491"/>
                  </a:cubicBezTo>
                  <a:cubicBezTo>
                    <a:pt x="9438" y="1836"/>
                    <a:pt x="8398" y="732"/>
                    <a:pt x="6825" y="126"/>
                  </a:cubicBezTo>
                  <a:cubicBezTo>
                    <a:pt x="6604" y="41"/>
                    <a:pt x="6386" y="0"/>
                    <a:pt x="6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5387450" y="5017725"/>
              <a:ext cx="107575" cy="26575"/>
            </a:xfrm>
            <a:custGeom>
              <a:rect b="b" l="l" r="r" t="t"/>
              <a:pathLst>
                <a:path extrusionOk="0" h="1063" w="4303">
                  <a:moveTo>
                    <a:pt x="4303" y="0"/>
                  </a:moveTo>
                  <a:cubicBezTo>
                    <a:pt x="4302" y="1"/>
                    <a:pt x="4302" y="1"/>
                    <a:pt x="4302" y="2"/>
                  </a:cubicBezTo>
                  <a:lnTo>
                    <a:pt x="4302" y="2"/>
                  </a:lnTo>
                  <a:cubicBezTo>
                    <a:pt x="4302" y="2"/>
                    <a:pt x="4302" y="2"/>
                    <a:pt x="4303" y="2"/>
                  </a:cubicBezTo>
                  <a:lnTo>
                    <a:pt x="4303" y="0"/>
                  </a:lnTo>
                  <a:close/>
                  <a:moveTo>
                    <a:pt x="1" y="2"/>
                  </a:moveTo>
                  <a:cubicBezTo>
                    <a:pt x="190" y="583"/>
                    <a:pt x="798" y="1039"/>
                    <a:pt x="1421" y="1054"/>
                  </a:cubicBezTo>
                  <a:cubicBezTo>
                    <a:pt x="1658" y="1060"/>
                    <a:pt x="1894" y="1063"/>
                    <a:pt x="2131" y="1063"/>
                  </a:cubicBezTo>
                  <a:cubicBezTo>
                    <a:pt x="2379" y="1063"/>
                    <a:pt x="2627" y="1060"/>
                    <a:pt x="2875" y="1054"/>
                  </a:cubicBezTo>
                  <a:cubicBezTo>
                    <a:pt x="3498" y="1040"/>
                    <a:pt x="4086" y="605"/>
                    <a:pt x="4302" y="2"/>
                  </a:cubicBezTo>
                  <a:lnTo>
                    <a:pt x="4302" y="2"/>
                  </a:lnTo>
                  <a:cubicBezTo>
                    <a:pt x="3582" y="276"/>
                    <a:pt x="2865" y="413"/>
                    <a:pt x="2150" y="413"/>
                  </a:cubicBezTo>
                  <a:cubicBezTo>
                    <a:pt x="1433" y="413"/>
                    <a:pt x="718" y="276"/>
                    <a:pt x="1"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5386325" y="4890650"/>
              <a:ext cx="28900" cy="16275"/>
            </a:xfrm>
            <a:custGeom>
              <a:rect b="b" l="l" r="r" t="t"/>
              <a:pathLst>
                <a:path extrusionOk="0" h="651" w="1156">
                  <a:moveTo>
                    <a:pt x="130" y="0"/>
                  </a:moveTo>
                  <a:cubicBezTo>
                    <a:pt x="88" y="0"/>
                    <a:pt x="45" y="2"/>
                    <a:pt x="1" y="5"/>
                  </a:cubicBezTo>
                  <a:cubicBezTo>
                    <a:pt x="103" y="352"/>
                    <a:pt x="461" y="650"/>
                    <a:pt x="935" y="650"/>
                  </a:cubicBezTo>
                  <a:cubicBezTo>
                    <a:pt x="1006" y="650"/>
                    <a:pt x="1080" y="644"/>
                    <a:pt x="1156" y="629"/>
                  </a:cubicBezTo>
                  <a:cubicBezTo>
                    <a:pt x="1026" y="223"/>
                    <a:pt x="662" y="0"/>
                    <a:pt x="1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a:off x="5467375" y="4890625"/>
              <a:ext cx="28750" cy="16175"/>
            </a:xfrm>
            <a:custGeom>
              <a:rect b="b" l="l" r="r" t="t"/>
              <a:pathLst>
                <a:path extrusionOk="0" h="647" w="1150">
                  <a:moveTo>
                    <a:pt x="1009" y="1"/>
                  </a:moveTo>
                  <a:cubicBezTo>
                    <a:pt x="491" y="1"/>
                    <a:pt x="31" y="284"/>
                    <a:pt x="0" y="642"/>
                  </a:cubicBezTo>
                  <a:cubicBezTo>
                    <a:pt x="43" y="645"/>
                    <a:pt x="86" y="647"/>
                    <a:pt x="127" y="647"/>
                  </a:cubicBezTo>
                  <a:cubicBezTo>
                    <a:pt x="651" y="647"/>
                    <a:pt x="1017" y="422"/>
                    <a:pt x="1149" y="8"/>
                  </a:cubicBezTo>
                  <a:cubicBezTo>
                    <a:pt x="1102" y="3"/>
                    <a:pt x="1055" y="1"/>
                    <a:pt x="10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5433475" y="4979700"/>
              <a:ext cx="16175" cy="7925"/>
            </a:xfrm>
            <a:custGeom>
              <a:rect b="b" l="l" r="r" t="t"/>
              <a:pathLst>
                <a:path extrusionOk="0" h="317" w="647">
                  <a:moveTo>
                    <a:pt x="1" y="0"/>
                  </a:moveTo>
                  <a:cubicBezTo>
                    <a:pt x="13" y="190"/>
                    <a:pt x="143" y="317"/>
                    <a:pt x="312" y="317"/>
                  </a:cubicBezTo>
                  <a:cubicBezTo>
                    <a:pt x="317" y="317"/>
                    <a:pt x="322" y="316"/>
                    <a:pt x="327" y="316"/>
                  </a:cubicBezTo>
                  <a:cubicBezTo>
                    <a:pt x="466" y="310"/>
                    <a:pt x="646" y="174"/>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25"/>
          <p:cNvSpPr/>
          <p:nvPr/>
        </p:nvSpPr>
        <p:spPr>
          <a:xfrm>
            <a:off x="1346729" y="4774189"/>
            <a:ext cx="3783082" cy="5146292"/>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3624228" y="6852910"/>
            <a:ext cx="398100" cy="3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a:off x="3226069" y="8249502"/>
            <a:ext cx="398100" cy="3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a:off x="2401604" y="6174268"/>
            <a:ext cx="398100" cy="39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5"/>
          <p:cNvSpPr txBox="1"/>
          <p:nvPr/>
        </p:nvSpPr>
        <p:spPr>
          <a:xfrm>
            <a:off x="6195275" y="6105516"/>
            <a:ext cx="43002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latin typeface="Lora"/>
                <a:ea typeface="Lora"/>
                <a:cs typeface="Lora"/>
                <a:sym typeface="Lora"/>
              </a:rPr>
              <a:t>Ceres se encuentra en el cinturón de asteroides</a:t>
            </a:r>
            <a:endParaRPr sz="2200">
              <a:solidFill>
                <a:schemeClr val="dk1"/>
              </a:solidFill>
              <a:latin typeface="Lora"/>
              <a:ea typeface="Lora"/>
              <a:cs typeface="Lora"/>
              <a:sym typeface="Lora"/>
            </a:endParaRPr>
          </a:p>
        </p:txBody>
      </p:sp>
      <p:sp>
        <p:nvSpPr>
          <p:cNvPr id="783" name="Google Shape;783;p25"/>
          <p:cNvSpPr txBox="1"/>
          <p:nvPr/>
        </p:nvSpPr>
        <p:spPr>
          <a:xfrm>
            <a:off x="6195275" y="5794165"/>
            <a:ext cx="4300200" cy="46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Ceres</a:t>
            </a:r>
            <a:endParaRPr i="1" sz="3600">
              <a:solidFill>
                <a:schemeClr val="dk1"/>
              </a:solidFill>
              <a:latin typeface="DM Serif Display"/>
              <a:ea typeface="DM Serif Display"/>
              <a:cs typeface="DM Serif Display"/>
              <a:sym typeface="DM Serif Display"/>
            </a:endParaRPr>
          </a:p>
        </p:txBody>
      </p:sp>
      <p:sp>
        <p:nvSpPr>
          <p:cNvPr id="784" name="Google Shape;784;p25"/>
          <p:cNvSpPr/>
          <p:nvPr/>
        </p:nvSpPr>
        <p:spPr>
          <a:xfrm>
            <a:off x="5693429" y="5843265"/>
            <a:ext cx="369900" cy="3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txBox="1"/>
          <p:nvPr/>
        </p:nvSpPr>
        <p:spPr>
          <a:xfrm>
            <a:off x="6195275" y="7457403"/>
            <a:ext cx="4300200" cy="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Plutón ahora se considera un planeta enano</a:t>
            </a:r>
            <a:endParaRPr sz="2200">
              <a:solidFill>
                <a:schemeClr val="dk1"/>
              </a:solidFill>
              <a:latin typeface="Lora"/>
              <a:ea typeface="Lora"/>
              <a:cs typeface="Lora"/>
              <a:sym typeface="Lora"/>
            </a:endParaRPr>
          </a:p>
        </p:txBody>
      </p:sp>
      <p:sp>
        <p:nvSpPr>
          <p:cNvPr id="786" name="Google Shape;786;p25"/>
          <p:cNvSpPr txBox="1"/>
          <p:nvPr/>
        </p:nvSpPr>
        <p:spPr>
          <a:xfrm>
            <a:off x="6195275" y="7146052"/>
            <a:ext cx="4300200" cy="46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Plutón</a:t>
            </a:r>
            <a:endParaRPr i="1" sz="3600">
              <a:solidFill>
                <a:schemeClr val="dk1"/>
              </a:solidFill>
              <a:latin typeface="DM Serif Display"/>
              <a:ea typeface="DM Serif Display"/>
              <a:cs typeface="DM Serif Display"/>
              <a:sym typeface="DM Serif Display"/>
            </a:endParaRPr>
          </a:p>
        </p:txBody>
      </p:sp>
      <p:sp>
        <p:nvSpPr>
          <p:cNvPr id="787" name="Google Shape;787;p25"/>
          <p:cNvSpPr/>
          <p:nvPr/>
        </p:nvSpPr>
        <p:spPr>
          <a:xfrm>
            <a:off x="5693429" y="7195152"/>
            <a:ext cx="369900" cy="36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5"/>
          <p:cNvSpPr txBox="1"/>
          <p:nvPr/>
        </p:nvSpPr>
        <p:spPr>
          <a:xfrm>
            <a:off x="6195275" y="8809291"/>
            <a:ext cx="4300200" cy="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El Sol es la estrella en el centro del sistema solar</a:t>
            </a:r>
            <a:endParaRPr sz="2200">
              <a:solidFill>
                <a:schemeClr val="dk1"/>
              </a:solidFill>
              <a:latin typeface="Lora"/>
              <a:ea typeface="Lora"/>
              <a:cs typeface="Lora"/>
              <a:sym typeface="Lora"/>
            </a:endParaRPr>
          </a:p>
        </p:txBody>
      </p:sp>
      <p:sp>
        <p:nvSpPr>
          <p:cNvPr id="789" name="Google Shape;789;p25"/>
          <p:cNvSpPr txBox="1"/>
          <p:nvPr/>
        </p:nvSpPr>
        <p:spPr>
          <a:xfrm>
            <a:off x="6195275" y="8497940"/>
            <a:ext cx="4300200" cy="46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s" sz="3600">
                <a:solidFill>
                  <a:schemeClr val="dk1"/>
                </a:solidFill>
                <a:latin typeface="DM Serif Display"/>
                <a:ea typeface="DM Serif Display"/>
                <a:cs typeface="DM Serif Display"/>
                <a:sym typeface="DM Serif Display"/>
              </a:rPr>
              <a:t>Sol</a:t>
            </a:r>
            <a:endParaRPr i="1" sz="3600">
              <a:solidFill>
                <a:schemeClr val="dk1"/>
              </a:solidFill>
              <a:latin typeface="DM Serif Display"/>
              <a:ea typeface="DM Serif Display"/>
              <a:cs typeface="DM Serif Display"/>
              <a:sym typeface="DM Serif Display"/>
            </a:endParaRPr>
          </a:p>
        </p:txBody>
      </p:sp>
      <p:sp>
        <p:nvSpPr>
          <p:cNvPr id="790" name="Google Shape;790;p25"/>
          <p:cNvSpPr/>
          <p:nvPr/>
        </p:nvSpPr>
        <p:spPr>
          <a:xfrm>
            <a:off x="5693429" y="8547040"/>
            <a:ext cx="369900" cy="36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txBox="1"/>
          <p:nvPr/>
        </p:nvSpPr>
        <p:spPr>
          <a:xfrm>
            <a:off x="1333325" y="15421191"/>
            <a:ext cx="4300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Saturno está compuesto por hidrógeno y helio</a:t>
            </a:r>
            <a:endParaRPr sz="2200">
              <a:solidFill>
                <a:schemeClr val="dk1"/>
              </a:solidFill>
              <a:latin typeface="Lora"/>
              <a:ea typeface="Lora"/>
              <a:cs typeface="Lora"/>
              <a:sym typeface="Lora"/>
            </a:endParaRPr>
          </a:p>
        </p:txBody>
      </p:sp>
      <p:sp>
        <p:nvSpPr>
          <p:cNvPr id="792" name="Google Shape;792;p25"/>
          <p:cNvSpPr txBox="1"/>
          <p:nvPr/>
        </p:nvSpPr>
        <p:spPr>
          <a:xfrm>
            <a:off x="1333325" y="14934954"/>
            <a:ext cx="4300200" cy="6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Saturno</a:t>
            </a:r>
            <a:endParaRPr i="1" sz="3600">
              <a:solidFill>
                <a:schemeClr val="dk1"/>
              </a:solidFill>
              <a:latin typeface="DM Serif Display"/>
              <a:ea typeface="DM Serif Display"/>
              <a:cs typeface="DM Serif Display"/>
              <a:sym typeface="DM Serif Display"/>
            </a:endParaRPr>
          </a:p>
        </p:txBody>
      </p:sp>
      <p:sp>
        <p:nvSpPr>
          <p:cNvPr id="793" name="Google Shape;793;p25"/>
          <p:cNvSpPr txBox="1"/>
          <p:nvPr/>
        </p:nvSpPr>
        <p:spPr>
          <a:xfrm>
            <a:off x="6208675" y="15421191"/>
            <a:ext cx="4300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A pesar de ser rojo, Marte es un planeta muy frío</a:t>
            </a:r>
            <a:endParaRPr sz="2200">
              <a:solidFill>
                <a:schemeClr val="dk1"/>
              </a:solidFill>
              <a:latin typeface="Lora"/>
              <a:ea typeface="Lora"/>
              <a:cs typeface="Lora"/>
              <a:sym typeface="Lora"/>
            </a:endParaRPr>
          </a:p>
        </p:txBody>
      </p:sp>
      <p:sp>
        <p:nvSpPr>
          <p:cNvPr id="794" name="Google Shape;794;p25"/>
          <p:cNvSpPr txBox="1"/>
          <p:nvPr/>
        </p:nvSpPr>
        <p:spPr>
          <a:xfrm>
            <a:off x="6208675" y="14934954"/>
            <a:ext cx="4300200" cy="6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Marte</a:t>
            </a:r>
            <a:endParaRPr i="1" sz="3600">
              <a:solidFill>
                <a:schemeClr val="dk1"/>
              </a:solidFill>
              <a:latin typeface="DM Serif Display"/>
              <a:ea typeface="DM Serif Display"/>
              <a:cs typeface="DM Serif Display"/>
              <a:sym typeface="DM Serif Display"/>
            </a:endParaRPr>
          </a:p>
        </p:txBody>
      </p:sp>
      <p:sp>
        <p:nvSpPr>
          <p:cNvPr id="795" name="Google Shape;795;p25"/>
          <p:cNvSpPr/>
          <p:nvPr/>
        </p:nvSpPr>
        <p:spPr>
          <a:xfrm>
            <a:off x="2020925" y="14320990"/>
            <a:ext cx="2925000" cy="468000"/>
          </a:xfrm>
          <a:prstGeom prst="roundRect">
            <a:avLst>
              <a:gd fmla="val 2509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txBox="1"/>
          <p:nvPr/>
        </p:nvSpPr>
        <p:spPr>
          <a:xfrm>
            <a:off x="2675675" y="13404340"/>
            <a:ext cx="1615500" cy="82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50%</a:t>
            </a:r>
            <a:endParaRPr sz="4800">
              <a:solidFill>
                <a:schemeClr val="dk1"/>
              </a:solidFill>
              <a:latin typeface="DM Serif Display"/>
              <a:ea typeface="DM Serif Display"/>
              <a:cs typeface="DM Serif Display"/>
              <a:sym typeface="DM Serif Display"/>
            </a:endParaRPr>
          </a:p>
        </p:txBody>
      </p:sp>
      <p:sp>
        <p:nvSpPr>
          <p:cNvPr id="797" name="Google Shape;797;p25"/>
          <p:cNvSpPr/>
          <p:nvPr/>
        </p:nvSpPr>
        <p:spPr>
          <a:xfrm>
            <a:off x="2020927" y="14320990"/>
            <a:ext cx="1501800" cy="468000"/>
          </a:xfrm>
          <a:prstGeom prst="roundRect">
            <a:avLst>
              <a:gd fmla="val 2509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6896275" y="14305540"/>
            <a:ext cx="2925000" cy="468000"/>
          </a:xfrm>
          <a:prstGeom prst="roundRect">
            <a:avLst>
              <a:gd fmla="val 2509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txBox="1"/>
          <p:nvPr/>
        </p:nvSpPr>
        <p:spPr>
          <a:xfrm>
            <a:off x="7551025" y="13388890"/>
            <a:ext cx="1615500" cy="82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7</a:t>
            </a:r>
            <a:r>
              <a:rPr lang="es" sz="4800">
                <a:solidFill>
                  <a:schemeClr val="dk1"/>
                </a:solidFill>
                <a:latin typeface="DM Serif Display"/>
                <a:ea typeface="DM Serif Display"/>
                <a:cs typeface="DM Serif Display"/>
                <a:sym typeface="DM Serif Display"/>
              </a:rPr>
              <a:t>0%</a:t>
            </a:r>
            <a:endParaRPr sz="4800">
              <a:solidFill>
                <a:schemeClr val="dk1"/>
              </a:solidFill>
              <a:latin typeface="DM Serif Display"/>
              <a:ea typeface="DM Serif Display"/>
              <a:cs typeface="DM Serif Display"/>
              <a:sym typeface="DM Serif Display"/>
            </a:endParaRPr>
          </a:p>
        </p:txBody>
      </p:sp>
      <p:sp>
        <p:nvSpPr>
          <p:cNvPr id="800" name="Google Shape;800;p25"/>
          <p:cNvSpPr/>
          <p:nvPr/>
        </p:nvSpPr>
        <p:spPr>
          <a:xfrm>
            <a:off x="6896281" y="14305540"/>
            <a:ext cx="2172900" cy="468000"/>
          </a:xfrm>
          <a:prstGeom prst="roundRect">
            <a:avLst>
              <a:gd fmla="val 2509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txBox="1"/>
          <p:nvPr/>
        </p:nvSpPr>
        <p:spPr>
          <a:xfrm>
            <a:off x="3703500" y="12749141"/>
            <a:ext cx="4300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s" sz="2200">
                <a:solidFill>
                  <a:schemeClr val="dk1"/>
                </a:solidFill>
                <a:latin typeface="Lora"/>
                <a:ea typeface="Lora"/>
                <a:cs typeface="Lora"/>
                <a:sym typeface="Lora"/>
              </a:rPr>
              <a:t>Es el planeta más grande del sistema solar</a:t>
            </a:r>
            <a:endParaRPr sz="2200">
              <a:solidFill>
                <a:schemeClr val="dk1"/>
              </a:solidFill>
              <a:latin typeface="Lora"/>
              <a:ea typeface="Lora"/>
              <a:cs typeface="Lora"/>
              <a:sym typeface="Lora"/>
            </a:endParaRPr>
          </a:p>
        </p:txBody>
      </p:sp>
      <p:sp>
        <p:nvSpPr>
          <p:cNvPr id="802" name="Google Shape;802;p25"/>
          <p:cNvSpPr txBox="1"/>
          <p:nvPr/>
        </p:nvSpPr>
        <p:spPr>
          <a:xfrm>
            <a:off x="3703500" y="12262903"/>
            <a:ext cx="4300200" cy="6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DM Serif Display"/>
                <a:ea typeface="DM Serif Display"/>
                <a:cs typeface="DM Serif Display"/>
                <a:sym typeface="DM Serif Display"/>
              </a:rPr>
              <a:t>Júpiter</a:t>
            </a:r>
            <a:endParaRPr i="1" sz="3600">
              <a:solidFill>
                <a:schemeClr val="dk1"/>
              </a:solidFill>
              <a:latin typeface="DM Serif Display"/>
              <a:ea typeface="DM Serif Display"/>
              <a:cs typeface="DM Serif Display"/>
              <a:sym typeface="DM Serif Display"/>
            </a:endParaRPr>
          </a:p>
        </p:txBody>
      </p:sp>
      <p:sp>
        <p:nvSpPr>
          <p:cNvPr id="803" name="Google Shape;803;p25"/>
          <p:cNvSpPr/>
          <p:nvPr/>
        </p:nvSpPr>
        <p:spPr>
          <a:xfrm>
            <a:off x="4391100" y="11648940"/>
            <a:ext cx="2925000" cy="468000"/>
          </a:xfrm>
          <a:prstGeom prst="roundRect">
            <a:avLst>
              <a:gd fmla="val 2509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txBox="1"/>
          <p:nvPr/>
        </p:nvSpPr>
        <p:spPr>
          <a:xfrm>
            <a:off x="5045850" y="10732290"/>
            <a:ext cx="1615500" cy="82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4800">
                <a:solidFill>
                  <a:schemeClr val="dk1"/>
                </a:solidFill>
                <a:latin typeface="DM Serif Display"/>
                <a:ea typeface="DM Serif Display"/>
                <a:cs typeface="DM Serif Display"/>
                <a:sym typeface="DM Serif Display"/>
              </a:rPr>
              <a:t>25</a:t>
            </a:r>
            <a:r>
              <a:rPr lang="es" sz="4800">
                <a:solidFill>
                  <a:schemeClr val="dk1"/>
                </a:solidFill>
                <a:latin typeface="DM Serif Display"/>
                <a:ea typeface="DM Serif Display"/>
                <a:cs typeface="DM Serif Display"/>
                <a:sym typeface="DM Serif Display"/>
              </a:rPr>
              <a:t>%</a:t>
            </a:r>
            <a:endParaRPr sz="4800">
              <a:solidFill>
                <a:schemeClr val="dk1"/>
              </a:solidFill>
              <a:latin typeface="DM Serif Display"/>
              <a:ea typeface="DM Serif Display"/>
              <a:cs typeface="DM Serif Display"/>
              <a:sym typeface="DM Serif Display"/>
            </a:endParaRPr>
          </a:p>
        </p:txBody>
      </p:sp>
      <p:sp>
        <p:nvSpPr>
          <p:cNvPr id="805" name="Google Shape;805;p25"/>
          <p:cNvSpPr/>
          <p:nvPr/>
        </p:nvSpPr>
        <p:spPr>
          <a:xfrm>
            <a:off x="4391103" y="11648940"/>
            <a:ext cx="824400" cy="468000"/>
          </a:xfrm>
          <a:prstGeom prst="roundRect">
            <a:avLst>
              <a:gd fmla="val 2509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25"/>
          <p:cNvGrpSpPr/>
          <p:nvPr/>
        </p:nvGrpSpPr>
        <p:grpSpPr>
          <a:xfrm rot="-787008">
            <a:off x="7978002" y="-426434"/>
            <a:ext cx="10508905" cy="7057460"/>
            <a:chOff x="-7632736" y="-4325532"/>
            <a:chExt cx="17382341" cy="11744201"/>
          </a:xfrm>
        </p:grpSpPr>
        <p:grpSp>
          <p:nvGrpSpPr>
            <p:cNvPr id="807" name="Google Shape;807;p25"/>
            <p:cNvGrpSpPr/>
            <p:nvPr/>
          </p:nvGrpSpPr>
          <p:grpSpPr>
            <a:xfrm rot="-1236260">
              <a:off x="-6854239" y="-1989203"/>
              <a:ext cx="14563292" cy="7071544"/>
              <a:chOff x="-2235796" y="-3125145"/>
              <a:chExt cx="14563805" cy="7071793"/>
            </a:xfrm>
          </p:grpSpPr>
          <p:sp>
            <p:nvSpPr>
              <p:cNvPr id="808" name="Google Shape;808;p25"/>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25"/>
            <p:cNvSpPr/>
            <p:nvPr/>
          </p:nvSpPr>
          <p:spPr>
            <a:xfrm rot="575470">
              <a:off x="-5015618" y="355668"/>
              <a:ext cx="2143302" cy="6276416"/>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rot="575470">
              <a:off x="-4067717" y="417890"/>
              <a:ext cx="1382993" cy="1519825"/>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rot="575470">
              <a:off x="-4324174" y="1596772"/>
              <a:ext cx="1544415" cy="2748931"/>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rot="575470">
              <a:off x="-6008320" y="367603"/>
              <a:ext cx="3684940" cy="3092003"/>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rot="575470">
              <a:off x="-5496646" y="2745025"/>
              <a:ext cx="2974208" cy="757533"/>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rot="575470">
              <a:off x="-5774552" y="150605"/>
              <a:ext cx="773001" cy="1614615"/>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rot="575470">
              <a:off x="2960619" y="-451716"/>
              <a:ext cx="4544006" cy="154758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rot="575470">
              <a:off x="2975583" y="-630080"/>
              <a:ext cx="2095708" cy="1521808"/>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rot="575470">
              <a:off x="-4104705" y="-1158236"/>
              <a:ext cx="8025484" cy="5938501"/>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rot="575470">
              <a:off x="-2380593" y="-841376"/>
              <a:ext cx="5724726" cy="5695773"/>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rot="575470">
              <a:off x="-1364328" y="-928333"/>
              <a:ext cx="5265844" cy="5938104"/>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rot="575470">
              <a:off x="5246234" y="-219510"/>
              <a:ext cx="2255940" cy="1304067"/>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rot="575470">
              <a:off x="6994398" y="-395139"/>
              <a:ext cx="2682697" cy="1095448"/>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rot="575470">
              <a:off x="8793032" y="-244243"/>
              <a:ext cx="920144" cy="514408"/>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p:nvPr/>
          </p:nvSpPr>
          <p:spPr>
            <a:xfrm rot="575470">
              <a:off x="8029049" y="-343412"/>
              <a:ext cx="1070461" cy="731753"/>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5"/>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rot="575470">
              <a:off x="-2058769" y="375145"/>
              <a:ext cx="4316350" cy="3824945"/>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5"/>
            <p:cNvGrpSpPr/>
            <p:nvPr/>
          </p:nvGrpSpPr>
          <p:grpSpPr>
            <a:xfrm rot="-1236260">
              <a:off x="-5741660" y="-876553"/>
              <a:ext cx="2530183" cy="2207140"/>
              <a:chOff x="-345090" y="-3653875"/>
              <a:chExt cx="2530272" cy="2207217"/>
            </a:xfrm>
          </p:grpSpPr>
          <p:sp>
            <p:nvSpPr>
              <p:cNvPr id="835" name="Google Shape;835;p25"/>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8" name="Google Shape;838;p25"/>
          <p:cNvSpPr/>
          <p:nvPr/>
        </p:nvSpPr>
        <p:spPr>
          <a:xfrm>
            <a:off x="457200" y="186800"/>
            <a:ext cx="22125600" cy="3642000"/>
          </a:xfrm>
          <a:prstGeom prst="roundRect">
            <a:avLst>
              <a:gd fmla="val 1305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txBox="1"/>
          <p:nvPr>
            <p:ph type="title"/>
          </p:nvPr>
        </p:nvSpPr>
        <p:spPr>
          <a:xfrm>
            <a:off x="457200" y="497575"/>
            <a:ext cx="22125600" cy="15351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Extras</a:t>
            </a:r>
            <a:endParaRPr/>
          </a:p>
        </p:txBody>
      </p:sp>
      <p:sp>
        <p:nvSpPr>
          <p:cNvPr id="840" name="Google Shape;840;p25"/>
          <p:cNvSpPr txBox="1"/>
          <p:nvPr/>
        </p:nvSpPr>
        <p:spPr>
          <a:xfrm>
            <a:off x="1719800" y="1875800"/>
            <a:ext cx="19905300" cy="1465200"/>
          </a:xfrm>
          <a:prstGeom prst="rect">
            <a:avLst/>
          </a:prstGeom>
          <a:noFill/>
          <a:ln>
            <a:noFill/>
          </a:ln>
        </p:spPr>
        <p:txBody>
          <a:bodyPr anchorCtr="0" anchor="t" bIns="255950" lIns="255950" spcFirstLastPara="1" rIns="255950" wrap="square" tIns="255950">
            <a:noAutofit/>
          </a:bodyPr>
          <a:lstStyle/>
          <a:p>
            <a:pPr indent="0" lvl="0" marL="0" rtl="0" algn="l">
              <a:spcBef>
                <a:spcPts val="0"/>
              </a:spcBef>
              <a:spcAft>
                <a:spcPts val="3400"/>
              </a:spcAft>
              <a:buNone/>
            </a:pPr>
            <a:r>
              <a:rPr lang="es" sz="3500">
                <a:solidFill>
                  <a:schemeClr val="dk1"/>
                </a:solidFill>
                <a:latin typeface="Lora"/>
                <a:ea typeface="Lora"/>
                <a:cs typeface="Lora"/>
                <a:sym typeface="Lora"/>
              </a:rPr>
              <a:t>En esta diapositiva hay varios recursos distintos que se encuadran dentro de esta temática. Puedes encontrar infografías, packs de iconos o recursos alternativos.</a:t>
            </a:r>
            <a:endParaRPr sz="3500">
              <a:solidFill>
                <a:schemeClr val="dk1"/>
              </a:solidFill>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26"/>
          <p:cNvSpPr txBox="1"/>
          <p:nvPr>
            <p:ph type="title"/>
          </p:nvPr>
        </p:nvSpPr>
        <p:spPr>
          <a:xfrm>
            <a:off x="457200" y="1194000"/>
            <a:ext cx="22125600" cy="19239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Pack de iconos</a:t>
            </a:r>
            <a:endParaRPr/>
          </a:p>
        </p:txBody>
      </p:sp>
      <p:sp>
        <p:nvSpPr>
          <p:cNvPr id="846" name="Google Shape;846;p26"/>
          <p:cNvSpPr/>
          <p:nvPr/>
        </p:nvSpPr>
        <p:spPr>
          <a:xfrm>
            <a:off x="11876183" y="4406591"/>
            <a:ext cx="1237040" cy="1236974"/>
          </a:xfrm>
          <a:custGeom>
            <a:rect b="b" l="l" r="r" t="t"/>
            <a:pathLst>
              <a:path extrusionOk="0" h="18799" w="18800">
                <a:moveTo>
                  <a:pt x="551" y="0"/>
                </a:moveTo>
                <a:cubicBezTo>
                  <a:pt x="247" y="0"/>
                  <a:pt x="0" y="247"/>
                  <a:pt x="0" y="550"/>
                </a:cubicBezTo>
                <a:lnTo>
                  <a:pt x="0" y="18248"/>
                </a:lnTo>
                <a:cubicBezTo>
                  <a:pt x="0" y="18552"/>
                  <a:pt x="247" y="18799"/>
                  <a:pt x="551" y="18799"/>
                </a:cubicBezTo>
                <a:cubicBezTo>
                  <a:pt x="856" y="18799"/>
                  <a:pt x="1101" y="18552"/>
                  <a:pt x="1101" y="18248"/>
                </a:cubicBezTo>
                <a:lnTo>
                  <a:pt x="1101" y="14146"/>
                </a:lnTo>
                <a:cubicBezTo>
                  <a:pt x="1697" y="13866"/>
                  <a:pt x="3234" y="13254"/>
                  <a:pt x="4995" y="13254"/>
                </a:cubicBezTo>
                <a:cubicBezTo>
                  <a:pt x="7246" y="13254"/>
                  <a:pt x="9113" y="14277"/>
                  <a:pt x="9131" y="14286"/>
                </a:cubicBezTo>
                <a:cubicBezTo>
                  <a:pt x="9217" y="14334"/>
                  <a:pt x="11259" y="15457"/>
                  <a:pt x="13807" y="15457"/>
                </a:cubicBezTo>
                <a:cubicBezTo>
                  <a:pt x="16354" y="15457"/>
                  <a:pt x="18432" y="14334"/>
                  <a:pt x="18517" y="14286"/>
                </a:cubicBezTo>
                <a:cubicBezTo>
                  <a:pt x="18691" y="14188"/>
                  <a:pt x="18799" y="14005"/>
                  <a:pt x="18799" y="13805"/>
                </a:cubicBezTo>
                <a:lnTo>
                  <a:pt x="18799" y="10824"/>
                </a:lnTo>
                <a:cubicBezTo>
                  <a:pt x="17130" y="11746"/>
                  <a:pt x="15344" y="12154"/>
                  <a:pt x="13807" y="12154"/>
                </a:cubicBezTo>
                <a:cubicBezTo>
                  <a:pt x="11259" y="12154"/>
                  <a:pt x="9217" y="11030"/>
                  <a:pt x="9131" y="10982"/>
                </a:cubicBezTo>
                <a:cubicBezTo>
                  <a:pt x="9113" y="10972"/>
                  <a:pt x="7246" y="9951"/>
                  <a:pt x="4995" y="9951"/>
                </a:cubicBezTo>
                <a:cubicBezTo>
                  <a:pt x="3426" y="9951"/>
                  <a:pt x="2185" y="10357"/>
                  <a:pt x="1101" y="10868"/>
                </a:cubicBezTo>
                <a:lnTo>
                  <a:pt x="1101" y="9648"/>
                </a:lnTo>
                <a:cubicBezTo>
                  <a:pt x="2419" y="9105"/>
                  <a:pt x="3772" y="8848"/>
                  <a:pt x="4995" y="8848"/>
                </a:cubicBezTo>
                <a:cubicBezTo>
                  <a:pt x="7540" y="8848"/>
                  <a:pt x="9583" y="9972"/>
                  <a:pt x="9668" y="10020"/>
                </a:cubicBezTo>
                <a:cubicBezTo>
                  <a:pt x="9686" y="10030"/>
                  <a:pt x="11554" y="11051"/>
                  <a:pt x="13807" y="11051"/>
                </a:cubicBezTo>
                <a:cubicBezTo>
                  <a:pt x="15930" y="11051"/>
                  <a:pt x="17455" y="10307"/>
                  <a:pt x="18799" y="9563"/>
                </a:cubicBezTo>
                <a:lnTo>
                  <a:pt x="18799" y="7520"/>
                </a:lnTo>
                <a:cubicBezTo>
                  <a:pt x="17130" y="8441"/>
                  <a:pt x="15344" y="8848"/>
                  <a:pt x="13807" y="8848"/>
                </a:cubicBezTo>
                <a:cubicBezTo>
                  <a:pt x="11259" y="8848"/>
                  <a:pt x="9217" y="7725"/>
                  <a:pt x="9131" y="7677"/>
                </a:cubicBezTo>
                <a:cubicBezTo>
                  <a:pt x="9113" y="7668"/>
                  <a:pt x="7246" y="6645"/>
                  <a:pt x="4995" y="6645"/>
                </a:cubicBezTo>
                <a:cubicBezTo>
                  <a:pt x="3426" y="6645"/>
                  <a:pt x="2185" y="7053"/>
                  <a:pt x="1101" y="7564"/>
                </a:cubicBezTo>
                <a:lnTo>
                  <a:pt x="1101" y="6344"/>
                </a:lnTo>
                <a:cubicBezTo>
                  <a:pt x="2435" y="5794"/>
                  <a:pt x="3790" y="5544"/>
                  <a:pt x="4995" y="5544"/>
                </a:cubicBezTo>
                <a:cubicBezTo>
                  <a:pt x="7540" y="5544"/>
                  <a:pt x="9583" y="6668"/>
                  <a:pt x="9668" y="6716"/>
                </a:cubicBezTo>
                <a:cubicBezTo>
                  <a:pt x="9686" y="6725"/>
                  <a:pt x="11554" y="7747"/>
                  <a:pt x="13807" y="7747"/>
                </a:cubicBezTo>
                <a:cubicBezTo>
                  <a:pt x="15930" y="7747"/>
                  <a:pt x="17455" y="7002"/>
                  <a:pt x="18799" y="6259"/>
                </a:cubicBezTo>
                <a:lnTo>
                  <a:pt x="18799" y="1653"/>
                </a:lnTo>
                <a:cubicBezTo>
                  <a:pt x="18799" y="1332"/>
                  <a:pt x="18535" y="1101"/>
                  <a:pt x="18247" y="1101"/>
                </a:cubicBezTo>
                <a:cubicBezTo>
                  <a:pt x="18158" y="1101"/>
                  <a:pt x="18066" y="1123"/>
                  <a:pt x="17980" y="1171"/>
                </a:cubicBezTo>
                <a:cubicBezTo>
                  <a:pt x="17962" y="1182"/>
                  <a:pt x="16070" y="2203"/>
                  <a:pt x="13807" y="2203"/>
                </a:cubicBezTo>
                <a:cubicBezTo>
                  <a:pt x="11542" y="2203"/>
                  <a:pt x="9686" y="1182"/>
                  <a:pt x="9668" y="1171"/>
                </a:cubicBezTo>
                <a:cubicBezTo>
                  <a:pt x="9583" y="1123"/>
                  <a:pt x="7540" y="0"/>
                  <a:pt x="4995" y="0"/>
                </a:cubicBezTo>
                <a:cubicBezTo>
                  <a:pt x="3383" y="0"/>
                  <a:pt x="1942" y="448"/>
                  <a:pt x="1101" y="791"/>
                </a:cubicBezTo>
                <a:lnTo>
                  <a:pt x="1101" y="550"/>
                </a:lnTo>
                <a:cubicBezTo>
                  <a:pt x="1101" y="247"/>
                  <a:pt x="856"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26"/>
          <p:cNvGrpSpPr/>
          <p:nvPr/>
        </p:nvGrpSpPr>
        <p:grpSpPr>
          <a:xfrm>
            <a:off x="10105662" y="4406579"/>
            <a:ext cx="869810" cy="1236974"/>
            <a:chOff x="3271000" y="1137350"/>
            <a:chExt cx="330475" cy="469975"/>
          </a:xfrm>
        </p:grpSpPr>
        <p:sp>
          <p:nvSpPr>
            <p:cNvPr id="848" name="Google Shape;848;p26"/>
            <p:cNvSpPr/>
            <p:nvPr/>
          </p:nvSpPr>
          <p:spPr>
            <a:xfrm>
              <a:off x="3353600" y="1303475"/>
              <a:ext cx="165250" cy="27575"/>
            </a:xfrm>
            <a:custGeom>
              <a:rect b="b" l="l" r="r" t="t"/>
              <a:pathLst>
                <a:path extrusionOk="0" h="1103" w="6610">
                  <a:moveTo>
                    <a:pt x="0" y="0"/>
                  </a:moveTo>
                  <a:cubicBezTo>
                    <a:pt x="0" y="390"/>
                    <a:pt x="80" y="757"/>
                    <a:pt x="203" y="1102"/>
                  </a:cubicBezTo>
                  <a:lnTo>
                    <a:pt x="6406" y="1102"/>
                  </a:lnTo>
                  <a:cubicBezTo>
                    <a:pt x="6529" y="757"/>
                    <a:pt x="6609" y="390"/>
                    <a:pt x="6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a:off x="3358675" y="1220875"/>
              <a:ext cx="155100" cy="55100"/>
            </a:xfrm>
            <a:custGeom>
              <a:rect b="b" l="l" r="r" t="t"/>
              <a:pathLst>
                <a:path extrusionOk="0" h="2204" w="6204">
                  <a:moveTo>
                    <a:pt x="3102" y="0"/>
                  </a:moveTo>
                  <a:cubicBezTo>
                    <a:pt x="1668" y="0"/>
                    <a:pt x="457" y="924"/>
                    <a:pt x="0" y="2203"/>
                  </a:cubicBezTo>
                  <a:lnTo>
                    <a:pt x="6203" y="2203"/>
                  </a:lnTo>
                  <a:cubicBezTo>
                    <a:pt x="5748" y="924"/>
                    <a:pt x="4535" y="0"/>
                    <a:pt x="3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3271000" y="1137350"/>
              <a:ext cx="330475" cy="469975"/>
            </a:xfrm>
            <a:custGeom>
              <a:rect b="b" l="l" r="r" t="t"/>
              <a:pathLst>
                <a:path extrusionOk="0" h="18799" w="13219">
                  <a:moveTo>
                    <a:pt x="6609" y="2239"/>
                  </a:moveTo>
                  <a:cubicBezTo>
                    <a:pt x="9119" y="2239"/>
                    <a:pt x="11015" y="4334"/>
                    <a:pt x="11015" y="6645"/>
                  </a:cubicBezTo>
                  <a:cubicBezTo>
                    <a:pt x="11015" y="8958"/>
                    <a:pt x="9100" y="11051"/>
                    <a:pt x="6609" y="11051"/>
                  </a:cubicBezTo>
                  <a:cubicBezTo>
                    <a:pt x="4119" y="11051"/>
                    <a:pt x="2203" y="8960"/>
                    <a:pt x="2203" y="6645"/>
                  </a:cubicBezTo>
                  <a:cubicBezTo>
                    <a:pt x="2203" y="3978"/>
                    <a:pt x="4429" y="2239"/>
                    <a:pt x="6609" y="2239"/>
                  </a:cubicBezTo>
                  <a:close/>
                  <a:moveTo>
                    <a:pt x="6609" y="0"/>
                  </a:moveTo>
                  <a:cubicBezTo>
                    <a:pt x="2964" y="0"/>
                    <a:pt x="0" y="3002"/>
                    <a:pt x="0" y="6645"/>
                  </a:cubicBezTo>
                  <a:cubicBezTo>
                    <a:pt x="0" y="11202"/>
                    <a:pt x="5936" y="18306"/>
                    <a:pt x="6188" y="18603"/>
                  </a:cubicBezTo>
                  <a:cubicBezTo>
                    <a:pt x="6294" y="18728"/>
                    <a:pt x="6447" y="18799"/>
                    <a:pt x="6609" y="18799"/>
                  </a:cubicBezTo>
                  <a:cubicBezTo>
                    <a:pt x="6770" y="18799"/>
                    <a:pt x="6925" y="18728"/>
                    <a:pt x="7029" y="18603"/>
                  </a:cubicBezTo>
                  <a:cubicBezTo>
                    <a:pt x="7283" y="18306"/>
                    <a:pt x="13218" y="11202"/>
                    <a:pt x="13218" y="6645"/>
                  </a:cubicBezTo>
                  <a:cubicBezTo>
                    <a:pt x="13218" y="3002"/>
                    <a:pt x="10253" y="0"/>
                    <a:pt x="6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3375100" y="1358550"/>
              <a:ext cx="122225" cy="27575"/>
            </a:xfrm>
            <a:custGeom>
              <a:rect b="b" l="l" r="r" t="t"/>
              <a:pathLst>
                <a:path extrusionOk="0" h="1103" w="4889">
                  <a:moveTo>
                    <a:pt x="0" y="0"/>
                  </a:moveTo>
                  <a:cubicBezTo>
                    <a:pt x="605" y="672"/>
                    <a:pt x="1472" y="1103"/>
                    <a:pt x="2445" y="1103"/>
                  </a:cubicBezTo>
                  <a:cubicBezTo>
                    <a:pt x="3417" y="1103"/>
                    <a:pt x="4284" y="672"/>
                    <a:pt x="4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26"/>
          <p:cNvSpPr/>
          <p:nvPr/>
        </p:nvSpPr>
        <p:spPr>
          <a:xfrm>
            <a:off x="8046213" y="4406591"/>
            <a:ext cx="1087345" cy="1236974"/>
          </a:xfrm>
          <a:custGeom>
            <a:rect b="b" l="l" r="r" t="t"/>
            <a:pathLst>
              <a:path extrusionOk="0" h="18799" w="16525">
                <a:moveTo>
                  <a:pt x="8260" y="0"/>
                </a:moveTo>
                <a:cubicBezTo>
                  <a:pt x="8204" y="0"/>
                  <a:pt x="8148" y="2"/>
                  <a:pt x="8091" y="5"/>
                </a:cubicBezTo>
                <a:cubicBezTo>
                  <a:pt x="6303" y="95"/>
                  <a:pt x="4959" y="1732"/>
                  <a:pt x="4959" y="3522"/>
                </a:cubicBezTo>
                <a:lnTo>
                  <a:pt x="4959" y="3892"/>
                </a:lnTo>
                <a:cubicBezTo>
                  <a:pt x="4959" y="4200"/>
                  <a:pt x="5202" y="4443"/>
                  <a:pt x="5510" y="4443"/>
                </a:cubicBezTo>
                <a:cubicBezTo>
                  <a:pt x="5521" y="4443"/>
                  <a:pt x="5533" y="4443"/>
                  <a:pt x="5545" y="4442"/>
                </a:cubicBezTo>
                <a:cubicBezTo>
                  <a:pt x="5554" y="4442"/>
                  <a:pt x="5563" y="4441"/>
                  <a:pt x="5572" y="4441"/>
                </a:cubicBezTo>
                <a:cubicBezTo>
                  <a:pt x="5849" y="4441"/>
                  <a:pt x="6060" y="4711"/>
                  <a:pt x="6060" y="4994"/>
                </a:cubicBezTo>
                <a:lnTo>
                  <a:pt x="6060" y="7197"/>
                </a:lnTo>
                <a:cubicBezTo>
                  <a:pt x="6060" y="7501"/>
                  <a:pt x="5813" y="7747"/>
                  <a:pt x="5509" y="7747"/>
                </a:cubicBezTo>
                <a:lnTo>
                  <a:pt x="4408" y="7747"/>
                </a:lnTo>
                <a:cubicBezTo>
                  <a:pt x="4103" y="7747"/>
                  <a:pt x="3857" y="7501"/>
                  <a:pt x="3857" y="7197"/>
                </a:cubicBezTo>
                <a:lnTo>
                  <a:pt x="3857" y="6095"/>
                </a:lnTo>
                <a:cubicBezTo>
                  <a:pt x="3857" y="5791"/>
                  <a:pt x="3610" y="5544"/>
                  <a:pt x="3306" y="5544"/>
                </a:cubicBezTo>
                <a:lnTo>
                  <a:pt x="553" y="5544"/>
                </a:lnTo>
                <a:cubicBezTo>
                  <a:pt x="247" y="5544"/>
                  <a:pt x="1" y="5791"/>
                  <a:pt x="1" y="6095"/>
                </a:cubicBezTo>
                <a:lnTo>
                  <a:pt x="1" y="7197"/>
                </a:lnTo>
                <a:cubicBezTo>
                  <a:pt x="1" y="7501"/>
                  <a:pt x="247" y="7747"/>
                  <a:pt x="553" y="7747"/>
                </a:cubicBezTo>
                <a:lnTo>
                  <a:pt x="2756" y="7747"/>
                </a:lnTo>
                <a:lnTo>
                  <a:pt x="2756" y="10501"/>
                </a:lnTo>
                <a:cubicBezTo>
                  <a:pt x="2756" y="10805"/>
                  <a:pt x="3002" y="11051"/>
                  <a:pt x="3306" y="11051"/>
                </a:cubicBezTo>
                <a:lnTo>
                  <a:pt x="6060" y="11051"/>
                </a:lnTo>
                <a:lnTo>
                  <a:pt x="6060" y="13254"/>
                </a:lnTo>
                <a:lnTo>
                  <a:pt x="3306" y="13254"/>
                </a:lnTo>
                <a:cubicBezTo>
                  <a:pt x="3002" y="13254"/>
                  <a:pt x="2756" y="13501"/>
                  <a:pt x="2756" y="13806"/>
                </a:cubicBezTo>
                <a:lnTo>
                  <a:pt x="2756" y="16596"/>
                </a:lnTo>
                <a:lnTo>
                  <a:pt x="553" y="16596"/>
                </a:lnTo>
                <a:cubicBezTo>
                  <a:pt x="247" y="16596"/>
                  <a:pt x="1" y="16842"/>
                  <a:pt x="1" y="17146"/>
                </a:cubicBezTo>
                <a:lnTo>
                  <a:pt x="1" y="18248"/>
                </a:lnTo>
                <a:cubicBezTo>
                  <a:pt x="1" y="18552"/>
                  <a:pt x="247" y="18799"/>
                  <a:pt x="553" y="18799"/>
                </a:cubicBezTo>
                <a:lnTo>
                  <a:pt x="4408" y="18799"/>
                </a:lnTo>
                <a:cubicBezTo>
                  <a:pt x="4712" y="18799"/>
                  <a:pt x="4959" y="18552"/>
                  <a:pt x="4959" y="18248"/>
                </a:cubicBezTo>
                <a:lnTo>
                  <a:pt x="4959" y="15457"/>
                </a:lnTo>
                <a:lnTo>
                  <a:pt x="11568" y="15457"/>
                </a:lnTo>
                <a:lnTo>
                  <a:pt x="11568" y="18248"/>
                </a:lnTo>
                <a:cubicBezTo>
                  <a:pt x="11568" y="18552"/>
                  <a:pt x="11815" y="18799"/>
                  <a:pt x="12118" y="18799"/>
                </a:cubicBezTo>
                <a:lnTo>
                  <a:pt x="15974" y="18799"/>
                </a:lnTo>
                <a:cubicBezTo>
                  <a:pt x="16278" y="18799"/>
                  <a:pt x="16524" y="18552"/>
                  <a:pt x="16524" y="18248"/>
                </a:cubicBezTo>
                <a:lnTo>
                  <a:pt x="16524" y="17146"/>
                </a:lnTo>
                <a:cubicBezTo>
                  <a:pt x="16524" y="16842"/>
                  <a:pt x="16278" y="16596"/>
                  <a:pt x="15974" y="16596"/>
                </a:cubicBezTo>
                <a:lnTo>
                  <a:pt x="13771" y="16596"/>
                </a:lnTo>
                <a:lnTo>
                  <a:pt x="13771" y="13806"/>
                </a:lnTo>
                <a:cubicBezTo>
                  <a:pt x="13771" y="13501"/>
                  <a:pt x="13524" y="13254"/>
                  <a:pt x="13221" y="13254"/>
                </a:cubicBezTo>
                <a:lnTo>
                  <a:pt x="10466" y="13254"/>
                </a:lnTo>
                <a:lnTo>
                  <a:pt x="10466" y="11051"/>
                </a:lnTo>
                <a:lnTo>
                  <a:pt x="13221" y="11051"/>
                </a:lnTo>
                <a:cubicBezTo>
                  <a:pt x="13524" y="11051"/>
                  <a:pt x="13771" y="10805"/>
                  <a:pt x="13771" y="10501"/>
                </a:cubicBezTo>
                <a:lnTo>
                  <a:pt x="13771" y="7747"/>
                </a:lnTo>
                <a:lnTo>
                  <a:pt x="15974" y="7747"/>
                </a:lnTo>
                <a:cubicBezTo>
                  <a:pt x="16278" y="7747"/>
                  <a:pt x="16524" y="7501"/>
                  <a:pt x="16524" y="7197"/>
                </a:cubicBezTo>
                <a:lnTo>
                  <a:pt x="16524" y="6095"/>
                </a:lnTo>
                <a:cubicBezTo>
                  <a:pt x="16524" y="5791"/>
                  <a:pt x="16278" y="5544"/>
                  <a:pt x="15974" y="5544"/>
                </a:cubicBezTo>
                <a:lnTo>
                  <a:pt x="13221" y="5544"/>
                </a:lnTo>
                <a:cubicBezTo>
                  <a:pt x="12915" y="5544"/>
                  <a:pt x="12669" y="5791"/>
                  <a:pt x="12669" y="6095"/>
                </a:cubicBezTo>
                <a:lnTo>
                  <a:pt x="12669" y="7197"/>
                </a:lnTo>
                <a:cubicBezTo>
                  <a:pt x="12669" y="7501"/>
                  <a:pt x="12422" y="7747"/>
                  <a:pt x="12118" y="7747"/>
                </a:cubicBezTo>
                <a:lnTo>
                  <a:pt x="11018" y="7747"/>
                </a:lnTo>
                <a:cubicBezTo>
                  <a:pt x="10712" y="7747"/>
                  <a:pt x="10466" y="7501"/>
                  <a:pt x="10466" y="6978"/>
                </a:cubicBezTo>
                <a:lnTo>
                  <a:pt x="10466" y="4993"/>
                </a:lnTo>
                <a:cubicBezTo>
                  <a:pt x="10466" y="4711"/>
                  <a:pt x="10678" y="4441"/>
                  <a:pt x="10953" y="4441"/>
                </a:cubicBezTo>
                <a:cubicBezTo>
                  <a:pt x="10962" y="4441"/>
                  <a:pt x="10971" y="4442"/>
                  <a:pt x="10980" y="4442"/>
                </a:cubicBezTo>
                <a:cubicBezTo>
                  <a:pt x="10992" y="4443"/>
                  <a:pt x="11004" y="4443"/>
                  <a:pt x="11016" y="4443"/>
                </a:cubicBezTo>
                <a:cubicBezTo>
                  <a:pt x="11325" y="4443"/>
                  <a:pt x="11568" y="4200"/>
                  <a:pt x="11568" y="3892"/>
                </a:cubicBezTo>
                <a:lnTo>
                  <a:pt x="11568" y="3341"/>
                </a:lnTo>
                <a:cubicBezTo>
                  <a:pt x="11568" y="1512"/>
                  <a:pt x="10090" y="0"/>
                  <a:pt x="8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26"/>
          <p:cNvGrpSpPr/>
          <p:nvPr/>
        </p:nvGrpSpPr>
        <p:grpSpPr>
          <a:xfrm>
            <a:off x="6012968" y="4406579"/>
            <a:ext cx="1237040" cy="1236974"/>
            <a:chOff x="1716025" y="1137350"/>
            <a:chExt cx="470000" cy="469975"/>
          </a:xfrm>
        </p:grpSpPr>
        <p:sp>
          <p:nvSpPr>
            <p:cNvPr id="854" name="Google Shape;854;p26"/>
            <p:cNvSpPr/>
            <p:nvPr/>
          </p:nvSpPr>
          <p:spPr>
            <a:xfrm>
              <a:off x="1909725" y="1173875"/>
              <a:ext cx="27550" cy="396950"/>
            </a:xfrm>
            <a:custGeom>
              <a:rect b="b" l="l" r="r" t="t"/>
              <a:pathLst>
                <a:path extrusionOk="0" h="15878" w="1102">
                  <a:moveTo>
                    <a:pt x="0" y="1"/>
                  </a:moveTo>
                  <a:lnTo>
                    <a:pt x="0" y="15878"/>
                  </a:lnTo>
                  <a:lnTo>
                    <a:pt x="551" y="15326"/>
                  </a:lnTo>
                  <a:lnTo>
                    <a:pt x="1101" y="15878"/>
                  </a:lnTo>
                  <a:lnTo>
                    <a:pt x="1101" y="1"/>
                  </a:lnTo>
                  <a:lnTo>
                    <a:pt x="551" y="55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1964800" y="1173875"/>
              <a:ext cx="27550" cy="396950"/>
            </a:xfrm>
            <a:custGeom>
              <a:rect b="b" l="l" r="r" t="t"/>
              <a:pathLst>
                <a:path extrusionOk="0" h="15878" w="1102">
                  <a:moveTo>
                    <a:pt x="1" y="1"/>
                  </a:moveTo>
                  <a:lnTo>
                    <a:pt x="1" y="15878"/>
                  </a:lnTo>
                  <a:lnTo>
                    <a:pt x="551" y="15326"/>
                  </a:lnTo>
                  <a:lnTo>
                    <a:pt x="1101" y="15878"/>
                  </a:lnTo>
                  <a:lnTo>
                    <a:pt x="1101" y="1"/>
                  </a:lnTo>
                  <a:lnTo>
                    <a:pt x="551" y="55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a:off x="2019875" y="1173875"/>
              <a:ext cx="27550" cy="396950"/>
            </a:xfrm>
            <a:custGeom>
              <a:rect b="b" l="l" r="r" t="t"/>
              <a:pathLst>
                <a:path extrusionOk="0" h="15878" w="1102">
                  <a:moveTo>
                    <a:pt x="1" y="1"/>
                  </a:moveTo>
                  <a:lnTo>
                    <a:pt x="1" y="15878"/>
                  </a:lnTo>
                  <a:lnTo>
                    <a:pt x="551" y="15326"/>
                  </a:lnTo>
                  <a:lnTo>
                    <a:pt x="1101" y="15878"/>
                  </a:lnTo>
                  <a:lnTo>
                    <a:pt x="1101" y="1"/>
                  </a:lnTo>
                  <a:lnTo>
                    <a:pt x="551" y="55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2074950" y="1137350"/>
              <a:ext cx="111075" cy="469975"/>
            </a:xfrm>
            <a:custGeom>
              <a:rect b="b" l="l" r="r" t="t"/>
              <a:pathLst>
                <a:path extrusionOk="0" h="18799" w="4443">
                  <a:moveTo>
                    <a:pt x="2204" y="2239"/>
                  </a:moveTo>
                  <a:cubicBezTo>
                    <a:pt x="2507" y="2239"/>
                    <a:pt x="2754" y="2486"/>
                    <a:pt x="2754" y="2791"/>
                  </a:cubicBezTo>
                  <a:cubicBezTo>
                    <a:pt x="2754" y="3095"/>
                    <a:pt x="2507" y="3341"/>
                    <a:pt x="2204" y="3341"/>
                  </a:cubicBezTo>
                  <a:cubicBezTo>
                    <a:pt x="1900" y="3341"/>
                    <a:pt x="1653" y="3095"/>
                    <a:pt x="1653" y="2791"/>
                  </a:cubicBezTo>
                  <a:cubicBezTo>
                    <a:pt x="1653" y="2486"/>
                    <a:pt x="1900" y="2239"/>
                    <a:pt x="2204" y="2239"/>
                  </a:cubicBezTo>
                  <a:close/>
                  <a:moveTo>
                    <a:pt x="2204" y="5544"/>
                  </a:moveTo>
                  <a:cubicBezTo>
                    <a:pt x="2507" y="5544"/>
                    <a:pt x="2754" y="5791"/>
                    <a:pt x="2754" y="6095"/>
                  </a:cubicBezTo>
                  <a:cubicBezTo>
                    <a:pt x="2754" y="6399"/>
                    <a:pt x="2507" y="6645"/>
                    <a:pt x="2204" y="6645"/>
                  </a:cubicBezTo>
                  <a:cubicBezTo>
                    <a:pt x="1900" y="6645"/>
                    <a:pt x="1653" y="6399"/>
                    <a:pt x="1653" y="6095"/>
                  </a:cubicBezTo>
                  <a:cubicBezTo>
                    <a:pt x="1653" y="5791"/>
                    <a:pt x="1900" y="5544"/>
                    <a:pt x="2204" y="5544"/>
                  </a:cubicBezTo>
                  <a:close/>
                  <a:moveTo>
                    <a:pt x="2204" y="8848"/>
                  </a:moveTo>
                  <a:cubicBezTo>
                    <a:pt x="2507" y="8848"/>
                    <a:pt x="2754" y="9095"/>
                    <a:pt x="2754" y="9400"/>
                  </a:cubicBezTo>
                  <a:cubicBezTo>
                    <a:pt x="2754" y="9704"/>
                    <a:pt x="2507" y="9951"/>
                    <a:pt x="2204" y="9951"/>
                  </a:cubicBezTo>
                  <a:cubicBezTo>
                    <a:pt x="1900" y="9951"/>
                    <a:pt x="1653" y="9704"/>
                    <a:pt x="1653" y="9400"/>
                  </a:cubicBezTo>
                  <a:cubicBezTo>
                    <a:pt x="1653" y="9095"/>
                    <a:pt x="1900" y="8848"/>
                    <a:pt x="2204" y="8848"/>
                  </a:cubicBezTo>
                  <a:close/>
                  <a:moveTo>
                    <a:pt x="2204" y="12154"/>
                  </a:moveTo>
                  <a:cubicBezTo>
                    <a:pt x="2507" y="12154"/>
                    <a:pt x="2754" y="12400"/>
                    <a:pt x="2754" y="12704"/>
                  </a:cubicBezTo>
                  <a:cubicBezTo>
                    <a:pt x="2754" y="13008"/>
                    <a:pt x="2507" y="13254"/>
                    <a:pt x="2204" y="13254"/>
                  </a:cubicBezTo>
                  <a:cubicBezTo>
                    <a:pt x="1900" y="13254"/>
                    <a:pt x="1653" y="13008"/>
                    <a:pt x="1653" y="12704"/>
                  </a:cubicBezTo>
                  <a:cubicBezTo>
                    <a:pt x="1653" y="12400"/>
                    <a:pt x="1900" y="12154"/>
                    <a:pt x="2204" y="12154"/>
                  </a:cubicBezTo>
                  <a:close/>
                  <a:moveTo>
                    <a:pt x="2204" y="15457"/>
                  </a:moveTo>
                  <a:cubicBezTo>
                    <a:pt x="2507" y="15457"/>
                    <a:pt x="2754" y="15704"/>
                    <a:pt x="2754" y="16009"/>
                  </a:cubicBezTo>
                  <a:cubicBezTo>
                    <a:pt x="2754" y="16313"/>
                    <a:pt x="2507" y="16560"/>
                    <a:pt x="2204" y="16560"/>
                  </a:cubicBezTo>
                  <a:cubicBezTo>
                    <a:pt x="1900" y="16560"/>
                    <a:pt x="1653" y="16313"/>
                    <a:pt x="1653" y="16009"/>
                  </a:cubicBezTo>
                  <a:cubicBezTo>
                    <a:pt x="1653" y="15704"/>
                    <a:pt x="1900" y="15457"/>
                    <a:pt x="2204" y="15457"/>
                  </a:cubicBezTo>
                  <a:close/>
                  <a:moveTo>
                    <a:pt x="551" y="0"/>
                  </a:moveTo>
                  <a:cubicBezTo>
                    <a:pt x="247" y="0"/>
                    <a:pt x="1" y="247"/>
                    <a:pt x="1" y="550"/>
                  </a:cubicBezTo>
                  <a:lnTo>
                    <a:pt x="1" y="18248"/>
                  </a:lnTo>
                  <a:cubicBezTo>
                    <a:pt x="1" y="18552"/>
                    <a:pt x="247" y="18799"/>
                    <a:pt x="551" y="18799"/>
                  </a:cubicBezTo>
                  <a:lnTo>
                    <a:pt x="3892" y="18799"/>
                  </a:lnTo>
                  <a:cubicBezTo>
                    <a:pt x="4196" y="18799"/>
                    <a:pt x="4443" y="18552"/>
                    <a:pt x="4443" y="18248"/>
                  </a:cubicBezTo>
                  <a:lnTo>
                    <a:pt x="4443" y="550"/>
                  </a:lnTo>
                  <a:cubicBezTo>
                    <a:pt x="4443" y="247"/>
                    <a:pt x="4196" y="0"/>
                    <a:pt x="3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1743600" y="1137350"/>
              <a:ext cx="138600" cy="469975"/>
            </a:xfrm>
            <a:custGeom>
              <a:rect b="b" l="l" r="r" t="t"/>
              <a:pathLst>
                <a:path extrusionOk="0" h="18799" w="5544">
                  <a:moveTo>
                    <a:pt x="551" y="0"/>
                  </a:moveTo>
                  <a:cubicBezTo>
                    <a:pt x="245" y="0"/>
                    <a:pt x="0" y="247"/>
                    <a:pt x="0" y="550"/>
                  </a:cubicBezTo>
                  <a:lnTo>
                    <a:pt x="0" y="2239"/>
                  </a:lnTo>
                  <a:lnTo>
                    <a:pt x="2754" y="2239"/>
                  </a:lnTo>
                  <a:cubicBezTo>
                    <a:pt x="3057" y="2239"/>
                    <a:pt x="3304" y="2486"/>
                    <a:pt x="3304" y="2791"/>
                  </a:cubicBezTo>
                  <a:lnTo>
                    <a:pt x="3304" y="16009"/>
                  </a:lnTo>
                  <a:cubicBezTo>
                    <a:pt x="3304" y="16313"/>
                    <a:pt x="3057" y="16560"/>
                    <a:pt x="2754" y="16560"/>
                  </a:cubicBezTo>
                  <a:lnTo>
                    <a:pt x="0" y="16560"/>
                  </a:lnTo>
                  <a:lnTo>
                    <a:pt x="0" y="18248"/>
                  </a:lnTo>
                  <a:cubicBezTo>
                    <a:pt x="0" y="18552"/>
                    <a:pt x="245" y="18799"/>
                    <a:pt x="551" y="18799"/>
                  </a:cubicBezTo>
                  <a:lnTo>
                    <a:pt x="4993" y="18799"/>
                  </a:lnTo>
                  <a:cubicBezTo>
                    <a:pt x="5298" y="18799"/>
                    <a:pt x="5543" y="18552"/>
                    <a:pt x="5543" y="18248"/>
                  </a:cubicBezTo>
                  <a:lnTo>
                    <a:pt x="5543" y="550"/>
                  </a:lnTo>
                  <a:cubicBezTo>
                    <a:pt x="5543" y="247"/>
                    <a:pt x="5298" y="0"/>
                    <a:pt x="4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6"/>
            <p:cNvSpPr/>
            <p:nvPr/>
          </p:nvSpPr>
          <p:spPr>
            <a:xfrm>
              <a:off x="1716025" y="1220875"/>
              <a:ext cx="82675" cy="302925"/>
            </a:xfrm>
            <a:custGeom>
              <a:rect b="b" l="l" r="r" t="t"/>
              <a:pathLst>
                <a:path extrusionOk="0" h="12117" w="3307">
                  <a:moveTo>
                    <a:pt x="551" y="0"/>
                  </a:moveTo>
                  <a:cubicBezTo>
                    <a:pt x="248" y="0"/>
                    <a:pt x="1" y="247"/>
                    <a:pt x="1" y="551"/>
                  </a:cubicBezTo>
                  <a:lnTo>
                    <a:pt x="1" y="11566"/>
                  </a:lnTo>
                  <a:cubicBezTo>
                    <a:pt x="1" y="11870"/>
                    <a:pt x="248" y="12116"/>
                    <a:pt x="551" y="12116"/>
                  </a:cubicBezTo>
                  <a:lnTo>
                    <a:pt x="3306" y="12116"/>
                  </a:lnTo>
                  <a:lnTo>
                    <a:pt x="3306" y="11016"/>
                  </a:lnTo>
                  <a:lnTo>
                    <a:pt x="2204" y="11016"/>
                  </a:lnTo>
                  <a:cubicBezTo>
                    <a:pt x="1900" y="11016"/>
                    <a:pt x="1654" y="10769"/>
                    <a:pt x="1654" y="10465"/>
                  </a:cubicBezTo>
                  <a:cubicBezTo>
                    <a:pt x="1654" y="10160"/>
                    <a:pt x="1900" y="9913"/>
                    <a:pt x="2204" y="9913"/>
                  </a:cubicBezTo>
                  <a:lnTo>
                    <a:pt x="3306" y="9913"/>
                  </a:lnTo>
                  <a:lnTo>
                    <a:pt x="3306" y="8813"/>
                  </a:lnTo>
                  <a:lnTo>
                    <a:pt x="2204" y="8813"/>
                  </a:lnTo>
                  <a:cubicBezTo>
                    <a:pt x="1900" y="8813"/>
                    <a:pt x="1654" y="8566"/>
                    <a:pt x="1654" y="8262"/>
                  </a:cubicBezTo>
                  <a:cubicBezTo>
                    <a:pt x="1654" y="7957"/>
                    <a:pt x="1900" y="7710"/>
                    <a:pt x="2204" y="7710"/>
                  </a:cubicBezTo>
                  <a:lnTo>
                    <a:pt x="3306" y="7710"/>
                  </a:lnTo>
                  <a:lnTo>
                    <a:pt x="3306" y="6610"/>
                  </a:lnTo>
                  <a:lnTo>
                    <a:pt x="2204" y="6610"/>
                  </a:lnTo>
                  <a:cubicBezTo>
                    <a:pt x="1900" y="6610"/>
                    <a:pt x="1654" y="6363"/>
                    <a:pt x="1654" y="6059"/>
                  </a:cubicBezTo>
                  <a:cubicBezTo>
                    <a:pt x="1654" y="5754"/>
                    <a:pt x="1900" y="5507"/>
                    <a:pt x="2204" y="5507"/>
                  </a:cubicBezTo>
                  <a:lnTo>
                    <a:pt x="3306" y="5507"/>
                  </a:lnTo>
                  <a:lnTo>
                    <a:pt x="3306" y="4406"/>
                  </a:lnTo>
                  <a:lnTo>
                    <a:pt x="2204" y="4406"/>
                  </a:lnTo>
                  <a:cubicBezTo>
                    <a:pt x="1900" y="4406"/>
                    <a:pt x="1654" y="4160"/>
                    <a:pt x="1654" y="3856"/>
                  </a:cubicBezTo>
                  <a:cubicBezTo>
                    <a:pt x="1654" y="3551"/>
                    <a:pt x="1900" y="3304"/>
                    <a:pt x="2204" y="3304"/>
                  </a:cubicBezTo>
                  <a:lnTo>
                    <a:pt x="3306" y="3304"/>
                  </a:lnTo>
                  <a:lnTo>
                    <a:pt x="3306" y="2203"/>
                  </a:lnTo>
                  <a:lnTo>
                    <a:pt x="2204" y="2203"/>
                  </a:lnTo>
                  <a:cubicBezTo>
                    <a:pt x="1900" y="2203"/>
                    <a:pt x="1654" y="1957"/>
                    <a:pt x="1654" y="1653"/>
                  </a:cubicBezTo>
                  <a:cubicBezTo>
                    <a:pt x="1654" y="1348"/>
                    <a:pt x="1900" y="1101"/>
                    <a:pt x="2204" y="1101"/>
                  </a:cubicBezTo>
                  <a:lnTo>
                    <a:pt x="3306" y="1101"/>
                  </a:lnTo>
                  <a:lnTo>
                    <a:pt x="3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6"/>
          <p:cNvGrpSpPr/>
          <p:nvPr/>
        </p:nvGrpSpPr>
        <p:grpSpPr>
          <a:xfrm>
            <a:off x="4137207" y="4406579"/>
            <a:ext cx="1087345" cy="1236974"/>
            <a:chOff x="1003350" y="1137350"/>
            <a:chExt cx="413125" cy="469975"/>
          </a:xfrm>
        </p:grpSpPr>
        <p:sp>
          <p:nvSpPr>
            <p:cNvPr id="861" name="Google Shape;861;p26"/>
            <p:cNvSpPr/>
            <p:nvPr/>
          </p:nvSpPr>
          <p:spPr>
            <a:xfrm>
              <a:off x="1003350" y="1219975"/>
              <a:ext cx="110175" cy="74525"/>
            </a:xfrm>
            <a:custGeom>
              <a:rect b="b" l="l" r="r" t="t"/>
              <a:pathLst>
                <a:path extrusionOk="0" h="2981" w="4407">
                  <a:moveTo>
                    <a:pt x="553" y="0"/>
                  </a:moveTo>
                  <a:cubicBezTo>
                    <a:pt x="247" y="0"/>
                    <a:pt x="1" y="245"/>
                    <a:pt x="1" y="551"/>
                  </a:cubicBezTo>
                  <a:cubicBezTo>
                    <a:pt x="1" y="854"/>
                    <a:pt x="247" y="1101"/>
                    <a:pt x="553" y="1101"/>
                  </a:cubicBezTo>
                  <a:lnTo>
                    <a:pt x="1103" y="1101"/>
                  </a:lnTo>
                  <a:lnTo>
                    <a:pt x="1103" y="1651"/>
                  </a:lnTo>
                  <a:cubicBezTo>
                    <a:pt x="1103" y="1957"/>
                    <a:pt x="1350" y="2203"/>
                    <a:pt x="1653" y="2203"/>
                  </a:cubicBezTo>
                  <a:lnTo>
                    <a:pt x="3629" y="2203"/>
                  </a:lnTo>
                  <a:lnTo>
                    <a:pt x="4407" y="2981"/>
                  </a:lnTo>
                  <a:lnTo>
                    <a:pt x="4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1306300" y="1219925"/>
              <a:ext cx="110175" cy="74575"/>
            </a:xfrm>
            <a:custGeom>
              <a:rect b="b" l="l" r="r" t="t"/>
              <a:pathLst>
                <a:path extrusionOk="0" h="2983" w="4407">
                  <a:moveTo>
                    <a:pt x="0" y="1"/>
                  </a:moveTo>
                  <a:lnTo>
                    <a:pt x="0" y="2983"/>
                  </a:lnTo>
                  <a:lnTo>
                    <a:pt x="779" y="2204"/>
                  </a:lnTo>
                  <a:lnTo>
                    <a:pt x="2754" y="2205"/>
                  </a:lnTo>
                  <a:cubicBezTo>
                    <a:pt x="3057" y="2205"/>
                    <a:pt x="3304" y="1959"/>
                    <a:pt x="3304" y="1653"/>
                  </a:cubicBezTo>
                  <a:lnTo>
                    <a:pt x="3304" y="1103"/>
                  </a:lnTo>
                  <a:lnTo>
                    <a:pt x="3856" y="1103"/>
                  </a:lnTo>
                  <a:cubicBezTo>
                    <a:pt x="4160" y="1103"/>
                    <a:pt x="4406" y="856"/>
                    <a:pt x="4406" y="553"/>
                  </a:cubicBezTo>
                  <a:cubicBezTo>
                    <a:pt x="4406" y="247"/>
                    <a:pt x="4160"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1168575" y="1137350"/>
              <a:ext cx="82675" cy="55100"/>
            </a:xfrm>
            <a:custGeom>
              <a:rect b="b" l="l" r="r" t="t"/>
              <a:pathLst>
                <a:path extrusionOk="0" h="2204" w="3307">
                  <a:moveTo>
                    <a:pt x="1653" y="0"/>
                  </a:moveTo>
                  <a:cubicBezTo>
                    <a:pt x="742" y="0"/>
                    <a:pt x="1" y="741"/>
                    <a:pt x="1" y="1653"/>
                  </a:cubicBezTo>
                  <a:lnTo>
                    <a:pt x="1" y="2203"/>
                  </a:lnTo>
                  <a:lnTo>
                    <a:pt x="3306" y="2203"/>
                  </a:lnTo>
                  <a:lnTo>
                    <a:pt x="3306" y="1653"/>
                  </a:lnTo>
                  <a:cubicBezTo>
                    <a:pt x="3306" y="741"/>
                    <a:pt x="2565"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1186975" y="1481550"/>
              <a:ext cx="45925" cy="125775"/>
            </a:xfrm>
            <a:custGeom>
              <a:rect b="b" l="l" r="r" t="t"/>
              <a:pathLst>
                <a:path extrusionOk="0" h="5031" w="1837">
                  <a:moveTo>
                    <a:pt x="0" y="1"/>
                  </a:moveTo>
                  <a:lnTo>
                    <a:pt x="0" y="5031"/>
                  </a:lnTo>
                  <a:lnTo>
                    <a:pt x="1836" y="5031"/>
                  </a:lnTo>
                  <a:lnTo>
                    <a:pt x="1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1141075" y="1323200"/>
              <a:ext cx="137675" cy="130850"/>
            </a:xfrm>
            <a:custGeom>
              <a:rect b="b" l="l" r="r" t="t"/>
              <a:pathLst>
                <a:path extrusionOk="0" h="5234" w="5507">
                  <a:moveTo>
                    <a:pt x="0" y="1"/>
                  </a:moveTo>
                  <a:lnTo>
                    <a:pt x="0" y="5234"/>
                  </a:lnTo>
                  <a:lnTo>
                    <a:pt x="5507" y="5234"/>
                  </a:lnTo>
                  <a:lnTo>
                    <a:pt x="5507" y="413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a:off x="1260400" y="1481550"/>
              <a:ext cx="45925" cy="125775"/>
            </a:xfrm>
            <a:custGeom>
              <a:rect b="b" l="l" r="r" t="t"/>
              <a:pathLst>
                <a:path extrusionOk="0" h="5031" w="1837">
                  <a:moveTo>
                    <a:pt x="0" y="1"/>
                  </a:moveTo>
                  <a:lnTo>
                    <a:pt x="0" y="5031"/>
                  </a:lnTo>
                  <a:lnTo>
                    <a:pt x="1286" y="5031"/>
                  </a:lnTo>
                  <a:cubicBezTo>
                    <a:pt x="1590" y="5031"/>
                    <a:pt x="1836" y="4784"/>
                    <a:pt x="1836" y="4480"/>
                  </a:cubicBezTo>
                  <a:lnTo>
                    <a:pt x="1836" y="1103"/>
                  </a:lnTo>
                  <a:cubicBezTo>
                    <a:pt x="1836" y="957"/>
                    <a:pt x="1778" y="816"/>
                    <a:pt x="1675" y="713"/>
                  </a:cubicBezTo>
                  <a:lnTo>
                    <a:pt x="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a:off x="1141075" y="1219975"/>
              <a:ext cx="137675" cy="172125"/>
            </a:xfrm>
            <a:custGeom>
              <a:rect b="b" l="l" r="r" t="t"/>
              <a:pathLst>
                <a:path extrusionOk="0" h="6885" w="5507">
                  <a:moveTo>
                    <a:pt x="0" y="0"/>
                  </a:moveTo>
                  <a:lnTo>
                    <a:pt x="0" y="2754"/>
                  </a:lnTo>
                  <a:lnTo>
                    <a:pt x="5507" y="6885"/>
                  </a:lnTo>
                  <a:lnTo>
                    <a:pt x="55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1113500" y="1481550"/>
              <a:ext cx="45925" cy="125775"/>
            </a:xfrm>
            <a:custGeom>
              <a:rect b="b" l="l" r="r" t="t"/>
              <a:pathLst>
                <a:path extrusionOk="0" h="5031" w="1837">
                  <a:moveTo>
                    <a:pt x="874" y="1"/>
                  </a:moveTo>
                  <a:lnTo>
                    <a:pt x="163" y="713"/>
                  </a:lnTo>
                  <a:cubicBezTo>
                    <a:pt x="59" y="816"/>
                    <a:pt x="2" y="957"/>
                    <a:pt x="2" y="1103"/>
                  </a:cubicBezTo>
                  <a:lnTo>
                    <a:pt x="2" y="4480"/>
                  </a:lnTo>
                  <a:lnTo>
                    <a:pt x="1" y="4480"/>
                  </a:lnTo>
                  <a:cubicBezTo>
                    <a:pt x="1" y="4784"/>
                    <a:pt x="247" y="5031"/>
                    <a:pt x="553" y="5031"/>
                  </a:cubicBezTo>
                  <a:lnTo>
                    <a:pt x="1837" y="5031"/>
                  </a:lnTo>
                  <a:lnTo>
                    <a:pt x="1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26"/>
          <p:cNvGrpSpPr/>
          <p:nvPr/>
        </p:nvGrpSpPr>
        <p:grpSpPr>
          <a:xfrm>
            <a:off x="2266974" y="4406513"/>
            <a:ext cx="945809" cy="1237040"/>
            <a:chOff x="292775" y="1137325"/>
            <a:chExt cx="359350" cy="470000"/>
          </a:xfrm>
        </p:grpSpPr>
        <p:sp>
          <p:nvSpPr>
            <p:cNvPr id="870" name="Google Shape;870;p26"/>
            <p:cNvSpPr/>
            <p:nvPr/>
          </p:nvSpPr>
          <p:spPr>
            <a:xfrm>
              <a:off x="349650" y="1496250"/>
              <a:ext cx="247000" cy="41350"/>
            </a:xfrm>
            <a:custGeom>
              <a:rect b="b" l="l" r="r" t="t"/>
              <a:pathLst>
                <a:path extrusionOk="0" h="1654" w="9880">
                  <a:moveTo>
                    <a:pt x="533" y="1"/>
                  </a:moveTo>
                  <a:cubicBezTo>
                    <a:pt x="350" y="1"/>
                    <a:pt x="174" y="20"/>
                    <a:pt x="1" y="55"/>
                  </a:cubicBezTo>
                  <a:cubicBezTo>
                    <a:pt x="31" y="1038"/>
                    <a:pt x="811" y="1653"/>
                    <a:pt x="1634" y="1653"/>
                  </a:cubicBezTo>
                  <a:lnTo>
                    <a:pt x="8243" y="1653"/>
                  </a:lnTo>
                  <a:cubicBezTo>
                    <a:pt x="9051" y="1653"/>
                    <a:pt x="9848" y="1050"/>
                    <a:pt x="9879" y="55"/>
                  </a:cubicBezTo>
                  <a:cubicBezTo>
                    <a:pt x="9706" y="20"/>
                    <a:pt x="9527" y="1"/>
                    <a:pt x="9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294100" y="1509100"/>
              <a:ext cx="358025" cy="98225"/>
            </a:xfrm>
            <a:custGeom>
              <a:rect b="b" l="l" r="r" t="t"/>
              <a:pathLst>
                <a:path extrusionOk="0" h="3929" w="14321">
                  <a:moveTo>
                    <a:pt x="13158" y="1"/>
                  </a:moveTo>
                  <a:cubicBezTo>
                    <a:pt x="12900" y="1381"/>
                    <a:pt x="11716" y="2240"/>
                    <a:pt x="10465" y="2240"/>
                  </a:cubicBezTo>
                  <a:lnTo>
                    <a:pt x="3856" y="2240"/>
                  </a:lnTo>
                  <a:cubicBezTo>
                    <a:pt x="2564" y="2240"/>
                    <a:pt x="1408" y="1338"/>
                    <a:pt x="1157" y="7"/>
                  </a:cubicBezTo>
                  <a:cubicBezTo>
                    <a:pt x="460" y="506"/>
                    <a:pt x="0" y="1318"/>
                    <a:pt x="0" y="2240"/>
                  </a:cubicBezTo>
                  <a:lnTo>
                    <a:pt x="0" y="3378"/>
                  </a:lnTo>
                  <a:cubicBezTo>
                    <a:pt x="0" y="3682"/>
                    <a:pt x="247" y="3929"/>
                    <a:pt x="552" y="3929"/>
                  </a:cubicBezTo>
                  <a:lnTo>
                    <a:pt x="13770" y="3929"/>
                  </a:lnTo>
                  <a:cubicBezTo>
                    <a:pt x="14074" y="3929"/>
                    <a:pt x="14321" y="3682"/>
                    <a:pt x="14321" y="3378"/>
                  </a:cubicBezTo>
                  <a:lnTo>
                    <a:pt x="14321" y="2240"/>
                  </a:lnTo>
                  <a:cubicBezTo>
                    <a:pt x="14321" y="1315"/>
                    <a:pt x="13859" y="500"/>
                    <a:pt x="13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445925" y="1137350"/>
              <a:ext cx="68600" cy="82650"/>
            </a:xfrm>
            <a:custGeom>
              <a:rect b="b" l="l" r="r" t="t"/>
              <a:pathLst>
                <a:path extrusionOk="0" h="3306" w="2744">
                  <a:moveTo>
                    <a:pt x="1088" y="0"/>
                  </a:moveTo>
                  <a:cubicBezTo>
                    <a:pt x="783" y="0"/>
                    <a:pt x="536" y="247"/>
                    <a:pt x="536" y="550"/>
                  </a:cubicBezTo>
                  <a:lnTo>
                    <a:pt x="536" y="1179"/>
                  </a:lnTo>
                  <a:cubicBezTo>
                    <a:pt x="350" y="1230"/>
                    <a:pt x="169" y="1304"/>
                    <a:pt x="1" y="1400"/>
                  </a:cubicBezTo>
                  <a:lnTo>
                    <a:pt x="159" y="1558"/>
                  </a:lnTo>
                  <a:cubicBezTo>
                    <a:pt x="649" y="2048"/>
                    <a:pt x="945" y="2662"/>
                    <a:pt x="1063" y="3305"/>
                  </a:cubicBezTo>
                  <a:lnTo>
                    <a:pt x="1374" y="3305"/>
                  </a:lnTo>
                  <a:cubicBezTo>
                    <a:pt x="1433" y="3220"/>
                    <a:pt x="1488" y="3132"/>
                    <a:pt x="1562" y="3059"/>
                  </a:cubicBezTo>
                  <a:lnTo>
                    <a:pt x="2744" y="1877"/>
                  </a:lnTo>
                  <a:cubicBezTo>
                    <a:pt x="2452" y="1538"/>
                    <a:pt x="2066" y="1299"/>
                    <a:pt x="1639" y="1183"/>
                  </a:cubicBezTo>
                  <a:lnTo>
                    <a:pt x="1639" y="550"/>
                  </a:lnTo>
                  <a:cubicBezTo>
                    <a:pt x="1639" y="247"/>
                    <a:pt x="1392" y="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517750" y="1144025"/>
              <a:ext cx="109200" cy="75975"/>
            </a:xfrm>
            <a:custGeom>
              <a:rect b="b" l="l" r="r" t="t"/>
              <a:pathLst>
                <a:path extrusionOk="0" h="3039" w="4368">
                  <a:moveTo>
                    <a:pt x="3262" y="0"/>
                  </a:moveTo>
                  <a:cubicBezTo>
                    <a:pt x="3115" y="0"/>
                    <a:pt x="2979" y="58"/>
                    <a:pt x="2877" y="162"/>
                  </a:cubicBezTo>
                  <a:lnTo>
                    <a:pt x="0" y="3038"/>
                  </a:lnTo>
                  <a:lnTo>
                    <a:pt x="4106" y="3038"/>
                  </a:lnTo>
                  <a:cubicBezTo>
                    <a:pt x="4148" y="2901"/>
                    <a:pt x="4202" y="2769"/>
                    <a:pt x="4226" y="2626"/>
                  </a:cubicBezTo>
                  <a:cubicBezTo>
                    <a:pt x="4367" y="1796"/>
                    <a:pt x="4190" y="953"/>
                    <a:pt x="3725" y="249"/>
                  </a:cubicBezTo>
                  <a:cubicBezTo>
                    <a:pt x="3635" y="110"/>
                    <a:pt x="3486" y="20"/>
                    <a:pt x="3322" y="4"/>
                  </a:cubicBezTo>
                  <a:cubicBezTo>
                    <a:pt x="3302" y="2"/>
                    <a:pt x="3282" y="0"/>
                    <a:pt x="3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292775" y="1137325"/>
              <a:ext cx="151750" cy="82675"/>
            </a:xfrm>
            <a:custGeom>
              <a:rect b="b" l="l" r="r" t="t"/>
              <a:pathLst>
                <a:path extrusionOk="0" h="3307" w="6070">
                  <a:moveTo>
                    <a:pt x="605" y="1"/>
                  </a:moveTo>
                  <a:cubicBezTo>
                    <a:pt x="464" y="1"/>
                    <a:pt x="323" y="54"/>
                    <a:pt x="216" y="162"/>
                  </a:cubicBezTo>
                  <a:cubicBezTo>
                    <a:pt x="1" y="377"/>
                    <a:pt x="1" y="726"/>
                    <a:pt x="216" y="941"/>
                  </a:cubicBezTo>
                  <a:lnTo>
                    <a:pt x="832" y="1580"/>
                  </a:lnTo>
                  <a:lnTo>
                    <a:pt x="605" y="1580"/>
                  </a:lnTo>
                  <a:cubicBezTo>
                    <a:pt x="300" y="1580"/>
                    <a:pt x="53" y="1827"/>
                    <a:pt x="53" y="2130"/>
                  </a:cubicBezTo>
                  <a:cubicBezTo>
                    <a:pt x="53" y="2436"/>
                    <a:pt x="300" y="2681"/>
                    <a:pt x="605" y="2681"/>
                  </a:cubicBezTo>
                  <a:lnTo>
                    <a:pt x="1038" y="2681"/>
                  </a:lnTo>
                  <a:cubicBezTo>
                    <a:pt x="996" y="2893"/>
                    <a:pt x="972" y="3087"/>
                    <a:pt x="990" y="3306"/>
                  </a:cubicBezTo>
                  <a:lnTo>
                    <a:pt x="6070" y="3306"/>
                  </a:lnTo>
                  <a:cubicBezTo>
                    <a:pt x="5971" y="2950"/>
                    <a:pt x="5783" y="2615"/>
                    <a:pt x="5506" y="2338"/>
                  </a:cubicBezTo>
                  <a:lnTo>
                    <a:pt x="4727" y="1559"/>
                  </a:lnTo>
                  <a:cubicBezTo>
                    <a:pt x="4312" y="1144"/>
                    <a:pt x="3733" y="938"/>
                    <a:pt x="3159" y="938"/>
                  </a:cubicBezTo>
                  <a:cubicBezTo>
                    <a:pt x="3004" y="938"/>
                    <a:pt x="2848" y="953"/>
                    <a:pt x="2697" y="983"/>
                  </a:cubicBezTo>
                  <a:lnTo>
                    <a:pt x="2697" y="551"/>
                  </a:lnTo>
                  <a:cubicBezTo>
                    <a:pt x="2697" y="248"/>
                    <a:pt x="2452" y="1"/>
                    <a:pt x="2146" y="1"/>
                  </a:cubicBezTo>
                  <a:cubicBezTo>
                    <a:pt x="1843" y="1"/>
                    <a:pt x="1596" y="248"/>
                    <a:pt x="1596" y="551"/>
                  </a:cubicBezTo>
                  <a:lnTo>
                    <a:pt x="1596" y="780"/>
                  </a:lnTo>
                  <a:lnTo>
                    <a:pt x="995" y="162"/>
                  </a:lnTo>
                  <a:cubicBezTo>
                    <a:pt x="887" y="54"/>
                    <a:pt x="746"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294100" y="1247500"/>
              <a:ext cx="358025" cy="69800"/>
            </a:xfrm>
            <a:custGeom>
              <a:rect b="b" l="l" r="r" t="t"/>
              <a:pathLst>
                <a:path extrusionOk="0" h="2792" w="14321">
                  <a:moveTo>
                    <a:pt x="552" y="0"/>
                  </a:moveTo>
                  <a:cubicBezTo>
                    <a:pt x="247" y="0"/>
                    <a:pt x="0" y="247"/>
                    <a:pt x="0" y="550"/>
                  </a:cubicBezTo>
                  <a:cubicBezTo>
                    <a:pt x="0" y="1767"/>
                    <a:pt x="987" y="2791"/>
                    <a:pt x="2203" y="2791"/>
                  </a:cubicBezTo>
                  <a:lnTo>
                    <a:pt x="12118" y="2791"/>
                  </a:lnTo>
                  <a:cubicBezTo>
                    <a:pt x="13334" y="2791"/>
                    <a:pt x="14321" y="1767"/>
                    <a:pt x="14321" y="550"/>
                  </a:cubicBezTo>
                  <a:cubicBezTo>
                    <a:pt x="14321" y="247"/>
                    <a:pt x="14074" y="0"/>
                    <a:pt x="13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571325" y="1405925"/>
              <a:ext cx="27075" cy="35275"/>
            </a:xfrm>
            <a:custGeom>
              <a:rect b="b" l="l" r="r" t="t"/>
              <a:pathLst>
                <a:path extrusionOk="0" h="1411" w="1083">
                  <a:moveTo>
                    <a:pt x="397" y="0"/>
                  </a:moveTo>
                  <a:cubicBezTo>
                    <a:pt x="322" y="412"/>
                    <a:pt x="182" y="797"/>
                    <a:pt x="0" y="1161"/>
                  </a:cubicBezTo>
                  <a:lnTo>
                    <a:pt x="89" y="1248"/>
                  </a:lnTo>
                  <a:cubicBezTo>
                    <a:pt x="196" y="1356"/>
                    <a:pt x="337" y="1411"/>
                    <a:pt x="478" y="1411"/>
                  </a:cubicBezTo>
                  <a:cubicBezTo>
                    <a:pt x="618" y="1411"/>
                    <a:pt x="759" y="1356"/>
                    <a:pt x="866" y="1248"/>
                  </a:cubicBezTo>
                  <a:cubicBezTo>
                    <a:pt x="1081" y="1033"/>
                    <a:pt x="1083" y="686"/>
                    <a:pt x="868" y="471"/>
                  </a:cubicBezTo>
                  <a:lnTo>
                    <a:pt x="3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347850" y="1405925"/>
              <a:ext cx="27050" cy="35275"/>
            </a:xfrm>
            <a:custGeom>
              <a:rect b="b" l="l" r="r" t="t"/>
              <a:pathLst>
                <a:path extrusionOk="0" h="1411" w="1082">
                  <a:moveTo>
                    <a:pt x="685" y="0"/>
                  </a:moveTo>
                  <a:lnTo>
                    <a:pt x="216" y="471"/>
                  </a:lnTo>
                  <a:cubicBezTo>
                    <a:pt x="1" y="686"/>
                    <a:pt x="1" y="1035"/>
                    <a:pt x="216" y="1250"/>
                  </a:cubicBezTo>
                  <a:cubicBezTo>
                    <a:pt x="323" y="1357"/>
                    <a:pt x="464" y="1411"/>
                    <a:pt x="605" y="1411"/>
                  </a:cubicBezTo>
                  <a:cubicBezTo>
                    <a:pt x="746" y="1411"/>
                    <a:pt x="887" y="1357"/>
                    <a:pt x="995" y="1250"/>
                  </a:cubicBezTo>
                  <a:lnTo>
                    <a:pt x="1082" y="1161"/>
                  </a:lnTo>
                  <a:cubicBezTo>
                    <a:pt x="900" y="797"/>
                    <a:pt x="760" y="412"/>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489400" y="1344775"/>
              <a:ext cx="66350" cy="27600"/>
            </a:xfrm>
            <a:custGeom>
              <a:rect b="b" l="l" r="r" t="t"/>
              <a:pathLst>
                <a:path extrusionOk="0" h="1104" w="2654">
                  <a:moveTo>
                    <a:pt x="0" y="1"/>
                  </a:moveTo>
                  <a:cubicBezTo>
                    <a:pt x="229" y="641"/>
                    <a:pt x="835" y="1103"/>
                    <a:pt x="1552" y="1103"/>
                  </a:cubicBezTo>
                  <a:lnTo>
                    <a:pt x="2653" y="1103"/>
                  </a:lnTo>
                  <a:lnTo>
                    <a:pt x="2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390475" y="1344775"/>
              <a:ext cx="66350" cy="27600"/>
            </a:xfrm>
            <a:custGeom>
              <a:rect b="b" l="l" r="r" t="t"/>
              <a:pathLst>
                <a:path extrusionOk="0" h="1104" w="2654">
                  <a:moveTo>
                    <a:pt x="1" y="1"/>
                  </a:moveTo>
                  <a:lnTo>
                    <a:pt x="1" y="1103"/>
                  </a:lnTo>
                  <a:lnTo>
                    <a:pt x="1103" y="1103"/>
                  </a:lnTo>
                  <a:cubicBezTo>
                    <a:pt x="1820" y="1103"/>
                    <a:pt x="2425" y="641"/>
                    <a:pt x="2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391875" y="1371900"/>
              <a:ext cx="162475" cy="96825"/>
            </a:xfrm>
            <a:custGeom>
              <a:rect b="b" l="l" r="r" t="t"/>
              <a:pathLst>
                <a:path extrusionOk="0" h="3873" w="6499">
                  <a:moveTo>
                    <a:pt x="3250" y="0"/>
                  </a:moveTo>
                  <a:cubicBezTo>
                    <a:pt x="2748" y="675"/>
                    <a:pt x="1951" y="1119"/>
                    <a:pt x="1047" y="1119"/>
                  </a:cubicBezTo>
                  <a:lnTo>
                    <a:pt x="0" y="1119"/>
                  </a:lnTo>
                  <a:cubicBezTo>
                    <a:pt x="265" y="2678"/>
                    <a:pt x="1616" y="3872"/>
                    <a:pt x="3250" y="3872"/>
                  </a:cubicBezTo>
                  <a:cubicBezTo>
                    <a:pt x="4883" y="3872"/>
                    <a:pt x="6235" y="2678"/>
                    <a:pt x="6498" y="1119"/>
                  </a:cubicBezTo>
                  <a:lnTo>
                    <a:pt x="5453" y="1119"/>
                  </a:lnTo>
                  <a:cubicBezTo>
                    <a:pt x="4549" y="1119"/>
                    <a:pt x="3752" y="675"/>
                    <a:pt x="3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26"/>
          <p:cNvGrpSpPr/>
          <p:nvPr/>
        </p:nvGrpSpPr>
        <p:grpSpPr>
          <a:xfrm>
            <a:off x="13810531" y="4406579"/>
            <a:ext cx="1272901" cy="1236974"/>
            <a:chOff x="4678625" y="1137350"/>
            <a:chExt cx="483625" cy="469975"/>
          </a:xfrm>
        </p:grpSpPr>
        <p:sp>
          <p:nvSpPr>
            <p:cNvPr id="882" name="Google Shape;882;p26"/>
            <p:cNvSpPr/>
            <p:nvPr/>
          </p:nvSpPr>
          <p:spPr>
            <a:xfrm>
              <a:off x="4865950" y="1137350"/>
              <a:ext cx="110175" cy="332300"/>
            </a:xfrm>
            <a:custGeom>
              <a:rect b="b" l="l" r="r" t="t"/>
              <a:pathLst>
                <a:path extrusionOk="0" h="13292" w="4407">
                  <a:moveTo>
                    <a:pt x="2203" y="0"/>
                  </a:moveTo>
                  <a:cubicBezTo>
                    <a:pt x="1417" y="0"/>
                    <a:pt x="858" y="1469"/>
                    <a:pt x="655" y="2086"/>
                  </a:cubicBezTo>
                  <a:cubicBezTo>
                    <a:pt x="609" y="2224"/>
                    <a:pt x="620" y="2374"/>
                    <a:pt x="685" y="2505"/>
                  </a:cubicBezTo>
                  <a:lnTo>
                    <a:pt x="1103" y="3341"/>
                  </a:lnTo>
                  <a:lnTo>
                    <a:pt x="779" y="3341"/>
                  </a:lnTo>
                  <a:cubicBezTo>
                    <a:pt x="512" y="3341"/>
                    <a:pt x="282" y="3534"/>
                    <a:pt x="237" y="3799"/>
                  </a:cubicBezTo>
                  <a:cubicBezTo>
                    <a:pt x="83" y="4696"/>
                    <a:pt x="0" y="5681"/>
                    <a:pt x="0" y="6645"/>
                  </a:cubicBezTo>
                  <a:cubicBezTo>
                    <a:pt x="0" y="10290"/>
                    <a:pt x="988" y="13292"/>
                    <a:pt x="2203" y="13292"/>
                  </a:cubicBezTo>
                  <a:cubicBezTo>
                    <a:pt x="3419" y="13292"/>
                    <a:pt x="4407" y="10290"/>
                    <a:pt x="4407" y="6645"/>
                  </a:cubicBezTo>
                  <a:cubicBezTo>
                    <a:pt x="4407" y="6078"/>
                    <a:pt x="4379" y="5505"/>
                    <a:pt x="4324" y="4940"/>
                  </a:cubicBezTo>
                  <a:cubicBezTo>
                    <a:pt x="4295" y="4657"/>
                    <a:pt x="4059" y="4442"/>
                    <a:pt x="3775" y="4442"/>
                  </a:cubicBezTo>
                  <a:lnTo>
                    <a:pt x="3306" y="4442"/>
                  </a:lnTo>
                  <a:lnTo>
                    <a:pt x="3930" y="3818"/>
                  </a:lnTo>
                  <a:cubicBezTo>
                    <a:pt x="4061" y="3687"/>
                    <a:pt x="4118" y="3499"/>
                    <a:pt x="4080" y="3317"/>
                  </a:cubicBezTo>
                  <a:cubicBezTo>
                    <a:pt x="3668" y="1325"/>
                    <a:pt x="2931" y="0"/>
                    <a:pt x="2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6"/>
            <p:cNvSpPr/>
            <p:nvPr/>
          </p:nvSpPr>
          <p:spPr>
            <a:xfrm>
              <a:off x="5082950" y="1396175"/>
              <a:ext cx="79300" cy="73225"/>
            </a:xfrm>
            <a:custGeom>
              <a:rect b="b" l="l" r="r" t="t"/>
              <a:pathLst>
                <a:path extrusionOk="0" h="2929" w="3172">
                  <a:moveTo>
                    <a:pt x="2100" y="1"/>
                  </a:moveTo>
                  <a:cubicBezTo>
                    <a:pt x="2078" y="1"/>
                    <a:pt x="2056" y="1"/>
                    <a:pt x="2033" y="2"/>
                  </a:cubicBezTo>
                  <a:cubicBezTo>
                    <a:pt x="1906" y="282"/>
                    <a:pt x="1782" y="563"/>
                    <a:pt x="1623" y="838"/>
                  </a:cubicBezTo>
                  <a:cubicBezTo>
                    <a:pt x="1579" y="915"/>
                    <a:pt x="936" y="2046"/>
                    <a:pt x="0" y="2928"/>
                  </a:cubicBezTo>
                  <a:cubicBezTo>
                    <a:pt x="533" y="2903"/>
                    <a:pt x="1161" y="2676"/>
                    <a:pt x="1578" y="2435"/>
                  </a:cubicBezTo>
                  <a:cubicBezTo>
                    <a:pt x="2494" y="1906"/>
                    <a:pt x="3172" y="933"/>
                    <a:pt x="2836" y="349"/>
                  </a:cubicBezTo>
                  <a:cubicBezTo>
                    <a:pt x="2705" y="116"/>
                    <a:pt x="2485"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4678625" y="1395950"/>
              <a:ext cx="80800" cy="73550"/>
            </a:xfrm>
            <a:custGeom>
              <a:rect b="b" l="l" r="r" t="t"/>
              <a:pathLst>
                <a:path extrusionOk="0" h="2942" w="3232">
                  <a:moveTo>
                    <a:pt x="1091" y="1"/>
                  </a:moveTo>
                  <a:cubicBezTo>
                    <a:pt x="761" y="1"/>
                    <a:pt x="546" y="94"/>
                    <a:pt x="393" y="354"/>
                  </a:cubicBezTo>
                  <a:cubicBezTo>
                    <a:pt x="0" y="1037"/>
                    <a:pt x="967" y="2049"/>
                    <a:pt x="1653" y="2444"/>
                  </a:cubicBezTo>
                  <a:cubicBezTo>
                    <a:pt x="2050" y="2673"/>
                    <a:pt x="2689" y="2916"/>
                    <a:pt x="3232" y="2942"/>
                  </a:cubicBezTo>
                  <a:cubicBezTo>
                    <a:pt x="2296" y="2058"/>
                    <a:pt x="1651" y="924"/>
                    <a:pt x="1606" y="847"/>
                  </a:cubicBezTo>
                  <a:cubicBezTo>
                    <a:pt x="1445" y="566"/>
                    <a:pt x="1320" y="285"/>
                    <a:pt x="1193" y="4"/>
                  </a:cubicBezTo>
                  <a:cubicBezTo>
                    <a:pt x="1158" y="2"/>
                    <a:pt x="1124" y="1"/>
                    <a:pt x="10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5026225" y="1296900"/>
              <a:ext cx="99300" cy="172725"/>
            </a:xfrm>
            <a:custGeom>
              <a:rect b="b" l="l" r="r" t="t"/>
              <a:pathLst>
                <a:path extrusionOk="0" h="6909" w="3972">
                  <a:moveTo>
                    <a:pt x="3061" y="0"/>
                  </a:moveTo>
                  <a:cubicBezTo>
                    <a:pt x="2744" y="0"/>
                    <a:pt x="2364" y="160"/>
                    <a:pt x="1969" y="438"/>
                  </a:cubicBezTo>
                  <a:cubicBezTo>
                    <a:pt x="1920" y="928"/>
                    <a:pt x="1866" y="1423"/>
                    <a:pt x="1779" y="1920"/>
                  </a:cubicBezTo>
                  <a:lnTo>
                    <a:pt x="1778" y="1920"/>
                  </a:lnTo>
                  <a:cubicBezTo>
                    <a:pt x="1606" y="2901"/>
                    <a:pt x="1077" y="5447"/>
                    <a:pt x="0" y="6908"/>
                  </a:cubicBezTo>
                  <a:cubicBezTo>
                    <a:pt x="3" y="6908"/>
                    <a:pt x="7" y="6908"/>
                    <a:pt x="10" y="6908"/>
                  </a:cubicBezTo>
                  <a:cubicBezTo>
                    <a:pt x="1040" y="6908"/>
                    <a:pt x="2364" y="5251"/>
                    <a:pt x="2937" y="4259"/>
                  </a:cubicBezTo>
                  <a:cubicBezTo>
                    <a:pt x="3140" y="3908"/>
                    <a:pt x="3316" y="3552"/>
                    <a:pt x="3459" y="3200"/>
                  </a:cubicBezTo>
                  <a:cubicBezTo>
                    <a:pt x="3561" y="2944"/>
                    <a:pt x="3462" y="2653"/>
                    <a:pt x="3223" y="2516"/>
                  </a:cubicBezTo>
                  <a:lnTo>
                    <a:pt x="2809" y="2277"/>
                  </a:lnTo>
                  <a:lnTo>
                    <a:pt x="3480" y="2098"/>
                  </a:lnTo>
                  <a:cubicBezTo>
                    <a:pt x="3699" y="2039"/>
                    <a:pt x="3860" y="1851"/>
                    <a:pt x="3884" y="1627"/>
                  </a:cubicBezTo>
                  <a:cubicBezTo>
                    <a:pt x="3972" y="856"/>
                    <a:pt x="3812" y="311"/>
                    <a:pt x="3436" y="95"/>
                  </a:cubicBezTo>
                  <a:cubicBezTo>
                    <a:pt x="3326" y="30"/>
                    <a:pt x="3200" y="0"/>
                    <a:pt x="30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4716950" y="1296900"/>
              <a:ext cx="99850" cy="173050"/>
            </a:xfrm>
            <a:custGeom>
              <a:rect b="b" l="l" r="r" t="t"/>
              <a:pathLst>
                <a:path extrusionOk="0" h="6922" w="3994">
                  <a:moveTo>
                    <a:pt x="899" y="0"/>
                  </a:moveTo>
                  <a:cubicBezTo>
                    <a:pt x="763" y="0"/>
                    <a:pt x="639" y="30"/>
                    <a:pt x="532" y="93"/>
                  </a:cubicBezTo>
                  <a:cubicBezTo>
                    <a:pt x="160" y="308"/>
                    <a:pt x="1" y="851"/>
                    <a:pt x="84" y="1624"/>
                  </a:cubicBezTo>
                  <a:cubicBezTo>
                    <a:pt x="108" y="1851"/>
                    <a:pt x="269" y="2039"/>
                    <a:pt x="488" y="2098"/>
                  </a:cubicBezTo>
                  <a:lnTo>
                    <a:pt x="1156" y="2277"/>
                  </a:lnTo>
                  <a:lnTo>
                    <a:pt x="742" y="2516"/>
                  </a:lnTo>
                  <a:cubicBezTo>
                    <a:pt x="503" y="2653"/>
                    <a:pt x="404" y="2946"/>
                    <a:pt x="508" y="3200"/>
                  </a:cubicBezTo>
                  <a:cubicBezTo>
                    <a:pt x="651" y="3550"/>
                    <a:pt x="825" y="3907"/>
                    <a:pt x="1028" y="4259"/>
                  </a:cubicBezTo>
                  <a:cubicBezTo>
                    <a:pt x="1625" y="5293"/>
                    <a:pt x="2956" y="6921"/>
                    <a:pt x="3958" y="6921"/>
                  </a:cubicBezTo>
                  <a:cubicBezTo>
                    <a:pt x="3970" y="6921"/>
                    <a:pt x="3982" y="6921"/>
                    <a:pt x="3993" y="6920"/>
                  </a:cubicBezTo>
                  <a:cubicBezTo>
                    <a:pt x="2855" y="5378"/>
                    <a:pt x="2314" y="2632"/>
                    <a:pt x="2187" y="1920"/>
                  </a:cubicBezTo>
                  <a:cubicBezTo>
                    <a:pt x="2099" y="1414"/>
                    <a:pt x="2045" y="925"/>
                    <a:pt x="1999" y="442"/>
                  </a:cubicBezTo>
                  <a:cubicBezTo>
                    <a:pt x="1599" y="162"/>
                    <a:pt x="1215"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4969775" y="1197100"/>
              <a:ext cx="80225" cy="272550"/>
            </a:xfrm>
            <a:custGeom>
              <a:rect b="b" l="l" r="r" t="t"/>
              <a:pathLst>
                <a:path extrusionOk="0" h="10902" w="3209">
                  <a:moveTo>
                    <a:pt x="2197" y="0"/>
                  </a:moveTo>
                  <a:cubicBezTo>
                    <a:pt x="1734" y="0"/>
                    <a:pt x="1294" y="611"/>
                    <a:pt x="1029" y="1067"/>
                  </a:cubicBezTo>
                  <a:cubicBezTo>
                    <a:pt x="1026" y="1252"/>
                    <a:pt x="1004" y="1434"/>
                    <a:pt x="941" y="1606"/>
                  </a:cubicBezTo>
                  <a:cubicBezTo>
                    <a:pt x="1118" y="1840"/>
                    <a:pt x="1236" y="2126"/>
                    <a:pt x="1267" y="2442"/>
                  </a:cubicBezTo>
                  <a:cubicBezTo>
                    <a:pt x="1326" y="3040"/>
                    <a:pt x="1356" y="3651"/>
                    <a:pt x="1356" y="4255"/>
                  </a:cubicBezTo>
                  <a:cubicBezTo>
                    <a:pt x="1356" y="6742"/>
                    <a:pt x="924" y="9273"/>
                    <a:pt x="1" y="10727"/>
                  </a:cubicBezTo>
                  <a:cubicBezTo>
                    <a:pt x="127" y="10839"/>
                    <a:pt x="279" y="10902"/>
                    <a:pt x="460" y="10902"/>
                  </a:cubicBezTo>
                  <a:cubicBezTo>
                    <a:pt x="1730" y="10902"/>
                    <a:pt x="2721" y="7027"/>
                    <a:pt x="2951" y="5720"/>
                  </a:cubicBezTo>
                  <a:cubicBezTo>
                    <a:pt x="3052" y="5148"/>
                    <a:pt x="3126" y="4579"/>
                    <a:pt x="3168" y="4027"/>
                  </a:cubicBezTo>
                  <a:cubicBezTo>
                    <a:pt x="3190" y="3744"/>
                    <a:pt x="2993" y="3490"/>
                    <a:pt x="2715" y="3442"/>
                  </a:cubicBezTo>
                  <a:lnTo>
                    <a:pt x="2249" y="3359"/>
                  </a:lnTo>
                  <a:lnTo>
                    <a:pt x="2965" y="2858"/>
                  </a:lnTo>
                  <a:cubicBezTo>
                    <a:pt x="3120" y="2750"/>
                    <a:pt x="3208" y="2569"/>
                    <a:pt x="3199" y="2380"/>
                  </a:cubicBezTo>
                  <a:cubicBezTo>
                    <a:pt x="3136" y="1133"/>
                    <a:pt x="2866" y="291"/>
                    <a:pt x="2457" y="69"/>
                  </a:cubicBezTo>
                  <a:cubicBezTo>
                    <a:pt x="2370" y="22"/>
                    <a:pt x="2283" y="0"/>
                    <a:pt x="2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4792350" y="1197050"/>
              <a:ext cx="79725" cy="272625"/>
            </a:xfrm>
            <a:custGeom>
              <a:rect b="b" l="l" r="r" t="t"/>
              <a:pathLst>
                <a:path extrusionOk="0" h="10905" w="3189">
                  <a:moveTo>
                    <a:pt x="1029" y="1"/>
                  </a:moveTo>
                  <a:cubicBezTo>
                    <a:pt x="952" y="1"/>
                    <a:pt x="874" y="17"/>
                    <a:pt x="796" y="54"/>
                  </a:cubicBezTo>
                  <a:cubicBezTo>
                    <a:pt x="382" y="250"/>
                    <a:pt x="99" y="1036"/>
                    <a:pt x="20" y="2211"/>
                  </a:cubicBezTo>
                  <a:lnTo>
                    <a:pt x="9" y="2382"/>
                  </a:lnTo>
                  <a:cubicBezTo>
                    <a:pt x="0" y="2571"/>
                    <a:pt x="89" y="2752"/>
                    <a:pt x="244" y="2860"/>
                  </a:cubicBezTo>
                  <a:lnTo>
                    <a:pt x="959" y="3361"/>
                  </a:lnTo>
                  <a:lnTo>
                    <a:pt x="493" y="3444"/>
                  </a:lnTo>
                  <a:cubicBezTo>
                    <a:pt x="214" y="3492"/>
                    <a:pt x="18" y="3744"/>
                    <a:pt x="39" y="4029"/>
                  </a:cubicBezTo>
                  <a:cubicBezTo>
                    <a:pt x="81" y="4575"/>
                    <a:pt x="155" y="5144"/>
                    <a:pt x="257" y="5722"/>
                  </a:cubicBezTo>
                  <a:cubicBezTo>
                    <a:pt x="508" y="7151"/>
                    <a:pt x="1517" y="10905"/>
                    <a:pt x="2737" y="10905"/>
                  </a:cubicBezTo>
                  <a:cubicBezTo>
                    <a:pt x="2780" y="10905"/>
                    <a:pt x="2824" y="10900"/>
                    <a:pt x="2868" y="10890"/>
                  </a:cubicBezTo>
                  <a:cubicBezTo>
                    <a:pt x="2991" y="10863"/>
                    <a:pt x="3095" y="10797"/>
                    <a:pt x="3188" y="10713"/>
                  </a:cubicBezTo>
                  <a:cubicBezTo>
                    <a:pt x="2272" y="9257"/>
                    <a:pt x="1844" y="6735"/>
                    <a:pt x="1844" y="4257"/>
                  </a:cubicBezTo>
                  <a:cubicBezTo>
                    <a:pt x="1844" y="3232"/>
                    <a:pt x="1931" y="2182"/>
                    <a:pt x="2096" y="1224"/>
                  </a:cubicBezTo>
                  <a:cubicBezTo>
                    <a:pt x="2108" y="1152"/>
                    <a:pt x="2141" y="1092"/>
                    <a:pt x="2162" y="1024"/>
                  </a:cubicBezTo>
                  <a:cubicBezTo>
                    <a:pt x="1904" y="582"/>
                    <a:pt x="1484"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4742025" y="1497150"/>
              <a:ext cx="358025" cy="110175"/>
            </a:xfrm>
            <a:custGeom>
              <a:rect b="b" l="l" r="r" t="t"/>
              <a:pathLst>
                <a:path extrusionOk="0" h="4407" w="14321">
                  <a:moveTo>
                    <a:pt x="7160" y="1653"/>
                  </a:moveTo>
                  <a:cubicBezTo>
                    <a:pt x="7466" y="1653"/>
                    <a:pt x="7712" y="1900"/>
                    <a:pt x="7712" y="2204"/>
                  </a:cubicBezTo>
                  <a:cubicBezTo>
                    <a:pt x="7712" y="2509"/>
                    <a:pt x="7466" y="2756"/>
                    <a:pt x="7160" y="2756"/>
                  </a:cubicBezTo>
                  <a:cubicBezTo>
                    <a:pt x="6857" y="2756"/>
                    <a:pt x="6610" y="2509"/>
                    <a:pt x="6610" y="2204"/>
                  </a:cubicBezTo>
                  <a:cubicBezTo>
                    <a:pt x="6610" y="1900"/>
                    <a:pt x="6857" y="1653"/>
                    <a:pt x="7160" y="1653"/>
                  </a:cubicBezTo>
                  <a:close/>
                  <a:moveTo>
                    <a:pt x="1" y="1"/>
                  </a:moveTo>
                  <a:lnTo>
                    <a:pt x="1" y="1653"/>
                  </a:lnTo>
                  <a:lnTo>
                    <a:pt x="4957" y="1653"/>
                  </a:lnTo>
                  <a:cubicBezTo>
                    <a:pt x="5263" y="1653"/>
                    <a:pt x="5509" y="1900"/>
                    <a:pt x="5509" y="2204"/>
                  </a:cubicBezTo>
                  <a:cubicBezTo>
                    <a:pt x="5509" y="2509"/>
                    <a:pt x="5263" y="2756"/>
                    <a:pt x="4957" y="2756"/>
                  </a:cubicBezTo>
                  <a:lnTo>
                    <a:pt x="1" y="2756"/>
                  </a:lnTo>
                  <a:lnTo>
                    <a:pt x="1" y="3856"/>
                  </a:lnTo>
                  <a:cubicBezTo>
                    <a:pt x="1" y="4160"/>
                    <a:pt x="248" y="4407"/>
                    <a:pt x="551" y="4407"/>
                  </a:cubicBezTo>
                  <a:lnTo>
                    <a:pt x="13770" y="4407"/>
                  </a:lnTo>
                  <a:cubicBezTo>
                    <a:pt x="14075" y="4407"/>
                    <a:pt x="14320" y="4160"/>
                    <a:pt x="14320" y="3856"/>
                  </a:cubicBezTo>
                  <a:lnTo>
                    <a:pt x="14320" y="2756"/>
                  </a:lnTo>
                  <a:lnTo>
                    <a:pt x="9364" y="2756"/>
                  </a:lnTo>
                  <a:cubicBezTo>
                    <a:pt x="9060" y="2756"/>
                    <a:pt x="8813" y="2509"/>
                    <a:pt x="8813" y="2204"/>
                  </a:cubicBezTo>
                  <a:cubicBezTo>
                    <a:pt x="8813" y="1900"/>
                    <a:pt x="9060" y="1653"/>
                    <a:pt x="9364" y="1653"/>
                  </a:cubicBezTo>
                  <a:lnTo>
                    <a:pt x="14320" y="1653"/>
                  </a:lnTo>
                  <a:lnTo>
                    <a:pt x="14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26"/>
          <p:cNvGrpSpPr/>
          <p:nvPr/>
        </p:nvGrpSpPr>
        <p:grpSpPr>
          <a:xfrm>
            <a:off x="17727605" y="4607138"/>
            <a:ext cx="1237040" cy="797233"/>
            <a:chOff x="6166875" y="1137350"/>
            <a:chExt cx="470000" cy="302900"/>
          </a:xfrm>
        </p:grpSpPr>
        <p:sp>
          <p:nvSpPr>
            <p:cNvPr id="891" name="Google Shape;891;p26"/>
            <p:cNvSpPr/>
            <p:nvPr/>
          </p:nvSpPr>
          <p:spPr>
            <a:xfrm>
              <a:off x="6235700" y="1385150"/>
              <a:ext cx="55125" cy="55100"/>
            </a:xfrm>
            <a:custGeom>
              <a:rect b="b" l="l" r="r" t="t"/>
              <a:pathLst>
                <a:path extrusionOk="0" h="2204" w="2205">
                  <a:moveTo>
                    <a:pt x="1103" y="1"/>
                  </a:moveTo>
                  <a:cubicBezTo>
                    <a:pt x="494" y="1"/>
                    <a:pt x="1" y="494"/>
                    <a:pt x="1" y="1103"/>
                  </a:cubicBezTo>
                  <a:cubicBezTo>
                    <a:pt x="1" y="1711"/>
                    <a:pt x="494" y="2204"/>
                    <a:pt x="1103" y="2204"/>
                  </a:cubicBezTo>
                  <a:cubicBezTo>
                    <a:pt x="1711" y="2204"/>
                    <a:pt x="2204" y="1711"/>
                    <a:pt x="2204" y="1103"/>
                  </a:cubicBezTo>
                  <a:cubicBezTo>
                    <a:pt x="2204" y="494"/>
                    <a:pt x="1711"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6512925" y="1385150"/>
              <a:ext cx="55100" cy="55100"/>
            </a:xfrm>
            <a:custGeom>
              <a:rect b="b" l="l" r="r" t="t"/>
              <a:pathLst>
                <a:path extrusionOk="0" h="2204" w="2204">
                  <a:moveTo>
                    <a:pt x="1102" y="1"/>
                  </a:moveTo>
                  <a:cubicBezTo>
                    <a:pt x="494" y="1"/>
                    <a:pt x="1" y="494"/>
                    <a:pt x="1" y="1103"/>
                  </a:cubicBezTo>
                  <a:cubicBezTo>
                    <a:pt x="1" y="1711"/>
                    <a:pt x="494" y="2204"/>
                    <a:pt x="1102" y="2204"/>
                  </a:cubicBezTo>
                  <a:cubicBezTo>
                    <a:pt x="1711" y="2204"/>
                    <a:pt x="2204" y="1711"/>
                    <a:pt x="2204" y="1103"/>
                  </a:cubicBezTo>
                  <a:cubicBezTo>
                    <a:pt x="2204" y="494"/>
                    <a:pt x="1711" y="1"/>
                    <a:pt x="1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6"/>
            <p:cNvSpPr/>
            <p:nvPr/>
          </p:nvSpPr>
          <p:spPr>
            <a:xfrm>
              <a:off x="6166875" y="1137350"/>
              <a:ext cx="470000" cy="275400"/>
            </a:xfrm>
            <a:custGeom>
              <a:rect b="b" l="l" r="r" t="t"/>
              <a:pathLst>
                <a:path extrusionOk="0" h="11016" w="18800">
                  <a:moveTo>
                    <a:pt x="4407" y="1102"/>
                  </a:moveTo>
                  <a:lnTo>
                    <a:pt x="4407" y="4406"/>
                  </a:lnTo>
                  <a:lnTo>
                    <a:pt x="1101" y="4406"/>
                  </a:lnTo>
                  <a:lnTo>
                    <a:pt x="1101" y="1102"/>
                  </a:lnTo>
                  <a:close/>
                  <a:moveTo>
                    <a:pt x="8886" y="1102"/>
                  </a:moveTo>
                  <a:lnTo>
                    <a:pt x="8886" y="4406"/>
                  </a:lnTo>
                  <a:lnTo>
                    <a:pt x="5507" y="4406"/>
                  </a:lnTo>
                  <a:lnTo>
                    <a:pt x="5507" y="1102"/>
                  </a:lnTo>
                  <a:close/>
                  <a:moveTo>
                    <a:pt x="11299" y="1102"/>
                  </a:moveTo>
                  <a:lnTo>
                    <a:pt x="13293" y="5087"/>
                  </a:lnTo>
                  <a:lnTo>
                    <a:pt x="13293" y="6609"/>
                  </a:lnTo>
                  <a:lnTo>
                    <a:pt x="9987" y="6609"/>
                  </a:lnTo>
                  <a:lnTo>
                    <a:pt x="9987" y="1102"/>
                  </a:lnTo>
                  <a:close/>
                  <a:moveTo>
                    <a:pt x="551" y="0"/>
                  </a:moveTo>
                  <a:cubicBezTo>
                    <a:pt x="247" y="0"/>
                    <a:pt x="1" y="247"/>
                    <a:pt x="1" y="550"/>
                  </a:cubicBezTo>
                  <a:lnTo>
                    <a:pt x="1" y="6609"/>
                  </a:lnTo>
                  <a:lnTo>
                    <a:pt x="1653" y="6609"/>
                  </a:lnTo>
                  <a:cubicBezTo>
                    <a:pt x="1957" y="6609"/>
                    <a:pt x="2204" y="6856"/>
                    <a:pt x="2204" y="7160"/>
                  </a:cubicBezTo>
                  <a:cubicBezTo>
                    <a:pt x="2204" y="7465"/>
                    <a:pt x="1957" y="7711"/>
                    <a:pt x="1653" y="7711"/>
                  </a:cubicBezTo>
                  <a:lnTo>
                    <a:pt x="1" y="7711"/>
                  </a:lnTo>
                  <a:lnTo>
                    <a:pt x="1" y="10465"/>
                  </a:lnTo>
                  <a:cubicBezTo>
                    <a:pt x="1" y="10769"/>
                    <a:pt x="247" y="11015"/>
                    <a:pt x="551" y="11015"/>
                  </a:cubicBezTo>
                  <a:lnTo>
                    <a:pt x="1653" y="11015"/>
                  </a:lnTo>
                  <a:cubicBezTo>
                    <a:pt x="1653" y="9800"/>
                    <a:pt x="2641" y="8812"/>
                    <a:pt x="3856" y="8812"/>
                  </a:cubicBezTo>
                  <a:cubicBezTo>
                    <a:pt x="5071" y="8812"/>
                    <a:pt x="6059" y="9800"/>
                    <a:pt x="6059" y="11015"/>
                  </a:cubicBezTo>
                  <a:lnTo>
                    <a:pt x="12741" y="11015"/>
                  </a:lnTo>
                  <a:cubicBezTo>
                    <a:pt x="12741" y="9800"/>
                    <a:pt x="13729" y="8812"/>
                    <a:pt x="14944" y="8812"/>
                  </a:cubicBezTo>
                  <a:cubicBezTo>
                    <a:pt x="16159" y="8812"/>
                    <a:pt x="17147" y="9800"/>
                    <a:pt x="17147" y="11015"/>
                  </a:cubicBezTo>
                  <a:lnTo>
                    <a:pt x="18249" y="11015"/>
                  </a:lnTo>
                  <a:cubicBezTo>
                    <a:pt x="18553" y="11015"/>
                    <a:pt x="18799" y="10769"/>
                    <a:pt x="18799" y="10465"/>
                  </a:cubicBezTo>
                  <a:lnTo>
                    <a:pt x="18799" y="7711"/>
                  </a:lnTo>
                  <a:lnTo>
                    <a:pt x="17147" y="7711"/>
                  </a:lnTo>
                  <a:cubicBezTo>
                    <a:pt x="16843" y="7711"/>
                    <a:pt x="16596" y="7465"/>
                    <a:pt x="16596" y="7160"/>
                  </a:cubicBezTo>
                  <a:cubicBezTo>
                    <a:pt x="16596" y="6856"/>
                    <a:pt x="16843" y="6609"/>
                    <a:pt x="17147" y="6609"/>
                  </a:cubicBezTo>
                  <a:lnTo>
                    <a:pt x="18799" y="6609"/>
                  </a:lnTo>
                  <a:lnTo>
                    <a:pt x="18799" y="4956"/>
                  </a:lnTo>
                  <a:cubicBezTo>
                    <a:pt x="18799" y="4653"/>
                    <a:pt x="18553" y="4406"/>
                    <a:pt x="18249" y="4406"/>
                  </a:cubicBezTo>
                  <a:lnTo>
                    <a:pt x="14183" y="4406"/>
                  </a:lnTo>
                  <a:lnTo>
                    <a:pt x="12530" y="1101"/>
                  </a:lnTo>
                  <a:lnTo>
                    <a:pt x="12741" y="1101"/>
                  </a:lnTo>
                  <a:cubicBezTo>
                    <a:pt x="13046" y="1101"/>
                    <a:pt x="13293" y="856"/>
                    <a:pt x="13293" y="550"/>
                  </a:cubicBezTo>
                  <a:cubicBezTo>
                    <a:pt x="13293" y="247"/>
                    <a:pt x="13046" y="0"/>
                    <a:pt x="12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26"/>
          <p:cNvGrpSpPr/>
          <p:nvPr/>
        </p:nvGrpSpPr>
        <p:grpSpPr>
          <a:xfrm>
            <a:off x="15742419" y="4406579"/>
            <a:ext cx="1236974" cy="1236974"/>
            <a:chOff x="5412625" y="1137350"/>
            <a:chExt cx="469975" cy="469975"/>
          </a:xfrm>
        </p:grpSpPr>
        <p:sp>
          <p:nvSpPr>
            <p:cNvPr id="895" name="Google Shape;895;p26"/>
            <p:cNvSpPr/>
            <p:nvPr/>
          </p:nvSpPr>
          <p:spPr>
            <a:xfrm>
              <a:off x="5675125" y="1275950"/>
              <a:ext cx="137700" cy="221950"/>
            </a:xfrm>
            <a:custGeom>
              <a:rect b="b" l="l" r="r" t="t"/>
              <a:pathLst>
                <a:path extrusionOk="0" h="8878" w="5508">
                  <a:moveTo>
                    <a:pt x="2754" y="3304"/>
                  </a:moveTo>
                  <a:cubicBezTo>
                    <a:pt x="3666" y="3304"/>
                    <a:pt x="4407" y="4046"/>
                    <a:pt x="4407" y="4957"/>
                  </a:cubicBezTo>
                  <a:cubicBezTo>
                    <a:pt x="4407" y="5868"/>
                    <a:pt x="3666" y="6610"/>
                    <a:pt x="2754" y="6610"/>
                  </a:cubicBezTo>
                  <a:cubicBezTo>
                    <a:pt x="1843" y="6610"/>
                    <a:pt x="1102" y="5868"/>
                    <a:pt x="1102" y="4957"/>
                  </a:cubicBezTo>
                  <a:cubicBezTo>
                    <a:pt x="1102" y="4046"/>
                    <a:pt x="1843" y="3304"/>
                    <a:pt x="2754" y="3304"/>
                  </a:cubicBezTo>
                  <a:close/>
                  <a:moveTo>
                    <a:pt x="2754" y="0"/>
                  </a:moveTo>
                  <a:cubicBezTo>
                    <a:pt x="2451" y="0"/>
                    <a:pt x="2204" y="247"/>
                    <a:pt x="2204" y="551"/>
                  </a:cubicBezTo>
                  <a:lnTo>
                    <a:pt x="2204" y="1432"/>
                  </a:lnTo>
                  <a:lnTo>
                    <a:pt x="1" y="2754"/>
                  </a:lnTo>
                  <a:lnTo>
                    <a:pt x="1" y="8877"/>
                  </a:lnTo>
                  <a:cubicBezTo>
                    <a:pt x="702" y="8160"/>
                    <a:pt x="1676" y="7710"/>
                    <a:pt x="2754" y="7710"/>
                  </a:cubicBezTo>
                  <a:cubicBezTo>
                    <a:pt x="3834" y="7710"/>
                    <a:pt x="4809" y="8160"/>
                    <a:pt x="5508" y="8877"/>
                  </a:cubicBezTo>
                  <a:lnTo>
                    <a:pt x="5508" y="2754"/>
                  </a:lnTo>
                  <a:lnTo>
                    <a:pt x="3305" y="1432"/>
                  </a:lnTo>
                  <a:lnTo>
                    <a:pt x="3305" y="551"/>
                  </a:lnTo>
                  <a:cubicBezTo>
                    <a:pt x="3305" y="247"/>
                    <a:pt x="3060" y="0"/>
                    <a:pt x="2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5675125" y="1496250"/>
              <a:ext cx="137700" cy="111075"/>
            </a:xfrm>
            <a:custGeom>
              <a:rect b="b" l="l" r="r" t="t"/>
              <a:pathLst>
                <a:path extrusionOk="0" h="4443" w="5508">
                  <a:moveTo>
                    <a:pt x="2754" y="1"/>
                  </a:moveTo>
                  <a:cubicBezTo>
                    <a:pt x="1236" y="1"/>
                    <a:pt x="1" y="1273"/>
                    <a:pt x="1" y="2790"/>
                  </a:cubicBezTo>
                  <a:lnTo>
                    <a:pt x="1" y="4443"/>
                  </a:lnTo>
                  <a:lnTo>
                    <a:pt x="5508" y="4443"/>
                  </a:lnTo>
                  <a:lnTo>
                    <a:pt x="5508" y="2790"/>
                  </a:lnTo>
                  <a:cubicBezTo>
                    <a:pt x="5508" y="1273"/>
                    <a:pt x="4273" y="1"/>
                    <a:pt x="2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6"/>
            <p:cNvSpPr/>
            <p:nvPr/>
          </p:nvSpPr>
          <p:spPr>
            <a:xfrm>
              <a:off x="5730225" y="1386100"/>
              <a:ext cx="27525" cy="27550"/>
            </a:xfrm>
            <a:custGeom>
              <a:rect b="b" l="l" r="r" t="t"/>
              <a:pathLst>
                <a:path extrusionOk="0" h="1102" w="1101">
                  <a:moveTo>
                    <a:pt x="550" y="1"/>
                  </a:moveTo>
                  <a:cubicBezTo>
                    <a:pt x="247" y="1"/>
                    <a:pt x="0" y="247"/>
                    <a:pt x="0" y="551"/>
                  </a:cubicBezTo>
                  <a:cubicBezTo>
                    <a:pt x="0" y="855"/>
                    <a:pt x="247" y="1101"/>
                    <a:pt x="550" y="1101"/>
                  </a:cubicBezTo>
                  <a:cubicBezTo>
                    <a:pt x="854" y="1101"/>
                    <a:pt x="1101" y="855"/>
                    <a:pt x="1101" y="551"/>
                  </a:cubicBezTo>
                  <a:cubicBezTo>
                    <a:pt x="1101" y="247"/>
                    <a:pt x="854"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5606300" y="1361325"/>
              <a:ext cx="41300" cy="246000"/>
            </a:xfrm>
            <a:custGeom>
              <a:rect b="b" l="l" r="r" t="t"/>
              <a:pathLst>
                <a:path extrusionOk="0" h="9840" w="1652">
                  <a:moveTo>
                    <a:pt x="1652" y="1"/>
                  </a:moveTo>
                  <a:lnTo>
                    <a:pt x="267" y="831"/>
                  </a:lnTo>
                  <a:cubicBezTo>
                    <a:pt x="101" y="930"/>
                    <a:pt x="1" y="1110"/>
                    <a:pt x="1" y="1303"/>
                  </a:cubicBezTo>
                  <a:lnTo>
                    <a:pt x="1" y="9289"/>
                  </a:lnTo>
                  <a:cubicBezTo>
                    <a:pt x="1" y="9593"/>
                    <a:pt x="246" y="9840"/>
                    <a:pt x="551" y="9840"/>
                  </a:cubicBezTo>
                  <a:lnTo>
                    <a:pt x="1652" y="9840"/>
                  </a:lnTo>
                  <a:lnTo>
                    <a:pt x="16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5840375" y="1361325"/>
              <a:ext cx="42225" cy="246000"/>
            </a:xfrm>
            <a:custGeom>
              <a:rect b="b" l="l" r="r" t="t"/>
              <a:pathLst>
                <a:path extrusionOk="0" h="9840" w="1689">
                  <a:moveTo>
                    <a:pt x="0" y="1"/>
                  </a:moveTo>
                  <a:lnTo>
                    <a:pt x="0" y="9840"/>
                  </a:lnTo>
                  <a:lnTo>
                    <a:pt x="1139" y="9840"/>
                  </a:lnTo>
                  <a:cubicBezTo>
                    <a:pt x="1442" y="9840"/>
                    <a:pt x="1689" y="9593"/>
                    <a:pt x="1689" y="9289"/>
                  </a:cubicBezTo>
                  <a:lnTo>
                    <a:pt x="1689" y="1303"/>
                  </a:lnTo>
                  <a:cubicBezTo>
                    <a:pt x="1689" y="1110"/>
                    <a:pt x="1587" y="930"/>
                    <a:pt x="1421" y="831"/>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6"/>
            <p:cNvSpPr/>
            <p:nvPr/>
          </p:nvSpPr>
          <p:spPr>
            <a:xfrm>
              <a:off x="5412625" y="1137350"/>
              <a:ext cx="166150" cy="166150"/>
            </a:xfrm>
            <a:custGeom>
              <a:rect b="b" l="l" r="r" t="t"/>
              <a:pathLst>
                <a:path extrusionOk="0" h="6646" w="6646">
                  <a:moveTo>
                    <a:pt x="3341" y="0"/>
                  </a:moveTo>
                  <a:cubicBezTo>
                    <a:pt x="3036" y="0"/>
                    <a:pt x="2791" y="247"/>
                    <a:pt x="2791" y="550"/>
                  </a:cubicBezTo>
                  <a:lnTo>
                    <a:pt x="2791" y="1102"/>
                  </a:lnTo>
                  <a:lnTo>
                    <a:pt x="2239" y="1102"/>
                  </a:lnTo>
                  <a:cubicBezTo>
                    <a:pt x="1935" y="1102"/>
                    <a:pt x="1689" y="1347"/>
                    <a:pt x="1689" y="1653"/>
                  </a:cubicBezTo>
                  <a:cubicBezTo>
                    <a:pt x="1689" y="1956"/>
                    <a:pt x="1935" y="2203"/>
                    <a:pt x="2239" y="2203"/>
                  </a:cubicBezTo>
                  <a:lnTo>
                    <a:pt x="2791" y="2203"/>
                  </a:lnTo>
                  <a:lnTo>
                    <a:pt x="2791" y="3359"/>
                  </a:lnTo>
                  <a:cubicBezTo>
                    <a:pt x="1229" y="3624"/>
                    <a:pt x="0" y="5009"/>
                    <a:pt x="0" y="6645"/>
                  </a:cubicBezTo>
                  <a:lnTo>
                    <a:pt x="6645" y="6645"/>
                  </a:lnTo>
                  <a:cubicBezTo>
                    <a:pt x="6645" y="5009"/>
                    <a:pt x="5453" y="3624"/>
                    <a:pt x="3892" y="3359"/>
                  </a:cubicBezTo>
                  <a:lnTo>
                    <a:pt x="3892" y="2203"/>
                  </a:lnTo>
                  <a:lnTo>
                    <a:pt x="4442" y="2203"/>
                  </a:lnTo>
                  <a:cubicBezTo>
                    <a:pt x="4747" y="2203"/>
                    <a:pt x="4993" y="1956"/>
                    <a:pt x="4993" y="1653"/>
                  </a:cubicBezTo>
                  <a:cubicBezTo>
                    <a:pt x="4993" y="1347"/>
                    <a:pt x="4747" y="1102"/>
                    <a:pt x="4442" y="1102"/>
                  </a:cubicBezTo>
                  <a:lnTo>
                    <a:pt x="3892" y="1102"/>
                  </a:lnTo>
                  <a:lnTo>
                    <a:pt x="3892" y="550"/>
                  </a:lnTo>
                  <a:cubicBezTo>
                    <a:pt x="3892" y="247"/>
                    <a:pt x="3645" y="0"/>
                    <a:pt x="3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6"/>
            <p:cNvSpPr/>
            <p:nvPr/>
          </p:nvSpPr>
          <p:spPr>
            <a:xfrm>
              <a:off x="5482400" y="1386100"/>
              <a:ext cx="27525" cy="68850"/>
            </a:xfrm>
            <a:custGeom>
              <a:rect b="b" l="l" r="r" t="t"/>
              <a:pathLst>
                <a:path extrusionOk="0" h="2754" w="1101">
                  <a:moveTo>
                    <a:pt x="0" y="1"/>
                  </a:moveTo>
                  <a:lnTo>
                    <a:pt x="0" y="2754"/>
                  </a:lnTo>
                  <a:lnTo>
                    <a:pt x="1101" y="2754"/>
                  </a:lnTo>
                  <a:lnTo>
                    <a:pt x="1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5412625" y="1331025"/>
              <a:ext cx="166150" cy="123925"/>
            </a:xfrm>
            <a:custGeom>
              <a:rect b="b" l="l" r="r" t="t"/>
              <a:pathLst>
                <a:path extrusionOk="0" h="4957" w="6646">
                  <a:moveTo>
                    <a:pt x="0" y="0"/>
                  </a:moveTo>
                  <a:lnTo>
                    <a:pt x="0" y="4957"/>
                  </a:lnTo>
                  <a:lnTo>
                    <a:pt x="1689" y="4957"/>
                  </a:lnTo>
                  <a:lnTo>
                    <a:pt x="1689" y="1653"/>
                  </a:lnTo>
                  <a:cubicBezTo>
                    <a:pt x="1689" y="1348"/>
                    <a:pt x="1935" y="1101"/>
                    <a:pt x="2239" y="1101"/>
                  </a:cubicBezTo>
                  <a:lnTo>
                    <a:pt x="4442" y="1101"/>
                  </a:lnTo>
                  <a:cubicBezTo>
                    <a:pt x="4747" y="1101"/>
                    <a:pt x="4993" y="1348"/>
                    <a:pt x="4993" y="1653"/>
                  </a:cubicBezTo>
                  <a:lnTo>
                    <a:pt x="4993" y="4957"/>
                  </a:lnTo>
                  <a:lnTo>
                    <a:pt x="6645" y="4957"/>
                  </a:lnTo>
                  <a:lnTo>
                    <a:pt x="6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6"/>
            <p:cNvSpPr/>
            <p:nvPr/>
          </p:nvSpPr>
          <p:spPr>
            <a:xfrm>
              <a:off x="5412625" y="1482500"/>
              <a:ext cx="166150" cy="124825"/>
            </a:xfrm>
            <a:custGeom>
              <a:rect b="b" l="l" r="r" t="t"/>
              <a:pathLst>
                <a:path extrusionOk="0" h="4993" w="6646">
                  <a:moveTo>
                    <a:pt x="0" y="0"/>
                  </a:moveTo>
                  <a:lnTo>
                    <a:pt x="0" y="4442"/>
                  </a:lnTo>
                  <a:cubicBezTo>
                    <a:pt x="0" y="4746"/>
                    <a:pt x="247" y="4993"/>
                    <a:pt x="550" y="4993"/>
                  </a:cubicBezTo>
                  <a:lnTo>
                    <a:pt x="1689" y="4993"/>
                  </a:lnTo>
                  <a:lnTo>
                    <a:pt x="1689" y="1651"/>
                  </a:lnTo>
                  <a:cubicBezTo>
                    <a:pt x="1689" y="1348"/>
                    <a:pt x="1935" y="1101"/>
                    <a:pt x="2239" y="1101"/>
                  </a:cubicBezTo>
                  <a:lnTo>
                    <a:pt x="4442" y="1101"/>
                  </a:lnTo>
                  <a:cubicBezTo>
                    <a:pt x="4747" y="1101"/>
                    <a:pt x="4993" y="1348"/>
                    <a:pt x="4993" y="1651"/>
                  </a:cubicBezTo>
                  <a:lnTo>
                    <a:pt x="4993" y="4993"/>
                  </a:lnTo>
                  <a:lnTo>
                    <a:pt x="6095" y="4993"/>
                  </a:lnTo>
                  <a:cubicBezTo>
                    <a:pt x="6399" y="4993"/>
                    <a:pt x="6645" y="4746"/>
                    <a:pt x="6645" y="4442"/>
                  </a:cubicBezTo>
                  <a:lnTo>
                    <a:pt x="6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6"/>
            <p:cNvSpPr/>
            <p:nvPr/>
          </p:nvSpPr>
          <p:spPr>
            <a:xfrm>
              <a:off x="5482400" y="1537575"/>
              <a:ext cx="27525" cy="69750"/>
            </a:xfrm>
            <a:custGeom>
              <a:rect b="b" l="l" r="r" t="t"/>
              <a:pathLst>
                <a:path extrusionOk="0" h="2790" w="1101">
                  <a:moveTo>
                    <a:pt x="0" y="0"/>
                  </a:moveTo>
                  <a:lnTo>
                    <a:pt x="0" y="2790"/>
                  </a:lnTo>
                  <a:lnTo>
                    <a:pt x="1101" y="2790"/>
                  </a:ln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26"/>
          <p:cNvGrpSpPr/>
          <p:nvPr/>
        </p:nvGrpSpPr>
        <p:grpSpPr>
          <a:xfrm>
            <a:off x="19679562" y="4406579"/>
            <a:ext cx="1247239" cy="1236974"/>
            <a:chOff x="6908500" y="1137350"/>
            <a:chExt cx="473875" cy="469975"/>
          </a:xfrm>
        </p:grpSpPr>
        <p:sp>
          <p:nvSpPr>
            <p:cNvPr id="906" name="Google Shape;906;p26"/>
            <p:cNvSpPr/>
            <p:nvPr/>
          </p:nvSpPr>
          <p:spPr>
            <a:xfrm>
              <a:off x="7274575" y="1192425"/>
              <a:ext cx="107800" cy="91400"/>
            </a:xfrm>
            <a:custGeom>
              <a:rect b="b" l="l" r="r" t="t"/>
              <a:pathLst>
                <a:path extrusionOk="0" h="3656" w="4312">
                  <a:moveTo>
                    <a:pt x="3683" y="0"/>
                  </a:moveTo>
                  <a:cubicBezTo>
                    <a:pt x="3600" y="0"/>
                    <a:pt x="3516" y="19"/>
                    <a:pt x="3436" y="59"/>
                  </a:cubicBezTo>
                  <a:lnTo>
                    <a:pt x="0" y="1758"/>
                  </a:lnTo>
                  <a:cubicBezTo>
                    <a:pt x="211" y="2036"/>
                    <a:pt x="342" y="2379"/>
                    <a:pt x="342" y="2753"/>
                  </a:cubicBezTo>
                  <a:lnTo>
                    <a:pt x="342" y="3656"/>
                  </a:lnTo>
                  <a:lnTo>
                    <a:pt x="2030" y="2829"/>
                  </a:lnTo>
                  <a:lnTo>
                    <a:pt x="2030" y="1993"/>
                  </a:lnTo>
                  <a:lnTo>
                    <a:pt x="3930" y="1044"/>
                  </a:lnTo>
                  <a:cubicBezTo>
                    <a:pt x="4202" y="907"/>
                    <a:pt x="4312" y="576"/>
                    <a:pt x="4176" y="304"/>
                  </a:cubicBezTo>
                  <a:cubicBezTo>
                    <a:pt x="4079" y="111"/>
                    <a:pt x="3885" y="0"/>
                    <a:pt x="36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6"/>
            <p:cNvSpPr/>
            <p:nvPr/>
          </p:nvSpPr>
          <p:spPr>
            <a:xfrm>
              <a:off x="7226675" y="1275025"/>
              <a:ext cx="155700" cy="221225"/>
            </a:xfrm>
            <a:custGeom>
              <a:rect b="b" l="l" r="r" t="t"/>
              <a:pathLst>
                <a:path extrusionOk="0" h="8849" w="6228">
                  <a:moveTo>
                    <a:pt x="5598" y="1"/>
                  </a:moveTo>
                  <a:cubicBezTo>
                    <a:pt x="5515" y="1"/>
                    <a:pt x="5431" y="19"/>
                    <a:pt x="5352" y="58"/>
                  </a:cubicBezTo>
                  <a:lnTo>
                    <a:pt x="2258" y="1583"/>
                  </a:lnTo>
                  <a:lnTo>
                    <a:pt x="2258" y="1683"/>
                  </a:lnTo>
                  <a:cubicBezTo>
                    <a:pt x="2258" y="3917"/>
                    <a:pt x="1424" y="6056"/>
                    <a:pt x="0" y="7681"/>
                  </a:cubicBezTo>
                  <a:cubicBezTo>
                    <a:pt x="500" y="8391"/>
                    <a:pt x="1318" y="8848"/>
                    <a:pt x="2249" y="8848"/>
                  </a:cubicBezTo>
                  <a:cubicBezTo>
                    <a:pt x="3767" y="8848"/>
                    <a:pt x="5049" y="7613"/>
                    <a:pt x="5049" y="6095"/>
                  </a:cubicBezTo>
                  <a:lnTo>
                    <a:pt x="5049" y="1442"/>
                  </a:lnTo>
                  <a:lnTo>
                    <a:pt x="5846" y="1043"/>
                  </a:lnTo>
                  <a:cubicBezTo>
                    <a:pt x="6118" y="908"/>
                    <a:pt x="6228" y="577"/>
                    <a:pt x="6092" y="305"/>
                  </a:cubicBezTo>
                  <a:cubicBezTo>
                    <a:pt x="5994" y="112"/>
                    <a:pt x="5800" y="1"/>
                    <a:pt x="5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7189425" y="1485275"/>
              <a:ext cx="66525" cy="76875"/>
            </a:xfrm>
            <a:custGeom>
              <a:rect b="b" l="l" r="r" t="t"/>
              <a:pathLst>
                <a:path extrusionOk="0" h="3075" w="2661">
                  <a:moveTo>
                    <a:pt x="784" y="0"/>
                  </a:moveTo>
                  <a:cubicBezTo>
                    <a:pt x="534" y="229"/>
                    <a:pt x="277" y="450"/>
                    <a:pt x="0" y="650"/>
                  </a:cubicBezTo>
                  <a:lnTo>
                    <a:pt x="1615" y="3074"/>
                  </a:lnTo>
                  <a:lnTo>
                    <a:pt x="2402" y="2549"/>
                  </a:lnTo>
                  <a:cubicBezTo>
                    <a:pt x="2539" y="2458"/>
                    <a:pt x="2627" y="2310"/>
                    <a:pt x="2644" y="2146"/>
                  </a:cubicBezTo>
                  <a:cubicBezTo>
                    <a:pt x="2660" y="1981"/>
                    <a:pt x="2602" y="1819"/>
                    <a:pt x="2484" y="1701"/>
                  </a:cubicBezTo>
                  <a:lnTo>
                    <a:pt x="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6"/>
            <p:cNvSpPr/>
            <p:nvPr/>
          </p:nvSpPr>
          <p:spPr>
            <a:xfrm>
              <a:off x="7034950" y="1485275"/>
              <a:ext cx="66525" cy="76875"/>
            </a:xfrm>
            <a:custGeom>
              <a:rect b="b" l="l" r="r" t="t"/>
              <a:pathLst>
                <a:path extrusionOk="0" h="3075" w="2661">
                  <a:moveTo>
                    <a:pt x="1877" y="0"/>
                  </a:moveTo>
                  <a:lnTo>
                    <a:pt x="174" y="1703"/>
                  </a:lnTo>
                  <a:cubicBezTo>
                    <a:pt x="59" y="1819"/>
                    <a:pt x="0" y="1982"/>
                    <a:pt x="17" y="2146"/>
                  </a:cubicBezTo>
                  <a:lnTo>
                    <a:pt x="17" y="2145"/>
                  </a:lnTo>
                  <a:cubicBezTo>
                    <a:pt x="33" y="2310"/>
                    <a:pt x="122" y="2458"/>
                    <a:pt x="259" y="2549"/>
                  </a:cubicBezTo>
                  <a:lnTo>
                    <a:pt x="1044" y="3074"/>
                  </a:lnTo>
                  <a:lnTo>
                    <a:pt x="2660" y="650"/>
                  </a:lnTo>
                  <a:cubicBezTo>
                    <a:pt x="2384" y="450"/>
                    <a:pt x="2126" y="229"/>
                    <a:pt x="1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a:off x="7075800" y="1516325"/>
              <a:ext cx="139250" cy="91000"/>
            </a:xfrm>
            <a:custGeom>
              <a:rect b="b" l="l" r="r" t="t"/>
              <a:pathLst>
                <a:path extrusionOk="0" h="3640" w="5570">
                  <a:moveTo>
                    <a:pt x="1956" y="1"/>
                  </a:moveTo>
                  <a:lnTo>
                    <a:pt x="124" y="2784"/>
                  </a:lnTo>
                  <a:cubicBezTo>
                    <a:pt x="13" y="2953"/>
                    <a:pt x="1" y="3169"/>
                    <a:pt x="97" y="3350"/>
                  </a:cubicBezTo>
                  <a:cubicBezTo>
                    <a:pt x="193" y="3528"/>
                    <a:pt x="380" y="3640"/>
                    <a:pt x="583" y="3640"/>
                  </a:cubicBezTo>
                  <a:lnTo>
                    <a:pt x="4989" y="3640"/>
                  </a:lnTo>
                  <a:cubicBezTo>
                    <a:pt x="5192" y="3640"/>
                    <a:pt x="5378" y="3528"/>
                    <a:pt x="5474" y="3350"/>
                  </a:cubicBezTo>
                  <a:lnTo>
                    <a:pt x="5474" y="3348"/>
                  </a:lnTo>
                  <a:cubicBezTo>
                    <a:pt x="5569" y="3169"/>
                    <a:pt x="5559" y="2953"/>
                    <a:pt x="5447" y="2784"/>
                  </a:cubicBezTo>
                  <a:lnTo>
                    <a:pt x="3616" y="1"/>
                  </a:lnTo>
                  <a:cubicBezTo>
                    <a:pt x="3602" y="8"/>
                    <a:pt x="3592" y="19"/>
                    <a:pt x="3578" y="26"/>
                  </a:cubicBezTo>
                  <a:cubicBezTo>
                    <a:pt x="3333" y="159"/>
                    <a:pt x="3059" y="228"/>
                    <a:pt x="2786" y="228"/>
                  </a:cubicBezTo>
                  <a:cubicBezTo>
                    <a:pt x="2510" y="228"/>
                    <a:pt x="2238" y="159"/>
                    <a:pt x="1996" y="28"/>
                  </a:cubicBezTo>
                  <a:cubicBezTo>
                    <a:pt x="1983" y="20"/>
                    <a:pt x="1969" y="10"/>
                    <a:pt x="1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7035275" y="1247500"/>
              <a:ext cx="220325" cy="82600"/>
            </a:xfrm>
            <a:custGeom>
              <a:rect b="b" l="l" r="r" t="t"/>
              <a:pathLst>
                <a:path extrusionOk="0" h="3304" w="8813">
                  <a:moveTo>
                    <a:pt x="551" y="0"/>
                  </a:moveTo>
                  <a:cubicBezTo>
                    <a:pt x="247" y="0"/>
                    <a:pt x="1" y="247"/>
                    <a:pt x="1" y="550"/>
                  </a:cubicBezTo>
                  <a:lnTo>
                    <a:pt x="1" y="2785"/>
                  </a:lnTo>
                  <a:cubicBezTo>
                    <a:pt x="1" y="2960"/>
                    <a:pt x="25" y="3131"/>
                    <a:pt x="35" y="3304"/>
                  </a:cubicBezTo>
                  <a:lnTo>
                    <a:pt x="8777" y="3304"/>
                  </a:lnTo>
                  <a:cubicBezTo>
                    <a:pt x="8789" y="3131"/>
                    <a:pt x="8813" y="2960"/>
                    <a:pt x="8813" y="2785"/>
                  </a:cubicBezTo>
                  <a:lnTo>
                    <a:pt x="8813" y="550"/>
                  </a:lnTo>
                  <a:cubicBezTo>
                    <a:pt x="8813" y="247"/>
                    <a:pt x="8566" y="0"/>
                    <a:pt x="8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a:off x="7039900" y="1357650"/>
              <a:ext cx="211075" cy="56000"/>
            </a:xfrm>
            <a:custGeom>
              <a:rect b="b" l="l" r="r" t="t"/>
              <a:pathLst>
                <a:path extrusionOk="0" h="2240" w="8443">
                  <a:moveTo>
                    <a:pt x="1" y="0"/>
                  </a:moveTo>
                  <a:cubicBezTo>
                    <a:pt x="161" y="776"/>
                    <a:pt x="431" y="1554"/>
                    <a:pt x="807" y="2239"/>
                  </a:cubicBezTo>
                  <a:lnTo>
                    <a:pt x="7637" y="2239"/>
                  </a:lnTo>
                  <a:cubicBezTo>
                    <a:pt x="8013" y="1554"/>
                    <a:pt x="8282" y="776"/>
                    <a:pt x="8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6"/>
            <p:cNvSpPr/>
            <p:nvPr/>
          </p:nvSpPr>
          <p:spPr>
            <a:xfrm>
              <a:off x="7077825" y="1441175"/>
              <a:ext cx="135175" cy="53325"/>
            </a:xfrm>
            <a:custGeom>
              <a:rect b="b" l="l" r="r" t="t"/>
              <a:pathLst>
                <a:path extrusionOk="0" h="2133" w="5407">
                  <a:moveTo>
                    <a:pt x="1" y="1"/>
                  </a:moveTo>
                  <a:cubicBezTo>
                    <a:pt x="655" y="832"/>
                    <a:pt x="1479" y="1540"/>
                    <a:pt x="2440" y="2065"/>
                  </a:cubicBezTo>
                  <a:cubicBezTo>
                    <a:pt x="2523" y="2110"/>
                    <a:pt x="2613" y="2133"/>
                    <a:pt x="2705" y="2133"/>
                  </a:cubicBezTo>
                  <a:cubicBezTo>
                    <a:pt x="2795" y="2133"/>
                    <a:pt x="2887" y="2110"/>
                    <a:pt x="2968" y="2065"/>
                  </a:cubicBezTo>
                  <a:cubicBezTo>
                    <a:pt x="3930" y="1540"/>
                    <a:pt x="4753" y="832"/>
                    <a:pt x="5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a:off x="6908500" y="1192400"/>
              <a:ext cx="107825" cy="91425"/>
            </a:xfrm>
            <a:custGeom>
              <a:rect b="b" l="l" r="r" t="t"/>
              <a:pathLst>
                <a:path extrusionOk="0" h="3657" w="4313">
                  <a:moveTo>
                    <a:pt x="629" y="1"/>
                  </a:moveTo>
                  <a:cubicBezTo>
                    <a:pt x="428" y="1"/>
                    <a:pt x="233" y="112"/>
                    <a:pt x="136" y="305"/>
                  </a:cubicBezTo>
                  <a:cubicBezTo>
                    <a:pt x="1" y="577"/>
                    <a:pt x="111" y="908"/>
                    <a:pt x="383" y="1045"/>
                  </a:cubicBezTo>
                  <a:lnTo>
                    <a:pt x="2281" y="1994"/>
                  </a:lnTo>
                  <a:lnTo>
                    <a:pt x="2281" y="2830"/>
                  </a:lnTo>
                  <a:lnTo>
                    <a:pt x="3971" y="3657"/>
                  </a:lnTo>
                  <a:lnTo>
                    <a:pt x="3971" y="2754"/>
                  </a:lnTo>
                  <a:cubicBezTo>
                    <a:pt x="3971" y="2379"/>
                    <a:pt x="4100" y="2037"/>
                    <a:pt x="4312" y="1759"/>
                  </a:cubicBezTo>
                  <a:lnTo>
                    <a:pt x="875" y="58"/>
                  </a:lnTo>
                  <a:cubicBezTo>
                    <a:pt x="796" y="19"/>
                    <a:pt x="712"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a:off x="6908500" y="1275025"/>
              <a:ext cx="155675" cy="221225"/>
            </a:xfrm>
            <a:custGeom>
              <a:rect b="b" l="l" r="r" t="t"/>
              <a:pathLst>
                <a:path extrusionOk="0" h="8849" w="6227">
                  <a:moveTo>
                    <a:pt x="630" y="1"/>
                  </a:moveTo>
                  <a:cubicBezTo>
                    <a:pt x="428" y="1"/>
                    <a:pt x="233" y="112"/>
                    <a:pt x="136" y="305"/>
                  </a:cubicBezTo>
                  <a:cubicBezTo>
                    <a:pt x="1" y="577"/>
                    <a:pt x="111" y="908"/>
                    <a:pt x="383" y="1043"/>
                  </a:cubicBezTo>
                  <a:lnTo>
                    <a:pt x="1180" y="1442"/>
                  </a:lnTo>
                  <a:lnTo>
                    <a:pt x="1180" y="6095"/>
                  </a:lnTo>
                  <a:cubicBezTo>
                    <a:pt x="1180" y="7613"/>
                    <a:pt x="2461" y="8848"/>
                    <a:pt x="3980" y="8848"/>
                  </a:cubicBezTo>
                  <a:cubicBezTo>
                    <a:pt x="4911" y="8848"/>
                    <a:pt x="5729" y="8391"/>
                    <a:pt x="6226" y="7681"/>
                  </a:cubicBezTo>
                  <a:cubicBezTo>
                    <a:pt x="4804" y="6054"/>
                    <a:pt x="3969" y="3917"/>
                    <a:pt x="3969" y="1683"/>
                  </a:cubicBezTo>
                  <a:lnTo>
                    <a:pt x="3969" y="1583"/>
                  </a:lnTo>
                  <a:lnTo>
                    <a:pt x="876" y="58"/>
                  </a:lnTo>
                  <a:cubicBezTo>
                    <a:pt x="797" y="19"/>
                    <a:pt x="713"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a:off x="7117875" y="1164900"/>
              <a:ext cx="55100" cy="55100"/>
            </a:xfrm>
            <a:custGeom>
              <a:rect b="b" l="l" r="r" t="t"/>
              <a:pathLst>
                <a:path extrusionOk="0" h="2204" w="2204">
                  <a:moveTo>
                    <a:pt x="552" y="0"/>
                  </a:moveTo>
                  <a:cubicBezTo>
                    <a:pt x="247" y="0"/>
                    <a:pt x="0" y="245"/>
                    <a:pt x="0" y="551"/>
                  </a:cubicBezTo>
                  <a:lnTo>
                    <a:pt x="0" y="1101"/>
                  </a:lnTo>
                  <a:cubicBezTo>
                    <a:pt x="0" y="1709"/>
                    <a:pt x="495" y="2203"/>
                    <a:pt x="1103" y="2203"/>
                  </a:cubicBezTo>
                  <a:cubicBezTo>
                    <a:pt x="1710" y="2203"/>
                    <a:pt x="2203" y="1709"/>
                    <a:pt x="2203" y="1101"/>
                  </a:cubicBezTo>
                  <a:lnTo>
                    <a:pt x="2203" y="551"/>
                  </a:lnTo>
                  <a:cubicBezTo>
                    <a:pt x="2203" y="245"/>
                    <a:pt x="1958"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p:nvPr/>
          </p:nvSpPr>
          <p:spPr>
            <a:xfrm>
              <a:off x="7023175" y="1137350"/>
              <a:ext cx="77275" cy="55100"/>
            </a:xfrm>
            <a:custGeom>
              <a:rect b="b" l="l" r="r" t="t"/>
              <a:pathLst>
                <a:path extrusionOk="0" h="2204" w="3091">
                  <a:moveTo>
                    <a:pt x="579" y="0"/>
                  </a:moveTo>
                  <a:cubicBezTo>
                    <a:pt x="399" y="0"/>
                    <a:pt x="232" y="87"/>
                    <a:pt x="130" y="233"/>
                  </a:cubicBezTo>
                  <a:cubicBezTo>
                    <a:pt x="26" y="379"/>
                    <a:pt x="0" y="567"/>
                    <a:pt x="59" y="735"/>
                  </a:cubicBezTo>
                  <a:cubicBezTo>
                    <a:pt x="372" y="1614"/>
                    <a:pt x="1205" y="2203"/>
                    <a:pt x="2137" y="2203"/>
                  </a:cubicBezTo>
                  <a:lnTo>
                    <a:pt x="2688" y="2203"/>
                  </a:lnTo>
                  <a:lnTo>
                    <a:pt x="2688" y="1653"/>
                  </a:lnTo>
                  <a:cubicBezTo>
                    <a:pt x="2688" y="1242"/>
                    <a:pt x="2843" y="872"/>
                    <a:pt x="3091" y="583"/>
                  </a:cubicBezTo>
                  <a:cubicBezTo>
                    <a:pt x="2903" y="241"/>
                    <a:pt x="2554" y="0"/>
                    <a:pt x="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6"/>
            <p:cNvSpPr/>
            <p:nvPr/>
          </p:nvSpPr>
          <p:spPr>
            <a:xfrm>
              <a:off x="7190425" y="1137350"/>
              <a:ext cx="77275" cy="55100"/>
            </a:xfrm>
            <a:custGeom>
              <a:rect b="b" l="l" r="r" t="t"/>
              <a:pathLst>
                <a:path extrusionOk="0" h="2204" w="3091">
                  <a:moveTo>
                    <a:pt x="954" y="0"/>
                  </a:moveTo>
                  <a:cubicBezTo>
                    <a:pt x="538" y="0"/>
                    <a:pt x="187" y="241"/>
                    <a:pt x="1" y="583"/>
                  </a:cubicBezTo>
                  <a:cubicBezTo>
                    <a:pt x="249" y="872"/>
                    <a:pt x="404" y="1242"/>
                    <a:pt x="404" y="1653"/>
                  </a:cubicBezTo>
                  <a:lnTo>
                    <a:pt x="404" y="2203"/>
                  </a:lnTo>
                  <a:lnTo>
                    <a:pt x="954" y="2203"/>
                  </a:lnTo>
                  <a:cubicBezTo>
                    <a:pt x="1885" y="2203"/>
                    <a:pt x="2720" y="1614"/>
                    <a:pt x="3031" y="735"/>
                  </a:cubicBezTo>
                  <a:cubicBezTo>
                    <a:pt x="3091" y="567"/>
                    <a:pt x="3065" y="379"/>
                    <a:pt x="2962" y="233"/>
                  </a:cubicBezTo>
                  <a:cubicBezTo>
                    <a:pt x="2859" y="87"/>
                    <a:pt x="2691" y="0"/>
                    <a:pt x="2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26"/>
          <p:cNvGrpSpPr/>
          <p:nvPr/>
        </p:nvGrpSpPr>
        <p:grpSpPr>
          <a:xfrm>
            <a:off x="13977531" y="10261134"/>
            <a:ext cx="942388" cy="1237040"/>
            <a:chOff x="4742075" y="3361725"/>
            <a:chExt cx="358050" cy="470000"/>
          </a:xfrm>
        </p:grpSpPr>
        <p:sp>
          <p:nvSpPr>
            <p:cNvPr id="920" name="Google Shape;920;p26"/>
            <p:cNvSpPr/>
            <p:nvPr/>
          </p:nvSpPr>
          <p:spPr>
            <a:xfrm>
              <a:off x="4769250" y="3361725"/>
              <a:ext cx="303875" cy="276300"/>
            </a:xfrm>
            <a:custGeom>
              <a:rect b="b" l="l" r="r" t="t"/>
              <a:pathLst>
                <a:path extrusionOk="0" h="11052" w="12155">
                  <a:moveTo>
                    <a:pt x="6074" y="1101"/>
                  </a:moveTo>
                  <a:cubicBezTo>
                    <a:pt x="7593" y="1101"/>
                    <a:pt x="8828" y="2338"/>
                    <a:pt x="8828" y="3855"/>
                  </a:cubicBezTo>
                  <a:lnTo>
                    <a:pt x="8828" y="6228"/>
                  </a:lnTo>
                  <a:cubicBezTo>
                    <a:pt x="8723" y="6237"/>
                    <a:pt x="8625" y="6250"/>
                    <a:pt x="8551" y="6267"/>
                  </a:cubicBezTo>
                  <a:cubicBezTo>
                    <a:pt x="7641" y="6471"/>
                    <a:pt x="6856" y="7217"/>
                    <a:pt x="6614" y="8410"/>
                  </a:cubicBezTo>
                  <a:cubicBezTo>
                    <a:pt x="6562" y="8664"/>
                    <a:pt x="6322" y="8811"/>
                    <a:pt x="6078" y="8811"/>
                  </a:cubicBezTo>
                  <a:cubicBezTo>
                    <a:pt x="6077" y="8811"/>
                    <a:pt x="6076" y="8811"/>
                    <a:pt x="6074" y="8811"/>
                  </a:cubicBezTo>
                  <a:cubicBezTo>
                    <a:pt x="5831" y="8810"/>
                    <a:pt x="5586" y="8663"/>
                    <a:pt x="5518" y="8330"/>
                  </a:cubicBezTo>
                  <a:cubicBezTo>
                    <a:pt x="5306" y="7293"/>
                    <a:pt x="4553" y="6482"/>
                    <a:pt x="3598" y="6267"/>
                  </a:cubicBezTo>
                  <a:cubicBezTo>
                    <a:pt x="3524" y="6250"/>
                    <a:pt x="3426" y="6237"/>
                    <a:pt x="3321" y="6229"/>
                  </a:cubicBezTo>
                  <a:lnTo>
                    <a:pt x="3321" y="3855"/>
                  </a:lnTo>
                  <a:cubicBezTo>
                    <a:pt x="3321" y="2338"/>
                    <a:pt x="4556" y="1101"/>
                    <a:pt x="6074" y="1101"/>
                  </a:cubicBezTo>
                  <a:close/>
                  <a:moveTo>
                    <a:pt x="6074" y="1"/>
                  </a:moveTo>
                  <a:cubicBezTo>
                    <a:pt x="3948" y="1"/>
                    <a:pt x="2219" y="1730"/>
                    <a:pt x="2219" y="3855"/>
                  </a:cubicBezTo>
                  <a:lnTo>
                    <a:pt x="2219" y="6583"/>
                  </a:lnTo>
                  <a:cubicBezTo>
                    <a:pt x="2049" y="6745"/>
                    <a:pt x="1898" y="6968"/>
                    <a:pt x="1792" y="7290"/>
                  </a:cubicBezTo>
                  <a:lnTo>
                    <a:pt x="1532" y="8070"/>
                  </a:lnTo>
                  <a:cubicBezTo>
                    <a:pt x="1295" y="8774"/>
                    <a:pt x="971" y="9446"/>
                    <a:pt x="563" y="10066"/>
                  </a:cubicBezTo>
                  <a:cubicBezTo>
                    <a:pt x="350" y="10389"/>
                    <a:pt x="174" y="10720"/>
                    <a:pt x="1" y="11052"/>
                  </a:cubicBezTo>
                  <a:lnTo>
                    <a:pt x="12154" y="11052"/>
                  </a:lnTo>
                  <a:cubicBezTo>
                    <a:pt x="11965" y="10684"/>
                    <a:pt x="11763" y="10321"/>
                    <a:pt x="11524" y="9975"/>
                  </a:cubicBezTo>
                  <a:cubicBezTo>
                    <a:pt x="11171" y="9464"/>
                    <a:pt x="10875" y="8841"/>
                    <a:pt x="10617" y="8070"/>
                  </a:cubicBezTo>
                  <a:lnTo>
                    <a:pt x="10357" y="7290"/>
                  </a:lnTo>
                  <a:cubicBezTo>
                    <a:pt x="10251" y="6968"/>
                    <a:pt x="10100" y="6745"/>
                    <a:pt x="9929" y="6583"/>
                  </a:cubicBezTo>
                  <a:lnTo>
                    <a:pt x="9929" y="3855"/>
                  </a:lnTo>
                  <a:cubicBezTo>
                    <a:pt x="9929" y="1730"/>
                    <a:pt x="8199" y="1"/>
                    <a:pt x="6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a:off x="4742075" y="3665525"/>
              <a:ext cx="358050" cy="90750"/>
            </a:xfrm>
            <a:custGeom>
              <a:rect b="b" l="l" r="r" t="t"/>
              <a:pathLst>
                <a:path extrusionOk="0" h="3630" w="14322">
                  <a:moveTo>
                    <a:pt x="599" y="1"/>
                  </a:moveTo>
                  <a:cubicBezTo>
                    <a:pt x="220" y="1007"/>
                    <a:pt x="0" y="2028"/>
                    <a:pt x="0" y="3031"/>
                  </a:cubicBezTo>
                  <a:lnTo>
                    <a:pt x="0" y="3628"/>
                  </a:lnTo>
                  <a:lnTo>
                    <a:pt x="2" y="3629"/>
                  </a:lnTo>
                  <a:lnTo>
                    <a:pt x="2366" y="1264"/>
                  </a:lnTo>
                  <a:cubicBezTo>
                    <a:pt x="2473" y="1156"/>
                    <a:pt x="2614" y="1103"/>
                    <a:pt x="2755" y="1103"/>
                  </a:cubicBezTo>
                  <a:cubicBezTo>
                    <a:pt x="2896" y="1103"/>
                    <a:pt x="3037" y="1156"/>
                    <a:pt x="3145" y="1264"/>
                  </a:cubicBezTo>
                  <a:lnTo>
                    <a:pt x="4958" y="3078"/>
                  </a:lnTo>
                  <a:lnTo>
                    <a:pt x="6772" y="1264"/>
                  </a:lnTo>
                  <a:cubicBezTo>
                    <a:pt x="6880" y="1156"/>
                    <a:pt x="7021" y="1103"/>
                    <a:pt x="7161" y="1103"/>
                  </a:cubicBezTo>
                  <a:cubicBezTo>
                    <a:pt x="7302" y="1103"/>
                    <a:pt x="7443" y="1156"/>
                    <a:pt x="7551" y="1264"/>
                  </a:cubicBezTo>
                  <a:lnTo>
                    <a:pt x="9365" y="3078"/>
                  </a:lnTo>
                  <a:lnTo>
                    <a:pt x="11178" y="1264"/>
                  </a:lnTo>
                  <a:cubicBezTo>
                    <a:pt x="11286" y="1156"/>
                    <a:pt x="11426" y="1103"/>
                    <a:pt x="11567" y="1103"/>
                  </a:cubicBezTo>
                  <a:cubicBezTo>
                    <a:pt x="11707" y="1103"/>
                    <a:pt x="11848" y="1156"/>
                    <a:pt x="11956" y="1264"/>
                  </a:cubicBezTo>
                  <a:lnTo>
                    <a:pt x="14321" y="3629"/>
                  </a:lnTo>
                  <a:lnTo>
                    <a:pt x="14321" y="3306"/>
                  </a:lnTo>
                  <a:cubicBezTo>
                    <a:pt x="14321" y="2165"/>
                    <a:pt x="14098" y="1055"/>
                    <a:pt x="13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a:off x="4742100" y="3726325"/>
              <a:ext cx="358025" cy="105400"/>
            </a:xfrm>
            <a:custGeom>
              <a:rect b="b" l="l" r="r" t="t"/>
              <a:pathLst>
                <a:path extrusionOk="0" h="4216" w="14321">
                  <a:moveTo>
                    <a:pt x="2754" y="874"/>
                  </a:moveTo>
                  <a:cubicBezTo>
                    <a:pt x="3058" y="874"/>
                    <a:pt x="3305" y="1121"/>
                    <a:pt x="3305" y="1424"/>
                  </a:cubicBezTo>
                  <a:cubicBezTo>
                    <a:pt x="3305" y="1730"/>
                    <a:pt x="3058" y="1976"/>
                    <a:pt x="2754" y="1976"/>
                  </a:cubicBezTo>
                  <a:cubicBezTo>
                    <a:pt x="2449" y="1976"/>
                    <a:pt x="2203" y="1730"/>
                    <a:pt x="2203" y="1424"/>
                  </a:cubicBezTo>
                  <a:cubicBezTo>
                    <a:pt x="2203" y="1121"/>
                    <a:pt x="2449" y="874"/>
                    <a:pt x="2754" y="874"/>
                  </a:cubicBezTo>
                  <a:close/>
                  <a:moveTo>
                    <a:pt x="7160" y="874"/>
                  </a:moveTo>
                  <a:cubicBezTo>
                    <a:pt x="7464" y="874"/>
                    <a:pt x="7711" y="1121"/>
                    <a:pt x="7711" y="1424"/>
                  </a:cubicBezTo>
                  <a:cubicBezTo>
                    <a:pt x="7711" y="1730"/>
                    <a:pt x="7464" y="1976"/>
                    <a:pt x="7160" y="1976"/>
                  </a:cubicBezTo>
                  <a:cubicBezTo>
                    <a:pt x="6855" y="1976"/>
                    <a:pt x="6609" y="1730"/>
                    <a:pt x="6609" y="1424"/>
                  </a:cubicBezTo>
                  <a:cubicBezTo>
                    <a:pt x="6609" y="1121"/>
                    <a:pt x="6855" y="874"/>
                    <a:pt x="7160" y="874"/>
                  </a:cubicBezTo>
                  <a:close/>
                  <a:moveTo>
                    <a:pt x="11567" y="874"/>
                  </a:moveTo>
                  <a:cubicBezTo>
                    <a:pt x="11870" y="874"/>
                    <a:pt x="12117" y="1121"/>
                    <a:pt x="12117" y="1424"/>
                  </a:cubicBezTo>
                  <a:cubicBezTo>
                    <a:pt x="12117" y="1730"/>
                    <a:pt x="11870" y="1976"/>
                    <a:pt x="11567" y="1976"/>
                  </a:cubicBezTo>
                  <a:cubicBezTo>
                    <a:pt x="11261" y="1976"/>
                    <a:pt x="11015" y="1730"/>
                    <a:pt x="11015" y="1424"/>
                  </a:cubicBezTo>
                  <a:cubicBezTo>
                    <a:pt x="11015" y="1121"/>
                    <a:pt x="11261" y="874"/>
                    <a:pt x="11567" y="874"/>
                  </a:cubicBezTo>
                  <a:close/>
                  <a:moveTo>
                    <a:pt x="2754" y="0"/>
                  </a:moveTo>
                  <a:lnTo>
                    <a:pt x="1" y="2754"/>
                  </a:lnTo>
                  <a:lnTo>
                    <a:pt x="1" y="3665"/>
                  </a:lnTo>
                  <a:cubicBezTo>
                    <a:pt x="1" y="3969"/>
                    <a:pt x="246" y="4215"/>
                    <a:pt x="551" y="4215"/>
                  </a:cubicBezTo>
                  <a:lnTo>
                    <a:pt x="13770" y="4215"/>
                  </a:lnTo>
                  <a:cubicBezTo>
                    <a:pt x="14073" y="4215"/>
                    <a:pt x="14320" y="3969"/>
                    <a:pt x="14320" y="3665"/>
                  </a:cubicBezTo>
                  <a:lnTo>
                    <a:pt x="14320" y="2754"/>
                  </a:lnTo>
                  <a:lnTo>
                    <a:pt x="11567" y="0"/>
                  </a:lnTo>
                  <a:lnTo>
                    <a:pt x="9753" y="1814"/>
                  </a:lnTo>
                  <a:cubicBezTo>
                    <a:pt x="9646" y="1921"/>
                    <a:pt x="9505" y="1975"/>
                    <a:pt x="9364" y="1975"/>
                  </a:cubicBezTo>
                  <a:cubicBezTo>
                    <a:pt x="9223" y="1975"/>
                    <a:pt x="9082" y="1921"/>
                    <a:pt x="8974" y="1814"/>
                  </a:cubicBezTo>
                  <a:lnTo>
                    <a:pt x="7160" y="0"/>
                  </a:lnTo>
                  <a:lnTo>
                    <a:pt x="5347" y="1814"/>
                  </a:lnTo>
                  <a:cubicBezTo>
                    <a:pt x="5239" y="1921"/>
                    <a:pt x="5098" y="1975"/>
                    <a:pt x="4957" y="1975"/>
                  </a:cubicBezTo>
                  <a:cubicBezTo>
                    <a:pt x="4816" y="1975"/>
                    <a:pt x="4675" y="1921"/>
                    <a:pt x="4568" y="1814"/>
                  </a:cubicBezTo>
                  <a:lnTo>
                    <a:pt x="27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26"/>
          <p:cNvGrpSpPr/>
          <p:nvPr/>
        </p:nvGrpSpPr>
        <p:grpSpPr>
          <a:xfrm>
            <a:off x="8025132" y="10261134"/>
            <a:ext cx="1129457" cy="1237040"/>
            <a:chOff x="2480525" y="3361725"/>
            <a:chExt cx="429125" cy="470000"/>
          </a:xfrm>
        </p:grpSpPr>
        <p:sp>
          <p:nvSpPr>
            <p:cNvPr id="924" name="Google Shape;924;p26"/>
            <p:cNvSpPr/>
            <p:nvPr/>
          </p:nvSpPr>
          <p:spPr>
            <a:xfrm>
              <a:off x="2571175" y="3445275"/>
              <a:ext cx="247850" cy="137675"/>
            </a:xfrm>
            <a:custGeom>
              <a:rect b="b" l="l" r="r" t="t"/>
              <a:pathLst>
                <a:path extrusionOk="0" h="5507" w="9914">
                  <a:moveTo>
                    <a:pt x="3856" y="1652"/>
                  </a:moveTo>
                  <a:cubicBezTo>
                    <a:pt x="3997" y="1652"/>
                    <a:pt x="4138" y="1706"/>
                    <a:pt x="4245" y="1814"/>
                  </a:cubicBezTo>
                  <a:cubicBezTo>
                    <a:pt x="4460" y="2029"/>
                    <a:pt x="4460" y="2376"/>
                    <a:pt x="4245" y="2593"/>
                  </a:cubicBezTo>
                  <a:lnTo>
                    <a:pt x="3143" y="3693"/>
                  </a:lnTo>
                  <a:cubicBezTo>
                    <a:pt x="3036" y="3801"/>
                    <a:pt x="2895" y="3855"/>
                    <a:pt x="2754" y="3855"/>
                  </a:cubicBezTo>
                  <a:cubicBezTo>
                    <a:pt x="2613" y="3855"/>
                    <a:pt x="2472" y="3801"/>
                    <a:pt x="2364" y="3693"/>
                  </a:cubicBezTo>
                  <a:cubicBezTo>
                    <a:pt x="2149" y="3478"/>
                    <a:pt x="2149" y="3129"/>
                    <a:pt x="2364" y="2914"/>
                  </a:cubicBezTo>
                  <a:lnTo>
                    <a:pt x="3466" y="1814"/>
                  </a:lnTo>
                  <a:cubicBezTo>
                    <a:pt x="3574" y="1706"/>
                    <a:pt x="3715" y="1652"/>
                    <a:pt x="3856" y="1652"/>
                  </a:cubicBezTo>
                  <a:close/>
                  <a:moveTo>
                    <a:pt x="7160" y="1652"/>
                  </a:moveTo>
                  <a:cubicBezTo>
                    <a:pt x="7301" y="1652"/>
                    <a:pt x="7442" y="1706"/>
                    <a:pt x="7549" y="1814"/>
                  </a:cubicBezTo>
                  <a:cubicBezTo>
                    <a:pt x="7764" y="2029"/>
                    <a:pt x="7764" y="2376"/>
                    <a:pt x="7549" y="2593"/>
                  </a:cubicBezTo>
                  <a:lnTo>
                    <a:pt x="6448" y="3693"/>
                  </a:lnTo>
                  <a:cubicBezTo>
                    <a:pt x="6341" y="3801"/>
                    <a:pt x="6200" y="3855"/>
                    <a:pt x="6059" y="3855"/>
                  </a:cubicBezTo>
                  <a:cubicBezTo>
                    <a:pt x="5918" y="3855"/>
                    <a:pt x="5777" y="3801"/>
                    <a:pt x="5669" y="3693"/>
                  </a:cubicBezTo>
                  <a:cubicBezTo>
                    <a:pt x="5454" y="3478"/>
                    <a:pt x="5454" y="3129"/>
                    <a:pt x="5669" y="2914"/>
                  </a:cubicBezTo>
                  <a:lnTo>
                    <a:pt x="6770" y="1814"/>
                  </a:lnTo>
                  <a:cubicBezTo>
                    <a:pt x="6878" y="1706"/>
                    <a:pt x="7019" y="1652"/>
                    <a:pt x="7160" y="1652"/>
                  </a:cubicBezTo>
                  <a:close/>
                  <a:moveTo>
                    <a:pt x="4957" y="0"/>
                  </a:moveTo>
                  <a:cubicBezTo>
                    <a:pt x="2224" y="0"/>
                    <a:pt x="0" y="2223"/>
                    <a:pt x="0" y="4957"/>
                  </a:cubicBezTo>
                  <a:lnTo>
                    <a:pt x="0" y="5507"/>
                  </a:lnTo>
                  <a:lnTo>
                    <a:pt x="9913" y="5507"/>
                  </a:lnTo>
                  <a:lnTo>
                    <a:pt x="9913" y="4957"/>
                  </a:lnTo>
                  <a:cubicBezTo>
                    <a:pt x="9913" y="2223"/>
                    <a:pt x="7691" y="0"/>
                    <a:pt x="4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2480525" y="3361725"/>
              <a:ext cx="429125" cy="221225"/>
            </a:xfrm>
            <a:custGeom>
              <a:rect b="b" l="l" r="r" t="t"/>
              <a:pathLst>
                <a:path extrusionOk="0" h="8849" w="17165">
                  <a:moveTo>
                    <a:pt x="8583" y="1"/>
                  </a:moveTo>
                  <a:cubicBezTo>
                    <a:pt x="8091" y="1"/>
                    <a:pt x="7599" y="154"/>
                    <a:pt x="7315" y="578"/>
                  </a:cubicBezTo>
                  <a:cubicBezTo>
                    <a:pt x="7238" y="694"/>
                    <a:pt x="7105" y="767"/>
                    <a:pt x="6963" y="767"/>
                  </a:cubicBezTo>
                  <a:cubicBezTo>
                    <a:pt x="6885" y="767"/>
                    <a:pt x="6805" y="745"/>
                    <a:pt x="6730" y="695"/>
                  </a:cubicBezTo>
                  <a:cubicBezTo>
                    <a:pt x="6471" y="523"/>
                    <a:pt x="6187" y="445"/>
                    <a:pt x="5908" y="445"/>
                  </a:cubicBezTo>
                  <a:cubicBezTo>
                    <a:pt x="5200" y="445"/>
                    <a:pt x="4526" y="945"/>
                    <a:pt x="4387" y="1647"/>
                  </a:cubicBezTo>
                  <a:cubicBezTo>
                    <a:pt x="4349" y="1843"/>
                    <a:pt x="4177" y="1987"/>
                    <a:pt x="3975" y="1987"/>
                  </a:cubicBezTo>
                  <a:cubicBezTo>
                    <a:pt x="3947" y="1987"/>
                    <a:pt x="3919" y="1984"/>
                    <a:pt x="3891" y="1978"/>
                  </a:cubicBezTo>
                  <a:cubicBezTo>
                    <a:pt x="3790" y="1958"/>
                    <a:pt x="3691" y="1949"/>
                    <a:pt x="3593" y="1949"/>
                  </a:cubicBezTo>
                  <a:cubicBezTo>
                    <a:pt x="2675" y="1949"/>
                    <a:pt x="1911" y="2782"/>
                    <a:pt x="2098" y="3717"/>
                  </a:cubicBezTo>
                  <a:cubicBezTo>
                    <a:pt x="2143" y="3947"/>
                    <a:pt x="1995" y="4169"/>
                    <a:pt x="1766" y="4213"/>
                  </a:cubicBezTo>
                  <a:cubicBezTo>
                    <a:pt x="767" y="4410"/>
                    <a:pt x="170" y="5566"/>
                    <a:pt x="796" y="6500"/>
                  </a:cubicBezTo>
                  <a:cubicBezTo>
                    <a:pt x="925" y="6694"/>
                    <a:pt x="873" y="6957"/>
                    <a:pt x="679" y="7085"/>
                  </a:cubicBezTo>
                  <a:cubicBezTo>
                    <a:pt x="255" y="7368"/>
                    <a:pt x="1" y="7787"/>
                    <a:pt x="1" y="8299"/>
                  </a:cubicBezTo>
                  <a:cubicBezTo>
                    <a:pt x="1" y="8602"/>
                    <a:pt x="247" y="8849"/>
                    <a:pt x="552" y="8849"/>
                  </a:cubicBezTo>
                  <a:lnTo>
                    <a:pt x="2524" y="8849"/>
                  </a:lnTo>
                  <a:lnTo>
                    <a:pt x="2524" y="8299"/>
                  </a:lnTo>
                  <a:cubicBezTo>
                    <a:pt x="2524" y="4957"/>
                    <a:pt x="5243" y="2240"/>
                    <a:pt x="8583" y="2240"/>
                  </a:cubicBezTo>
                  <a:cubicBezTo>
                    <a:pt x="11924" y="2240"/>
                    <a:pt x="14641" y="4957"/>
                    <a:pt x="14641" y="8299"/>
                  </a:cubicBezTo>
                  <a:lnTo>
                    <a:pt x="14641" y="8849"/>
                  </a:lnTo>
                  <a:lnTo>
                    <a:pt x="16614" y="8849"/>
                  </a:lnTo>
                  <a:cubicBezTo>
                    <a:pt x="16918" y="8849"/>
                    <a:pt x="17165" y="8602"/>
                    <a:pt x="17165" y="8299"/>
                  </a:cubicBezTo>
                  <a:cubicBezTo>
                    <a:pt x="17165" y="7787"/>
                    <a:pt x="16912" y="7368"/>
                    <a:pt x="16487" y="7085"/>
                  </a:cubicBezTo>
                  <a:cubicBezTo>
                    <a:pt x="16293" y="6956"/>
                    <a:pt x="16240" y="6693"/>
                    <a:pt x="16369" y="6500"/>
                  </a:cubicBezTo>
                  <a:cubicBezTo>
                    <a:pt x="16995" y="5566"/>
                    <a:pt x="16399" y="4410"/>
                    <a:pt x="15399" y="4213"/>
                  </a:cubicBezTo>
                  <a:cubicBezTo>
                    <a:pt x="15171" y="4169"/>
                    <a:pt x="15022" y="3947"/>
                    <a:pt x="15068" y="3717"/>
                  </a:cubicBezTo>
                  <a:cubicBezTo>
                    <a:pt x="15255" y="2785"/>
                    <a:pt x="14495" y="1949"/>
                    <a:pt x="13574" y="1949"/>
                  </a:cubicBezTo>
                  <a:cubicBezTo>
                    <a:pt x="13476" y="1949"/>
                    <a:pt x="13376" y="1958"/>
                    <a:pt x="13274" y="1978"/>
                  </a:cubicBezTo>
                  <a:cubicBezTo>
                    <a:pt x="13246" y="1984"/>
                    <a:pt x="13218" y="1987"/>
                    <a:pt x="13191" y="1987"/>
                  </a:cubicBezTo>
                  <a:cubicBezTo>
                    <a:pt x="12991" y="1987"/>
                    <a:pt x="12817" y="1844"/>
                    <a:pt x="12778" y="1647"/>
                  </a:cubicBezTo>
                  <a:cubicBezTo>
                    <a:pt x="12638" y="938"/>
                    <a:pt x="11962" y="445"/>
                    <a:pt x="11258" y="445"/>
                  </a:cubicBezTo>
                  <a:cubicBezTo>
                    <a:pt x="10978" y="445"/>
                    <a:pt x="10694" y="523"/>
                    <a:pt x="10437" y="695"/>
                  </a:cubicBezTo>
                  <a:cubicBezTo>
                    <a:pt x="10362" y="745"/>
                    <a:pt x="10281" y="767"/>
                    <a:pt x="10203" y="767"/>
                  </a:cubicBezTo>
                  <a:cubicBezTo>
                    <a:pt x="10061" y="767"/>
                    <a:pt x="9927" y="694"/>
                    <a:pt x="9850" y="578"/>
                  </a:cubicBezTo>
                  <a:cubicBezTo>
                    <a:pt x="9568" y="154"/>
                    <a:pt x="9074" y="1"/>
                    <a:pt x="8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2571175" y="3693100"/>
              <a:ext cx="247850" cy="138625"/>
            </a:xfrm>
            <a:custGeom>
              <a:rect b="b" l="l" r="r" t="t"/>
              <a:pathLst>
                <a:path extrusionOk="0" h="5545" w="9914">
                  <a:moveTo>
                    <a:pt x="3856" y="1652"/>
                  </a:moveTo>
                  <a:cubicBezTo>
                    <a:pt x="3997" y="1652"/>
                    <a:pt x="4138" y="1706"/>
                    <a:pt x="4245" y="1814"/>
                  </a:cubicBezTo>
                  <a:cubicBezTo>
                    <a:pt x="4460" y="2029"/>
                    <a:pt x="4460" y="2378"/>
                    <a:pt x="4245" y="2593"/>
                  </a:cubicBezTo>
                  <a:lnTo>
                    <a:pt x="3143" y="3693"/>
                  </a:lnTo>
                  <a:cubicBezTo>
                    <a:pt x="3036" y="3801"/>
                    <a:pt x="2895" y="3855"/>
                    <a:pt x="2754" y="3855"/>
                  </a:cubicBezTo>
                  <a:cubicBezTo>
                    <a:pt x="2613" y="3855"/>
                    <a:pt x="2472" y="3801"/>
                    <a:pt x="2364" y="3693"/>
                  </a:cubicBezTo>
                  <a:cubicBezTo>
                    <a:pt x="2149" y="3478"/>
                    <a:pt x="2149" y="3131"/>
                    <a:pt x="2364" y="2916"/>
                  </a:cubicBezTo>
                  <a:lnTo>
                    <a:pt x="3466" y="1814"/>
                  </a:lnTo>
                  <a:cubicBezTo>
                    <a:pt x="3574" y="1706"/>
                    <a:pt x="3715" y="1652"/>
                    <a:pt x="3856" y="1652"/>
                  </a:cubicBezTo>
                  <a:close/>
                  <a:moveTo>
                    <a:pt x="7160" y="1652"/>
                  </a:moveTo>
                  <a:cubicBezTo>
                    <a:pt x="7301" y="1652"/>
                    <a:pt x="7442" y="1706"/>
                    <a:pt x="7549" y="1814"/>
                  </a:cubicBezTo>
                  <a:cubicBezTo>
                    <a:pt x="7764" y="2029"/>
                    <a:pt x="7764" y="2378"/>
                    <a:pt x="7549" y="2593"/>
                  </a:cubicBezTo>
                  <a:lnTo>
                    <a:pt x="6448" y="3693"/>
                  </a:lnTo>
                  <a:cubicBezTo>
                    <a:pt x="6341" y="3801"/>
                    <a:pt x="6200" y="3855"/>
                    <a:pt x="6059" y="3855"/>
                  </a:cubicBezTo>
                  <a:cubicBezTo>
                    <a:pt x="5918" y="3855"/>
                    <a:pt x="5777" y="3801"/>
                    <a:pt x="5669" y="3693"/>
                  </a:cubicBezTo>
                  <a:cubicBezTo>
                    <a:pt x="5454" y="3478"/>
                    <a:pt x="5454" y="3131"/>
                    <a:pt x="5669" y="2916"/>
                  </a:cubicBezTo>
                  <a:lnTo>
                    <a:pt x="6770" y="1814"/>
                  </a:lnTo>
                  <a:cubicBezTo>
                    <a:pt x="6878" y="1706"/>
                    <a:pt x="7019" y="1652"/>
                    <a:pt x="7160" y="1652"/>
                  </a:cubicBezTo>
                  <a:close/>
                  <a:moveTo>
                    <a:pt x="4957" y="0"/>
                  </a:moveTo>
                  <a:cubicBezTo>
                    <a:pt x="2224" y="0"/>
                    <a:pt x="0" y="2260"/>
                    <a:pt x="0" y="4994"/>
                  </a:cubicBezTo>
                  <a:lnTo>
                    <a:pt x="0" y="5544"/>
                  </a:lnTo>
                  <a:lnTo>
                    <a:pt x="9913" y="5544"/>
                  </a:lnTo>
                  <a:lnTo>
                    <a:pt x="9913" y="4994"/>
                  </a:lnTo>
                  <a:cubicBezTo>
                    <a:pt x="9913" y="2260"/>
                    <a:pt x="7691" y="0"/>
                    <a:pt x="4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2480525" y="3610500"/>
              <a:ext cx="429125" cy="221225"/>
            </a:xfrm>
            <a:custGeom>
              <a:rect b="b" l="l" r="r" t="t"/>
              <a:pathLst>
                <a:path extrusionOk="0" h="8849" w="17165">
                  <a:moveTo>
                    <a:pt x="17165" y="8297"/>
                  </a:moveTo>
                  <a:cubicBezTo>
                    <a:pt x="17165" y="8297"/>
                    <a:pt x="17165" y="8297"/>
                    <a:pt x="17165" y="8297"/>
                  </a:cubicBezTo>
                  <a:lnTo>
                    <a:pt x="17165" y="8297"/>
                  </a:lnTo>
                  <a:cubicBezTo>
                    <a:pt x="17165" y="8298"/>
                    <a:pt x="17165" y="8298"/>
                    <a:pt x="17165" y="8298"/>
                  </a:cubicBezTo>
                  <a:lnTo>
                    <a:pt x="17165" y="8297"/>
                  </a:lnTo>
                  <a:close/>
                  <a:moveTo>
                    <a:pt x="8583" y="0"/>
                  </a:moveTo>
                  <a:cubicBezTo>
                    <a:pt x="8091" y="0"/>
                    <a:pt x="7599" y="152"/>
                    <a:pt x="7315" y="578"/>
                  </a:cubicBezTo>
                  <a:cubicBezTo>
                    <a:pt x="7238" y="693"/>
                    <a:pt x="7105" y="766"/>
                    <a:pt x="6963" y="766"/>
                  </a:cubicBezTo>
                  <a:cubicBezTo>
                    <a:pt x="6885" y="766"/>
                    <a:pt x="6805" y="744"/>
                    <a:pt x="6730" y="695"/>
                  </a:cubicBezTo>
                  <a:cubicBezTo>
                    <a:pt x="6464" y="517"/>
                    <a:pt x="6171" y="437"/>
                    <a:pt x="5884" y="437"/>
                  </a:cubicBezTo>
                  <a:cubicBezTo>
                    <a:pt x="5185" y="437"/>
                    <a:pt x="4525" y="915"/>
                    <a:pt x="4387" y="1609"/>
                  </a:cubicBezTo>
                  <a:cubicBezTo>
                    <a:pt x="4349" y="1806"/>
                    <a:pt x="4175" y="1949"/>
                    <a:pt x="3973" y="1949"/>
                  </a:cubicBezTo>
                  <a:cubicBezTo>
                    <a:pt x="3946" y="1949"/>
                    <a:pt x="3919" y="1947"/>
                    <a:pt x="3891" y="1942"/>
                  </a:cubicBezTo>
                  <a:cubicBezTo>
                    <a:pt x="3790" y="1921"/>
                    <a:pt x="3689" y="1912"/>
                    <a:pt x="3591" y="1912"/>
                  </a:cubicBezTo>
                  <a:cubicBezTo>
                    <a:pt x="2674" y="1912"/>
                    <a:pt x="1911" y="2744"/>
                    <a:pt x="2098" y="3678"/>
                  </a:cubicBezTo>
                  <a:cubicBezTo>
                    <a:pt x="2143" y="3909"/>
                    <a:pt x="1995" y="4131"/>
                    <a:pt x="1766" y="4175"/>
                  </a:cubicBezTo>
                  <a:cubicBezTo>
                    <a:pt x="767" y="4373"/>
                    <a:pt x="170" y="5528"/>
                    <a:pt x="796" y="6462"/>
                  </a:cubicBezTo>
                  <a:cubicBezTo>
                    <a:pt x="925" y="6656"/>
                    <a:pt x="873" y="6919"/>
                    <a:pt x="679" y="7048"/>
                  </a:cubicBezTo>
                  <a:cubicBezTo>
                    <a:pt x="255" y="7331"/>
                    <a:pt x="1" y="7787"/>
                    <a:pt x="1" y="8297"/>
                  </a:cubicBezTo>
                  <a:cubicBezTo>
                    <a:pt x="1" y="8602"/>
                    <a:pt x="247" y="8848"/>
                    <a:pt x="552" y="8848"/>
                  </a:cubicBezTo>
                  <a:lnTo>
                    <a:pt x="2524" y="8848"/>
                  </a:lnTo>
                  <a:lnTo>
                    <a:pt x="2524" y="8297"/>
                  </a:lnTo>
                  <a:cubicBezTo>
                    <a:pt x="2524" y="4957"/>
                    <a:pt x="5243" y="2202"/>
                    <a:pt x="8583" y="2202"/>
                  </a:cubicBezTo>
                  <a:cubicBezTo>
                    <a:pt x="11924" y="2202"/>
                    <a:pt x="14641" y="4957"/>
                    <a:pt x="14641" y="8297"/>
                  </a:cubicBezTo>
                  <a:lnTo>
                    <a:pt x="14641" y="8848"/>
                  </a:lnTo>
                  <a:lnTo>
                    <a:pt x="16614" y="8848"/>
                  </a:lnTo>
                  <a:cubicBezTo>
                    <a:pt x="16918" y="8848"/>
                    <a:pt x="17164" y="8602"/>
                    <a:pt x="17165" y="8297"/>
                  </a:cubicBezTo>
                  <a:lnTo>
                    <a:pt x="17165" y="8297"/>
                  </a:lnTo>
                  <a:cubicBezTo>
                    <a:pt x="17164" y="7786"/>
                    <a:pt x="16912" y="7331"/>
                    <a:pt x="16487" y="7048"/>
                  </a:cubicBezTo>
                  <a:cubicBezTo>
                    <a:pt x="16293" y="6919"/>
                    <a:pt x="16240" y="6656"/>
                    <a:pt x="16369" y="6462"/>
                  </a:cubicBezTo>
                  <a:cubicBezTo>
                    <a:pt x="16995" y="5528"/>
                    <a:pt x="16399" y="4373"/>
                    <a:pt x="15399" y="4175"/>
                  </a:cubicBezTo>
                  <a:cubicBezTo>
                    <a:pt x="15171" y="4131"/>
                    <a:pt x="15022" y="3909"/>
                    <a:pt x="15068" y="3678"/>
                  </a:cubicBezTo>
                  <a:cubicBezTo>
                    <a:pt x="15255" y="2747"/>
                    <a:pt x="14495" y="1912"/>
                    <a:pt x="13575" y="1912"/>
                  </a:cubicBezTo>
                  <a:cubicBezTo>
                    <a:pt x="13476" y="1912"/>
                    <a:pt x="13376" y="1922"/>
                    <a:pt x="13274" y="1942"/>
                  </a:cubicBezTo>
                  <a:cubicBezTo>
                    <a:pt x="13246" y="1947"/>
                    <a:pt x="13219" y="1950"/>
                    <a:pt x="13191" y="1950"/>
                  </a:cubicBezTo>
                  <a:cubicBezTo>
                    <a:pt x="12991" y="1950"/>
                    <a:pt x="12817" y="1806"/>
                    <a:pt x="12778" y="1609"/>
                  </a:cubicBezTo>
                  <a:cubicBezTo>
                    <a:pt x="12640" y="909"/>
                    <a:pt x="11977" y="437"/>
                    <a:pt x="11281" y="437"/>
                  </a:cubicBezTo>
                  <a:cubicBezTo>
                    <a:pt x="10994" y="437"/>
                    <a:pt x="10701" y="518"/>
                    <a:pt x="10437" y="695"/>
                  </a:cubicBezTo>
                  <a:cubicBezTo>
                    <a:pt x="10362" y="745"/>
                    <a:pt x="10281" y="767"/>
                    <a:pt x="10203" y="767"/>
                  </a:cubicBezTo>
                  <a:cubicBezTo>
                    <a:pt x="10061" y="767"/>
                    <a:pt x="9927" y="693"/>
                    <a:pt x="9850" y="578"/>
                  </a:cubicBezTo>
                  <a:cubicBezTo>
                    <a:pt x="9568" y="152"/>
                    <a:pt x="9074" y="0"/>
                    <a:pt x="8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26"/>
          <p:cNvGrpSpPr/>
          <p:nvPr/>
        </p:nvGrpSpPr>
        <p:grpSpPr>
          <a:xfrm>
            <a:off x="13827310" y="12223487"/>
            <a:ext cx="1242896" cy="1237040"/>
            <a:chOff x="4685000" y="4107300"/>
            <a:chExt cx="472225" cy="470000"/>
          </a:xfrm>
        </p:grpSpPr>
        <p:sp>
          <p:nvSpPr>
            <p:cNvPr id="929" name="Google Shape;929;p26"/>
            <p:cNvSpPr/>
            <p:nvPr/>
          </p:nvSpPr>
          <p:spPr>
            <a:xfrm>
              <a:off x="4685000" y="4411100"/>
              <a:ext cx="472225" cy="55100"/>
            </a:xfrm>
            <a:custGeom>
              <a:rect b="b" l="l" r="r" t="t"/>
              <a:pathLst>
                <a:path extrusionOk="0" h="2204" w="18889">
                  <a:moveTo>
                    <a:pt x="2835" y="1"/>
                  </a:moveTo>
                  <a:cubicBezTo>
                    <a:pt x="2750" y="1"/>
                    <a:pt x="2665" y="22"/>
                    <a:pt x="2589" y="59"/>
                  </a:cubicBezTo>
                  <a:lnTo>
                    <a:pt x="350" y="1160"/>
                  </a:lnTo>
                  <a:cubicBezTo>
                    <a:pt x="121" y="1274"/>
                    <a:pt x="1" y="1532"/>
                    <a:pt x="59" y="1780"/>
                  </a:cubicBezTo>
                  <a:cubicBezTo>
                    <a:pt x="118" y="2028"/>
                    <a:pt x="341" y="2204"/>
                    <a:pt x="596" y="2204"/>
                  </a:cubicBezTo>
                  <a:lnTo>
                    <a:pt x="18293" y="2204"/>
                  </a:lnTo>
                  <a:cubicBezTo>
                    <a:pt x="18548" y="2204"/>
                    <a:pt x="18771" y="2028"/>
                    <a:pt x="18830" y="1780"/>
                  </a:cubicBezTo>
                  <a:cubicBezTo>
                    <a:pt x="18888" y="1532"/>
                    <a:pt x="18768" y="1274"/>
                    <a:pt x="18539" y="1160"/>
                  </a:cubicBezTo>
                  <a:lnTo>
                    <a:pt x="16300" y="59"/>
                  </a:lnTo>
                  <a:cubicBezTo>
                    <a:pt x="16224" y="22"/>
                    <a:pt x="16139" y="1"/>
                    <a:pt x="16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4921100" y="4218350"/>
              <a:ext cx="110175" cy="165250"/>
            </a:xfrm>
            <a:custGeom>
              <a:rect b="b" l="l" r="r" t="t"/>
              <a:pathLst>
                <a:path extrusionOk="0" h="6610" w="4407">
                  <a:moveTo>
                    <a:pt x="2204" y="4407"/>
                  </a:moveTo>
                  <a:cubicBezTo>
                    <a:pt x="2507" y="4407"/>
                    <a:pt x="2754" y="4654"/>
                    <a:pt x="2754" y="4957"/>
                  </a:cubicBezTo>
                  <a:cubicBezTo>
                    <a:pt x="2754" y="5263"/>
                    <a:pt x="2507" y="5508"/>
                    <a:pt x="2204" y="5508"/>
                  </a:cubicBezTo>
                  <a:cubicBezTo>
                    <a:pt x="1898" y="5508"/>
                    <a:pt x="1653" y="5261"/>
                    <a:pt x="1653" y="4957"/>
                  </a:cubicBezTo>
                  <a:cubicBezTo>
                    <a:pt x="1653" y="4654"/>
                    <a:pt x="1900" y="4407"/>
                    <a:pt x="2204" y="4407"/>
                  </a:cubicBezTo>
                  <a:close/>
                  <a:moveTo>
                    <a:pt x="2204" y="1"/>
                  </a:moveTo>
                  <a:cubicBezTo>
                    <a:pt x="1898" y="1"/>
                    <a:pt x="1653" y="247"/>
                    <a:pt x="1653" y="551"/>
                  </a:cubicBezTo>
                  <a:lnTo>
                    <a:pt x="1653" y="1654"/>
                  </a:lnTo>
                  <a:lnTo>
                    <a:pt x="161" y="3144"/>
                  </a:lnTo>
                  <a:cubicBezTo>
                    <a:pt x="59" y="3248"/>
                    <a:pt x="0" y="3387"/>
                    <a:pt x="0" y="3533"/>
                  </a:cubicBezTo>
                  <a:lnTo>
                    <a:pt x="0" y="6610"/>
                  </a:lnTo>
                  <a:lnTo>
                    <a:pt x="4407" y="6610"/>
                  </a:lnTo>
                  <a:lnTo>
                    <a:pt x="4407" y="3533"/>
                  </a:lnTo>
                  <a:cubicBezTo>
                    <a:pt x="4407" y="3387"/>
                    <a:pt x="4348" y="3248"/>
                    <a:pt x="4246" y="3144"/>
                  </a:cubicBezTo>
                  <a:lnTo>
                    <a:pt x="2754" y="1654"/>
                  </a:lnTo>
                  <a:lnTo>
                    <a:pt x="2754" y="551"/>
                  </a:lnTo>
                  <a:cubicBezTo>
                    <a:pt x="2754" y="247"/>
                    <a:pt x="2507" y="1"/>
                    <a:pt x="2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4769625" y="4493750"/>
              <a:ext cx="82675" cy="83550"/>
            </a:xfrm>
            <a:custGeom>
              <a:rect b="b" l="l" r="r" t="t"/>
              <a:pathLst>
                <a:path extrusionOk="0" h="3342" w="3307">
                  <a:moveTo>
                    <a:pt x="1" y="0"/>
                  </a:moveTo>
                  <a:lnTo>
                    <a:pt x="1" y="3341"/>
                  </a:lnTo>
                  <a:lnTo>
                    <a:pt x="1103" y="3341"/>
                  </a:lnTo>
                  <a:lnTo>
                    <a:pt x="1103" y="1651"/>
                  </a:lnTo>
                  <a:cubicBezTo>
                    <a:pt x="1103" y="1347"/>
                    <a:pt x="1348" y="1101"/>
                    <a:pt x="1653" y="1101"/>
                  </a:cubicBezTo>
                  <a:cubicBezTo>
                    <a:pt x="1957" y="1101"/>
                    <a:pt x="2204" y="1347"/>
                    <a:pt x="2204" y="1651"/>
                  </a:cubicBezTo>
                  <a:lnTo>
                    <a:pt x="2204" y="3341"/>
                  </a:lnTo>
                  <a:lnTo>
                    <a:pt x="3306" y="3341"/>
                  </a:lnTo>
                  <a:lnTo>
                    <a:pt x="3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4962425" y="4493750"/>
              <a:ext cx="82600" cy="83550"/>
            </a:xfrm>
            <a:custGeom>
              <a:rect b="b" l="l" r="r" t="t"/>
              <a:pathLst>
                <a:path extrusionOk="0" h="3342" w="3304">
                  <a:moveTo>
                    <a:pt x="0" y="0"/>
                  </a:moveTo>
                  <a:lnTo>
                    <a:pt x="0" y="3341"/>
                  </a:lnTo>
                  <a:lnTo>
                    <a:pt x="1101" y="3341"/>
                  </a:lnTo>
                  <a:lnTo>
                    <a:pt x="1101" y="1651"/>
                  </a:lnTo>
                  <a:cubicBezTo>
                    <a:pt x="1101" y="1347"/>
                    <a:pt x="1348" y="1101"/>
                    <a:pt x="1651" y="1101"/>
                  </a:cubicBezTo>
                  <a:cubicBezTo>
                    <a:pt x="1957" y="1101"/>
                    <a:pt x="2202" y="1347"/>
                    <a:pt x="2202" y="1651"/>
                  </a:cubicBezTo>
                  <a:lnTo>
                    <a:pt x="2202" y="3341"/>
                  </a:lnTo>
                  <a:lnTo>
                    <a:pt x="3304" y="3341"/>
                  </a:lnTo>
                  <a:lnTo>
                    <a:pt x="3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4879775" y="4493750"/>
              <a:ext cx="55100" cy="83550"/>
            </a:xfrm>
            <a:custGeom>
              <a:rect b="b" l="l" r="r" t="t"/>
              <a:pathLst>
                <a:path extrusionOk="0" h="3342" w="2204">
                  <a:moveTo>
                    <a:pt x="1" y="0"/>
                  </a:moveTo>
                  <a:lnTo>
                    <a:pt x="1" y="3341"/>
                  </a:lnTo>
                  <a:lnTo>
                    <a:pt x="2204" y="3341"/>
                  </a:lnTo>
                  <a:lnTo>
                    <a:pt x="2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5072525" y="4493750"/>
              <a:ext cx="55100" cy="83550"/>
            </a:xfrm>
            <a:custGeom>
              <a:rect b="b" l="l" r="r" t="t"/>
              <a:pathLst>
                <a:path extrusionOk="0" h="3342" w="2204">
                  <a:moveTo>
                    <a:pt x="1" y="0"/>
                  </a:moveTo>
                  <a:lnTo>
                    <a:pt x="1" y="3341"/>
                  </a:lnTo>
                  <a:lnTo>
                    <a:pt x="1653" y="3341"/>
                  </a:lnTo>
                  <a:cubicBezTo>
                    <a:pt x="1957" y="3341"/>
                    <a:pt x="2204" y="3095"/>
                    <a:pt x="2204" y="2790"/>
                  </a:cubicBezTo>
                  <a:lnTo>
                    <a:pt x="2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4686100" y="4493750"/>
              <a:ext cx="56025" cy="83550"/>
            </a:xfrm>
            <a:custGeom>
              <a:rect b="b" l="l" r="r" t="t"/>
              <a:pathLst>
                <a:path extrusionOk="0" h="3342" w="2241">
                  <a:moveTo>
                    <a:pt x="0" y="0"/>
                  </a:moveTo>
                  <a:lnTo>
                    <a:pt x="0" y="2790"/>
                  </a:lnTo>
                  <a:cubicBezTo>
                    <a:pt x="0" y="3095"/>
                    <a:pt x="247" y="3341"/>
                    <a:pt x="552" y="3341"/>
                  </a:cubicBezTo>
                  <a:lnTo>
                    <a:pt x="2241" y="3341"/>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4714550" y="4107300"/>
              <a:ext cx="82650" cy="83575"/>
            </a:xfrm>
            <a:custGeom>
              <a:rect b="b" l="l" r="r" t="t"/>
              <a:pathLst>
                <a:path extrusionOk="0" h="3343" w="3306">
                  <a:moveTo>
                    <a:pt x="1653" y="1"/>
                  </a:moveTo>
                  <a:cubicBezTo>
                    <a:pt x="1348" y="1"/>
                    <a:pt x="1103" y="246"/>
                    <a:pt x="1103" y="551"/>
                  </a:cubicBezTo>
                  <a:lnTo>
                    <a:pt x="1103" y="1425"/>
                  </a:lnTo>
                  <a:lnTo>
                    <a:pt x="162" y="2401"/>
                  </a:lnTo>
                  <a:cubicBezTo>
                    <a:pt x="59" y="2505"/>
                    <a:pt x="1" y="2644"/>
                    <a:pt x="1" y="2790"/>
                  </a:cubicBezTo>
                  <a:lnTo>
                    <a:pt x="1" y="3342"/>
                  </a:lnTo>
                  <a:lnTo>
                    <a:pt x="3306" y="3342"/>
                  </a:lnTo>
                  <a:lnTo>
                    <a:pt x="3306" y="2790"/>
                  </a:lnTo>
                  <a:cubicBezTo>
                    <a:pt x="3306" y="2644"/>
                    <a:pt x="3247" y="2505"/>
                    <a:pt x="3144" y="2401"/>
                  </a:cubicBezTo>
                  <a:lnTo>
                    <a:pt x="2204" y="1425"/>
                  </a:lnTo>
                  <a:lnTo>
                    <a:pt x="2204" y="551"/>
                  </a:lnTo>
                  <a:cubicBezTo>
                    <a:pt x="2204" y="247"/>
                    <a:pt x="1957"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4852275" y="4300950"/>
              <a:ext cx="41850" cy="82650"/>
            </a:xfrm>
            <a:custGeom>
              <a:rect b="b" l="l" r="r" t="t"/>
              <a:pathLst>
                <a:path extrusionOk="0" h="3306" w="1674">
                  <a:moveTo>
                    <a:pt x="550" y="1"/>
                  </a:moveTo>
                  <a:cubicBezTo>
                    <a:pt x="245" y="1"/>
                    <a:pt x="0" y="247"/>
                    <a:pt x="0" y="553"/>
                  </a:cubicBezTo>
                  <a:lnTo>
                    <a:pt x="0" y="3306"/>
                  </a:lnTo>
                  <a:lnTo>
                    <a:pt x="1651" y="3306"/>
                  </a:lnTo>
                  <a:lnTo>
                    <a:pt x="1651" y="229"/>
                  </a:lnTo>
                  <a:cubicBezTo>
                    <a:pt x="1651" y="153"/>
                    <a:pt x="1663" y="77"/>
                    <a:pt x="1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5058200" y="4300950"/>
              <a:ext cx="41925" cy="82650"/>
            </a:xfrm>
            <a:custGeom>
              <a:rect b="b" l="l" r="r" t="t"/>
              <a:pathLst>
                <a:path extrusionOk="0" h="3306" w="1677">
                  <a:moveTo>
                    <a:pt x="1" y="1"/>
                  </a:moveTo>
                  <a:cubicBezTo>
                    <a:pt x="11" y="77"/>
                    <a:pt x="23" y="153"/>
                    <a:pt x="23" y="229"/>
                  </a:cubicBezTo>
                  <a:lnTo>
                    <a:pt x="23" y="3306"/>
                  </a:lnTo>
                  <a:lnTo>
                    <a:pt x="1676" y="3306"/>
                  </a:lnTo>
                  <a:lnTo>
                    <a:pt x="1676" y="553"/>
                  </a:lnTo>
                  <a:cubicBezTo>
                    <a:pt x="1676" y="247"/>
                    <a:pt x="1429" y="1"/>
                    <a:pt x="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4686100" y="4218350"/>
              <a:ext cx="138625" cy="194775"/>
            </a:xfrm>
            <a:custGeom>
              <a:rect b="b" l="l" r="r" t="t"/>
              <a:pathLst>
                <a:path extrusionOk="0" h="7791" w="5545">
                  <a:moveTo>
                    <a:pt x="2791" y="2204"/>
                  </a:moveTo>
                  <a:cubicBezTo>
                    <a:pt x="3095" y="2204"/>
                    <a:pt x="3342" y="2451"/>
                    <a:pt x="3342" y="2754"/>
                  </a:cubicBezTo>
                  <a:lnTo>
                    <a:pt x="3342" y="3857"/>
                  </a:lnTo>
                  <a:cubicBezTo>
                    <a:pt x="3342" y="4160"/>
                    <a:pt x="3095" y="4407"/>
                    <a:pt x="2791" y="4407"/>
                  </a:cubicBezTo>
                  <a:cubicBezTo>
                    <a:pt x="2486" y="4407"/>
                    <a:pt x="2241" y="4160"/>
                    <a:pt x="2241" y="3857"/>
                  </a:cubicBezTo>
                  <a:lnTo>
                    <a:pt x="2241" y="2754"/>
                  </a:lnTo>
                  <a:cubicBezTo>
                    <a:pt x="2241" y="2451"/>
                    <a:pt x="2486" y="2204"/>
                    <a:pt x="2791" y="2204"/>
                  </a:cubicBezTo>
                  <a:close/>
                  <a:moveTo>
                    <a:pt x="552" y="1"/>
                  </a:moveTo>
                  <a:cubicBezTo>
                    <a:pt x="247" y="1"/>
                    <a:pt x="0" y="247"/>
                    <a:pt x="0" y="551"/>
                  </a:cubicBezTo>
                  <a:lnTo>
                    <a:pt x="0" y="7790"/>
                  </a:lnTo>
                  <a:lnTo>
                    <a:pt x="2051" y="6784"/>
                  </a:lnTo>
                  <a:cubicBezTo>
                    <a:pt x="2280" y="6670"/>
                    <a:pt x="2536" y="6610"/>
                    <a:pt x="2791" y="6610"/>
                  </a:cubicBezTo>
                  <a:lnTo>
                    <a:pt x="5545" y="6610"/>
                  </a:lnTo>
                  <a:lnTo>
                    <a:pt x="5545" y="551"/>
                  </a:lnTo>
                  <a:cubicBezTo>
                    <a:pt x="5545" y="247"/>
                    <a:pt x="5298" y="1"/>
                    <a:pt x="4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26"/>
          <p:cNvGrpSpPr/>
          <p:nvPr/>
        </p:nvGrpSpPr>
        <p:grpSpPr>
          <a:xfrm>
            <a:off x="4062919" y="10261134"/>
            <a:ext cx="1236053" cy="1236053"/>
            <a:chOff x="975125" y="3361725"/>
            <a:chExt cx="469625" cy="469625"/>
          </a:xfrm>
        </p:grpSpPr>
        <p:sp>
          <p:nvSpPr>
            <p:cNvPr id="941" name="Google Shape;941;p26"/>
            <p:cNvSpPr/>
            <p:nvPr/>
          </p:nvSpPr>
          <p:spPr>
            <a:xfrm>
              <a:off x="1168625" y="3361725"/>
              <a:ext cx="82575" cy="111000"/>
            </a:xfrm>
            <a:custGeom>
              <a:rect b="b" l="l" r="r" t="t"/>
              <a:pathLst>
                <a:path extrusionOk="0" h="4440" w="3303">
                  <a:moveTo>
                    <a:pt x="1651" y="1"/>
                  </a:moveTo>
                  <a:cubicBezTo>
                    <a:pt x="1348" y="1"/>
                    <a:pt x="1101" y="246"/>
                    <a:pt x="1101" y="551"/>
                  </a:cubicBezTo>
                  <a:lnTo>
                    <a:pt x="1101" y="1974"/>
                  </a:lnTo>
                  <a:lnTo>
                    <a:pt x="161" y="2950"/>
                  </a:lnTo>
                  <a:cubicBezTo>
                    <a:pt x="59" y="3053"/>
                    <a:pt x="0" y="3192"/>
                    <a:pt x="0" y="3339"/>
                  </a:cubicBezTo>
                  <a:lnTo>
                    <a:pt x="0" y="4440"/>
                  </a:lnTo>
                  <a:lnTo>
                    <a:pt x="3303" y="4440"/>
                  </a:lnTo>
                  <a:lnTo>
                    <a:pt x="3303" y="3339"/>
                  </a:lnTo>
                  <a:cubicBezTo>
                    <a:pt x="3303" y="3193"/>
                    <a:pt x="3244" y="3053"/>
                    <a:pt x="3142" y="2950"/>
                  </a:cubicBezTo>
                  <a:lnTo>
                    <a:pt x="2202" y="1974"/>
                  </a:lnTo>
                  <a:lnTo>
                    <a:pt x="2202" y="551"/>
                  </a:lnTo>
                  <a:cubicBezTo>
                    <a:pt x="2202" y="246"/>
                    <a:pt x="1955"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a:off x="1389675" y="3761575"/>
              <a:ext cx="55075" cy="69775"/>
            </a:xfrm>
            <a:custGeom>
              <a:rect b="b" l="l" r="r" t="t"/>
              <a:pathLst>
                <a:path extrusionOk="0" h="2791" w="2203">
                  <a:moveTo>
                    <a:pt x="1" y="1"/>
                  </a:moveTo>
                  <a:lnTo>
                    <a:pt x="1" y="2790"/>
                  </a:lnTo>
                  <a:lnTo>
                    <a:pt x="1652" y="2790"/>
                  </a:lnTo>
                  <a:cubicBezTo>
                    <a:pt x="1955" y="2790"/>
                    <a:pt x="2202" y="2544"/>
                    <a:pt x="2202" y="2240"/>
                  </a:cubicBezTo>
                  <a:lnTo>
                    <a:pt x="22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a:off x="1389675" y="3662525"/>
              <a:ext cx="55025" cy="71600"/>
            </a:xfrm>
            <a:custGeom>
              <a:rect b="b" l="l" r="r" t="t"/>
              <a:pathLst>
                <a:path extrusionOk="0" h="2864" w="2201">
                  <a:moveTo>
                    <a:pt x="1650" y="112"/>
                  </a:moveTo>
                  <a:cubicBezTo>
                    <a:pt x="1650" y="112"/>
                    <a:pt x="1651" y="112"/>
                    <a:pt x="1651" y="112"/>
                  </a:cubicBezTo>
                  <a:lnTo>
                    <a:pt x="1651" y="112"/>
                  </a:lnTo>
                  <a:cubicBezTo>
                    <a:pt x="1651" y="112"/>
                    <a:pt x="1651" y="112"/>
                    <a:pt x="1652" y="112"/>
                  </a:cubicBezTo>
                  <a:close/>
                  <a:moveTo>
                    <a:pt x="1" y="0"/>
                  </a:moveTo>
                  <a:lnTo>
                    <a:pt x="1" y="2864"/>
                  </a:lnTo>
                  <a:lnTo>
                    <a:pt x="2201" y="2864"/>
                  </a:lnTo>
                  <a:lnTo>
                    <a:pt x="2201" y="662"/>
                  </a:lnTo>
                  <a:cubicBezTo>
                    <a:pt x="2201" y="359"/>
                    <a:pt x="1956" y="112"/>
                    <a:pt x="1651" y="112"/>
                  </a:cubicBezTo>
                  <a:lnTo>
                    <a:pt x="1651" y="112"/>
                  </a:lnTo>
                  <a:cubicBezTo>
                    <a:pt x="1346" y="112"/>
                    <a:pt x="1101" y="357"/>
                    <a:pt x="1101" y="662"/>
                  </a:cubicBezTo>
                  <a:lnTo>
                    <a:pt x="1101" y="7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a:off x="1307125" y="3579975"/>
              <a:ext cx="55050" cy="104800"/>
            </a:xfrm>
            <a:custGeom>
              <a:rect b="b" l="l" r="r" t="t"/>
              <a:pathLst>
                <a:path extrusionOk="0" h="4192" w="2202">
                  <a:moveTo>
                    <a:pt x="0" y="0"/>
                  </a:moveTo>
                  <a:lnTo>
                    <a:pt x="0" y="4191"/>
                  </a:lnTo>
                  <a:cubicBezTo>
                    <a:pt x="233" y="3934"/>
                    <a:pt x="500" y="3704"/>
                    <a:pt x="796" y="3505"/>
                  </a:cubicBezTo>
                  <a:cubicBezTo>
                    <a:pt x="888" y="3444"/>
                    <a:pt x="995" y="3413"/>
                    <a:pt x="1101" y="3413"/>
                  </a:cubicBezTo>
                  <a:cubicBezTo>
                    <a:pt x="1207" y="3413"/>
                    <a:pt x="1314" y="3444"/>
                    <a:pt x="1406" y="3505"/>
                  </a:cubicBezTo>
                  <a:cubicBezTo>
                    <a:pt x="1703" y="3704"/>
                    <a:pt x="1969" y="3934"/>
                    <a:pt x="2202" y="4191"/>
                  </a:cubicBezTo>
                  <a:lnTo>
                    <a:pt x="2202" y="662"/>
                  </a:lnTo>
                  <a:cubicBezTo>
                    <a:pt x="2202" y="358"/>
                    <a:pt x="1955" y="111"/>
                    <a:pt x="1651" y="111"/>
                  </a:cubicBezTo>
                  <a:cubicBezTo>
                    <a:pt x="1346" y="111"/>
                    <a:pt x="1101" y="358"/>
                    <a:pt x="1101" y="662"/>
                  </a:cubicBezTo>
                  <a:lnTo>
                    <a:pt x="1101" y="7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a:off x="1316025" y="3696275"/>
              <a:ext cx="37250" cy="24100"/>
            </a:xfrm>
            <a:custGeom>
              <a:rect b="b" l="l" r="r" t="t"/>
              <a:pathLst>
                <a:path extrusionOk="0" h="964" w="1490">
                  <a:moveTo>
                    <a:pt x="745" y="1"/>
                  </a:moveTo>
                  <a:cubicBezTo>
                    <a:pt x="431" y="270"/>
                    <a:pt x="186" y="601"/>
                    <a:pt x="1" y="963"/>
                  </a:cubicBezTo>
                  <a:lnTo>
                    <a:pt x="1489" y="963"/>
                  </a:lnTo>
                  <a:cubicBezTo>
                    <a:pt x="1304" y="601"/>
                    <a:pt x="1059" y="270"/>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1307125" y="3747825"/>
              <a:ext cx="55050" cy="83525"/>
            </a:xfrm>
            <a:custGeom>
              <a:rect b="b" l="l" r="r" t="t"/>
              <a:pathLst>
                <a:path extrusionOk="0" h="3341" w="2202">
                  <a:moveTo>
                    <a:pt x="36" y="1"/>
                  </a:moveTo>
                  <a:cubicBezTo>
                    <a:pt x="24" y="112"/>
                    <a:pt x="0" y="222"/>
                    <a:pt x="0" y="334"/>
                  </a:cubicBezTo>
                  <a:lnTo>
                    <a:pt x="0" y="3340"/>
                  </a:lnTo>
                  <a:lnTo>
                    <a:pt x="2202" y="3340"/>
                  </a:lnTo>
                  <a:lnTo>
                    <a:pt x="2202" y="334"/>
                  </a:lnTo>
                  <a:cubicBezTo>
                    <a:pt x="2202" y="222"/>
                    <a:pt x="2178" y="112"/>
                    <a:pt x="2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975125" y="3761575"/>
              <a:ext cx="55950" cy="69775"/>
            </a:xfrm>
            <a:custGeom>
              <a:rect b="b" l="l" r="r" t="t"/>
              <a:pathLst>
                <a:path extrusionOk="0" h="2791" w="2238">
                  <a:moveTo>
                    <a:pt x="0" y="1"/>
                  </a:moveTo>
                  <a:lnTo>
                    <a:pt x="0" y="2240"/>
                  </a:lnTo>
                  <a:cubicBezTo>
                    <a:pt x="0" y="2544"/>
                    <a:pt x="245" y="2790"/>
                    <a:pt x="551" y="2790"/>
                  </a:cubicBezTo>
                  <a:lnTo>
                    <a:pt x="2238" y="2790"/>
                  </a:lnTo>
                  <a:lnTo>
                    <a:pt x="22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975125" y="3662525"/>
              <a:ext cx="55950" cy="71600"/>
            </a:xfrm>
            <a:custGeom>
              <a:rect b="b" l="l" r="r" t="t"/>
              <a:pathLst>
                <a:path extrusionOk="0" h="2864" w="2238">
                  <a:moveTo>
                    <a:pt x="2238" y="0"/>
                  </a:moveTo>
                  <a:lnTo>
                    <a:pt x="1101" y="734"/>
                  </a:lnTo>
                  <a:lnTo>
                    <a:pt x="1101" y="662"/>
                  </a:lnTo>
                  <a:cubicBezTo>
                    <a:pt x="1101" y="358"/>
                    <a:pt x="854" y="112"/>
                    <a:pt x="551" y="112"/>
                  </a:cubicBezTo>
                  <a:cubicBezTo>
                    <a:pt x="245" y="112"/>
                    <a:pt x="0" y="357"/>
                    <a:pt x="0" y="662"/>
                  </a:cubicBezTo>
                  <a:lnTo>
                    <a:pt x="0" y="2864"/>
                  </a:lnTo>
                  <a:lnTo>
                    <a:pt x="2238" y="2864"/>
                  </a:lnTo>
                  <a:lnTo>
                    <a:pt x="2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1058575" y="3579975"/>
              <a:ext cx="55025" cy="104800"/>
            </a:xfrm>
            <a:custGeom>
              <a:rect b="b" l="l" r="r" t="t"/>
              <a:pathLst>
                <a:path extrusionOk="0" h="4192" w="2201">
                  <a:moveTo>
                    <a:pt x="2201" y="0"/>
                  </a:moveTo>
                  <a:lnTo>
                    <a:pt x="1101" y="734"/>
                  </a:lnTo>
                  <a:lnTo>
                    <a:pt x="1101" y="662"/>
                  </a:lnTo>
                  <a:cubicBezTo>
                    <a:pt x="1101" y="358"/>
                    <a:pt x="855" y="111"/>
                    <a:pt x="551" y="111"/>
                  </a:cubicBezTo>
                  <a:cubicBezTo>
                    <a:pt x="246" y="111"/>
                    <a:pt x="1" y="358"/>
                    <a:pt x="1" y="662"/>
                  </a:cubicBezTo>
                  <a:lnTo>
                    <a:pt x="1" y="4191"/>
                  </a:lnTo>
                  <a:cubicBezTo>
                    <a:pt x="234" y="3934"/>
                    <a:pt x="500" y="3704"/>
                    <a:pt x="796" y="3505"/>
                  </a:cubicBezTo>
                  <a:cubicBezTo>
                    <a:pt x="888" y="3444"/>
                    <a:pt x="994" y="3413"/>
                    <a:pt x="1101" y="3413"/>
                  </a:cubicBezTo>
                  <a:cubicBezTo>
                    <a:pt x="1207" y="3413"/>
                    <a:pt x="1314" y="3444"/>
                    <a:pt x="1407" y="3505"/>
                  </a:cubicBezTo>
                  <a:cubicBezTo>
                    <a:pt x="1701" y="3704"/>
                    <a:pt x="1969" y="3934"/>
                    <a:pt x="2201" y="4191"/>
                  </a:cubicBezTo>
                  <a:lnTo>
                    <a:pt x="2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1067450" y="3696275"/>
              <a:ext cx="37275" cy="24100"/>
            </a:xfrm>
            <a:custGeom>
              <a:rect b="b" l="l" r="r" t="t"/>
              <a:pathLst>
                <a:path extrusionOk="0" h="964" w="1491">
                  <a:moveTo>
                    <a:pt x="746" y="1"/>
                  </a:moveTo>
                  <a:cubicBezTo>
                    <a:pt x="432" y="270"/>
                    <a:pt x="187" y="601"/>
                    <a:pt x="1" y="963"/>
                  </a:cubicBezTo>
                  <a:lnTo>
                    <a:pt x="1491" y="963"/>
                  </a:lnTo>
                  <a:cubicBezTo>
                    <a:pt x="1306" y="601"/>
                    <a:pt x="1061" y="270"/>
                    <a:pt x="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1058575" y="3747825"/>
              <a:ext cx="55075" cy="83525"/>
            </a:xfrm>
            <a:custGeom>
              <a:rect b="b" l="l" r="r" t="t"/>
              <a:pathLst>
                <a:path extrusionOk="0" h="3341" w="2203">
                  <a:moveTo>
                    <a:pt x="37" y="1"/>
                  </a:moveTo>
                  <a:cubicBezTo>
                    <a:pt x="25" y="112"/>
                    <a:pt x="1" y="222"/>
                    <a:pt x="1" y="334"/>
                  </a:cubicBezTo>
                  <a:lnTo>
                    <a:pt x="1" y="3340"/>
                  </a:lnTo>
                  <a:lnTo>
                    <a:pt x="2202" y="3340"/>
                  </a:lnTo>
                  <a:lnTo>
                    <a:pt x="2202" y="334"/>
                  </a:lnTo>
                  <a:cubicBezTo>
                    <a:pt x="2202" y="222"/>
                    <a:pt x="2177" y="112"/>
                    <a:pt x="2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a:off x="1141100" y="3500225"/>
              <a:ext cx="138525" cy="102050"/>
            </a:xfrm>
            <a:custGeom>
              <a:rect b="b" l="l" r="r" t="t"/>
              <a:pathLst>
                <a:path extrusionOk="0" h="4082" w="5541">
                  <a:moveTo>
                    <a:pt x="551" y="1"/>
                  </a:moveTo>
                  <a:cubicBezTo>
                    <a:pt x="247" y="1"/>
                    <a:pt x="1" y="246"/>
                    <a:pt x="1" y="551"/>
                  </a:cubicBezTo>
                  <a:lnTo>
                    <a:pt x="1" y="4082"/>
                  </a:lnTo>
                  <a:cubicBezTo>
                    <a:pt x="519" y="3378"/>
                    <a:pt x="1196" y="2786"/>
                    <a:pt x="2014" y="2375"/>
                  </a:cubicBezTo>
                  <a:lnTo>
                    <a:pt x="2506" y="2130"/>
                  </a:lnTo>
                  <a:cubicBezTo>
                    <a:pt x="2583" y="2091"/>
                    <a:pt x="2668" y="2071"/>
                    <a:pt x="2752" y="2071"/>
                  </a:cubicBezTo>
                  <a:cubicBezTo>
                    <a:pt x="2837" y="2071"/>
                    <a:pt x="2922" y="2091"/>
                    <a:pt x="2999" y="2130"/>
                  </a:cubicBezTo>
                  <a:lnTo>
                    <a:pt x="3491" y="2375"/>
                  </a:lnTo>
                  <a:cubicBezTo>
                    <a:pt x="4310" y="2786"/>
                    <a:pt x="5023" y="3378"/>
                    <a:pt x="5540" y="4082"/>
                  </a:cubicBezTo>
                  <a:lnTo>
                    <a:pt x="5540" y="551"/>
                  </a:lnTo>
                  <a:cubicBezTo>
                    <a:pt x="5540" y="246"/>
                    <a:pt x="5295" y="1"/>
                    <a:pt x="4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a:off x="1141100" y="3692825"/>
              <a:ext cx="138525" cy="138525"/>
            </a:xfrm>
            <a:custGeom>
              <a:rect b="b" l="l" r="r" t="t"/>
              <a:pathLst>
                <a:path extrusionOk="0" h="5541" w="5541">
                  <a:moveTo>
                    <a:pt x="1" y="1"/>
                  </a:moveTo>
                  <a:lnTo>
                    <a:pt x="1" y="5540"/>
                  </a:lnTo>
                  <a:lnTo>
                    <a:pt x="5540" y="5540"/>
                  </a:lnTo>
                  <a:lnTo>
                    <a:pt x="5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a:off x="1143125" y="3581125"/>
              <a:ext cx="134500" cy="84200"/>
            </a:xfrm>
            <a:custGeom>
              <a:rect b="b" l="l" r="r" t="t"/>
              <a:pathLst>
                <a:path extrusionOk="0" h="3368" w="5380">
                  <a:moveTo>
                    <a:pt x="2671" y="1"/>
                  </a:moveTo>
                  <a:lnTo>
                    <a:pt x="2425" y="124"/>
                  </a:lnTo>
                  <a:cubicBezTo>
                    <a:pt x="1127" y="772"/>
                    <a:pt x="250" y="1975"/>
                    <a:pt x="1" y="3368"/>
                  </a:cubicBezTo>
                  <a:lnTo>
                    <a:pt x="5380" y="3368"/>
                  </a:lnTo>
                  <a:cubicBezTo>
                    <a:pt x="5130" y="1975"/>
                    <a:pt x="4216" y="774"/>
                    <a:pt x="2918" y="124"/>
                  </a:cubicBezTo>
                  <a:lnTo>
                    <a:pt x="2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26"/>
          <p:cNvGrpSpPr/>
          <p:nvPr/>
        </p:nvGrpSpPr>
        <p:grpSpPr>
          <a:xfrm>
            <a:off x="17801433" y="10261068"/>
            <a:ext cx="1089385" cy="1237106"/>
            <a:chOff x="6194925" y="3361700"/>
            <a:chExt cx="413900" cy="470025"/>
          </a:xfrm>
        </p:grpSpPr>
        <p:sp>
          <p:nvSpPr>
            <p:cNvPr id="956" name="Google Shape;956;p26"/>
            <p:cNvSpPr/>
            <p:nvPr/>
          </p:nvSpPr>
          <p:spPr>
            <a:xfrm>
              <a:off x="6194950" y="3361725"/>
              <a:ext cx="193575" cy="221225"/>
            </a:xfrm>
            <a:custGeom>
              <a:rect b="b" l="l" r="r" t="t"/>
              <a:pathLst>
                <a:path extrusionOk="0" h="8849" w="7743">
                  <a:moveTo>
                    <a:pt x="566" y="1"/>
                  </a:moveTo>
                  <a:cubicBezTo>
                    <a:pt x="408" y="1"/>
                    <a:pt x="258" y="68"/>
                    <a:pt x="154" y="186"/>
                  </a:cubicBezTo>
                  <a:cubicBezTo>
                    <a:pt x="49" y="304"/>
                    <a:pt x="1" y="462"/>
                    <a:pt x="20" y="619"/>
                  </a:cubicBezTo>
                  <a:lnTo>
                    <a:pt x="1045" y="8849"/>
                  </a:lnTo>
                  <a:lnTo>
                    <a:pt x="6699" y="8849"/>
                  </a:lnTo>
                  <a:lnTo>
                    <a:pt x="7721" y="619"/>
                  </a:lnTo>
                  <a:cubicBezTo>
                    <a:pt x="7742" y="462"/>
                    <a:pt x="7693" y="304"/>
                    <a:pt x="7589" y="186"/>
                  </a:cubicBezTo>
                  <a:cubicBezTo>
                    <a:pt x="7484" y="68"/>
                    <a:pt x="7333" y="1"/>
                    <a:pt x="7175" y="1"/>
                  </a:cubicBezTo>
                  <a:lnTo>
                    <a:pt x="5580" y="1"/>
                  </a:lnTo>
                  <a:lnTo>
                    <a:pt x="5227" y="2822"/>
                  </a:lnTo>
                  <a:cubicBezTo>
                    <a:pt x="5193" y="3092"/>
                    <a:pt x="4965" y="3304"/>
                    <a:pt x="4681" y="3304"/>
                  </a:cubicBezTo>
                  <a:cubicBezTo>
                    <a:pt x="4658" y="3304"/>
                    <a:pt x="4635" y="3303"/>
                    <a:pt x="4612" y="3300"/>
                  </a:cubicBezTo>
                  <a:cubicBezTo>
                    <a:pt x="4311" y="3262"/>
                    <a:pt x="4096" y="2987"/>
                    <a:pt x="4133" y="2686"/>
                  </a:cubicBezTo>
                  <a:lnTo>
                    <a:pt x="4469" y="1"/>
                  </a:lnTo>
                  <a:lnTo>
                    <a:pt x="3273" y="1"/>
                  </a:lnTo>
                  <a:lnTo>
                    <a:pt x="3608" y="2686"/>
                  </a:lnTo>
                  <a:cubicBezTo>
                    <a:pt x="3646" y="2987"/>
                    <a:pt x="3433" y="3262"/>
                    <a:pt x="3130" y="3300"/>
                  </a:cubicBezTo>
                  <a:cubicBezTo>
                    <a:pt x="3107" y="3303"/>
                    <a:pt x="3084" y="3304"/>
                    <a:pt x="3061" y="3304"/>
                  </a:cubicBezTo>
                  <a:cubicBezTo>
                    <a:pt x="2778" y="3304"/>
                    <a:pt x="2550" y="3093"/>
                    <a:pt x="2515" y="2822"/>
                  </a:cubicBezTo>
                  <a:lnTo>
                    <a:pt x="2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a:off x="6194925" y="3610450"/>
              <a:ext cx="193600" cy="221275"/>
            </a:xfrm>
            <a:custGeom>
              <a:rect b="b" l="l" r="r" t="t"/>
              <a:pathLst>
                <a:path extrusionOk="0" h="8851" w="7744">
                  <a:moveTo>
                    <a:pt x="567" y="1"/>
                  </a:moveTo>
                  <a:cubicBezTo>
                    <a:pt x="264" y="1"/>
                    <a:pt x="17" y="247"/>
                    <a:pt x="17" y="553"/>
                  </a:cubicBezTo>
                  <a:cubicBezTo>
                    <a:pt x="17" y="856"/>
                    <a:pt x="264" y="1103"/>
                    <a:pt x="567" y="1103"/>
                  </a:cubicBezTo>
                  <a:lnTo>
                    <a:pt x="907" y="1103"/>
                  </a:lnTo>
                  <a:lnTo>
                    <a:pt x="21" y="8231"/>
                  </a:lnTo>
                  <a:cubicBezTo>
                    <a:pt x="0" y="8387"/>
                    <a:pt x="50" y="8547"/>
                    <a:pt x="154" y="8664"/>
                  </a:cubicBezTo>
                  <a:cubicBezTo>
                    <a:pt x="259" y="8783"/>
                    <a:pt x="409" y="8850"/>
                    <a:pt x="567" y="8850"/>
                  </a:cubicBezTo>
                  <a:lnTo>
                    <a:pt x="2164" y="8850"/>
                  </a:lnTo>
                  <a:lnTo>
                    <a:pt x="2516" y="5992"/>
                  </a:lnTo>
                  <a:cubicBezTo>
                    <a:pt x="2551" y="5711"/>
                    <a:pt x="2791" y="5510"/>
                    <a:pt x="3066" y="5510"/>
                  </a:cubicBezTo>
                  <a:cubicBezTo>
                    <a:pt x="3088" y="5510"/>
                    <a:pt x="3109" y="5511"/>
                    <a:pt x="3131" y="5514"/>
                  </a:cubicBezTo>
                  <a:cubicBezTo>
                    <a:pt x="3434" y="5551"/>
                    <a:pt x="3647" y="5826"/>
                    <a:pt x="3609" y="6129"/>
                  </a:cubicBezTo>
                  <a:lnTo>
                    <a:pt x="3274" y="8850"/>
                  </a:lnTo>
                  <a:lnTo>
                    <a:pt x="4470" y="8850"/>
                  </a:lnTo>
                  <a:lnTo>
                    <a:pt x="4134" y="6129"/>
                  </a:lnTo>
                  <a:cubicBezTo>
                    <a:pt x="4097" y="5826"/>
                    <a:pt x="4312" y="5551"/>
                    <a:pt x="4613" y="5514"/>
                  </a:cubicBezTo>
                  <a:cubicBezTo>
                    <a:pt x="4635" y="5511"/>
                    <a:pt x="4656" y="5510"/>
                    <a:pt x="4678" y="5510"/>
                  </a:cubicBezTo>
                  <a:cubicBezTo>
                    <a:pt x="4956" y="5510"/>
                    <a:pt x="5193" y="5711"/>
                    <a:pt x="5228" y="5992"/>
                  </a:cubicBezTo>
                  <a:lnTo>
                    <a:pt x="5581" y="8850"/>
                  </a:lnTo>
                  <a:lnTo>
                    <a:pt x="7176" y="8850"/>
                  </a:lnTo>
                  <a:cubicBezTo>
                    <a:pt x="7334" y="8850"/>
                    <a:pt x="7485" y="8783"/>
                    <a:pt x="7590" y="8664"/>
                  </a:cubicBezTo>
                  <a:cubicBezTo>
                    <a:pt x="7694" y="8545"/>
                    <a:pt x="7743" y="8387"/>
                    <a:pt x="7722" y="8231"/>
                  </a:cubicBezTo>
                  <a:lnTo>
                    <a:pt x="6837" y="1103"/>
                  </a:lnTo>
                  <a:lnTo>
                    <a:pt x="7176" y="1103"/>
                  </a:lnTo>
                  <a:cubicBezTo>
                    <a:pt x="7480" y="1103"/>
                    <a:pt x="7727" y="856"/>
                    <a:pt x="7727" y="553"/>
                  </a:cubicBezTo>
                  <a:cubicBezTo>
                    <a:pt x="7727" y="247"/>
                    <a:pt x="7480" y="1"/>
                    <a:pt x="7176" y="1"/>
                  </a:cubicBezTo>
                  <a:lnTo>
                    <a:pt x="4635" y="1"/>
                  </a:lnTo>
                  <a:lnTo>
                    <a:pt x="5495" y="2581"/>
                  </a:lnTo>
                  <a:cubicBezTo>
                    <a:pt x="5591" y="2870"/>
                    <a:pt x="5435" y="3181"/>
                    <a:pt x="5148" y="3277"/>
                  </a:cubicBezTo>
                  <a:cubicBezTo>
                    <a:pt x="5090" y="3297"/>
                    <a:pt x="5031" y="3306"/>
                    <a:pt x="4974" y="3306"/>
                  </a:cubicBezTo>
                  <a:cubicBezTo>
                    <a:pt x="4742" y="3306"/>
                    <a:pt x="4527" y="3159"/>
                    <a:pt x="4452" y="2930"/>
                  </a:cubicBezTo>
                  <a:lnTo>
                    <a:pt x="3873" y="1192"/>
                  </a:lnTo>
                  <a:lnTo>
                    <a:pt x="3292" y="2930"/>
                  </a:lnTo>
                  <a:cubicBezTo>
                    <a:pt x="3215" y="3160"/>
                    <a:pt x="3003" y="3306"/>
                    <a:pt x="2772" y="3306"/>
                  </a:cubicBezTo>
                  <a:cubicBezTo>
                    <a:pt x="2714" y="3306"/>
                    <a:pt x="2655" y="3297"/>
                    <a:pt x="2596" y="3277"/>
                  </a:cubicBezTo>
                  <a:cubicBezTo>
                    <a:pt x="2307" y="3181"/>
                    <a:pt x="2152" y="2870"/>
                    <a:pt x="2249" y="2581"/>
                  </a:cubicBezTo>
                  <a:lnTo>
                    <a:pt x="31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a:off x="6415225" y="3361700"/>
              <a:ext cx="193600" cy="221250"/>
            </a:xfrm>
            <a:custGeom>
              <a:rect b="b" l="l" r="r" t="t"/>
              <a:pathLst>
                <a:path extrusionOk="0" h="8850" w="7744">
                  <a:moveTo>
                    <a:pt x="568" y="0"/>
                  </a:moveTo>
                  <a:cubicBezTo>
                    <a:pt x="410" y="0"/>
                    <a:pt x="259" y="69"/>
                    <a:pt x="154" y="187"/>
                  </a:cubicBezTo>
                  <a:cubicBezTo>
                    <a:pt x="50" y="305"/>
                    <a:pt x="1" y="463"/>
                    <a:pt x="22" y="620"/>
                  </a:cubicBezTo>
                  <a:lnTo>
                    <a:pt x="1046" y="8850"/>
                  </a:lnTo>
                  <a:lnTo>
                    <a:pt x="6698" y="8850"/>
                  </a:lnTo>
                  <a:lnTo>
                    <a:pt x="7723" y="620"/>
                  </a:lnTo>
                  <a:cubicBezTo>
                    <a:pt x="7744" y="463"/>
                    <a:pt x="7694" y="305"/>
                    <a:pt x="7590" y="187"/>
                  </a:cubicBezTo>
                  <a:cubicBezTo>
                    <a:pt x="7485" y="69"/>
                    <a:pt x="7335" y="0"/>
                    <a:pt x="7177" y="0"/>
                  </a:cubicBezTo>
                  <a:lnTo>
                    <a:pt x="5581" y="0"/>
                  </a:lnTo>
                  <a:lnTo>
                    <a:pt x="5228" y="2823"/>
                  </a:lnTo>
                  <a:cubicBezTo>
                    <a:pt x="5193" y="3093"/>
                    <a:pt x="4965" y="3305"/>
                    <a:pt x="4681" y="3305"/>
                  </a:cubicBezTo>
                  <a:cubicBezTo>
                    <a:pt x="4659" y="3305"/>
                    <a:pt x="4636" y="3304"/>
                    <a:pt x="4613" y="3301"/>
                  </a:cubicBezTo>
                  <a:cubicBezTo>
                    <a:pt x="4312" y="3263"/>
                    <a:pt x="4097" y="2988"/>
                    <a:pt x="4134" y="2686"/>
                  </a:cubicBezTo>
                  <a:lnTo>
                    <a:pt x="4470" y="2"/>
                  </a:lnTo>
                  <a:lnTo>
                    <a:pt x="3274" y="2"/>
                  </a:lnTo>
                  <a:lnTo>
                    <a:pt x="3610" y="2686"/>
                  </a:lnTo>
                  <a:cubicBezTo>
                    <a:pt x="3647" y="2988"/>
                    <a:pt x="3434" y="3263"/>
                    <a:pt x="3131" y="3301"/>
                  </a:cubicBezTo>
                  <a:cubicBezTo>
                    <a:pt x="3109" y="3304"/>
                    <a:pt x="3087" y="3305"/>
                    <a:pt x="3065" y="3305"/>
                  </a:cubicBezTo>
                  <a:cubicBezTo>
                    <a:pt x="2781" y="3305"/>
                    <a:pt x="2551" y="3094"/>
                    <a:pt x="2516" y="2823"/>
                  </a:cubicBezTo>
                  <a:lnTo>
                    <a:pt x="21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6"/>
            <p:cNvSpPr/>
            <p:nvPr/>
          </p:nvSpPr>
          <p:spPr>
            <a:xfrm>
              <a:off x="6415225" y="3610450"/>
              <a:ext cx="193600" cy="221275"/>
            </a:xfrm>
            <a:custGeom>
              <a:rect b="b" l="l" r="r" t="t"/>
              <a:pathLst>
                <a:path extrusionOk="0" h="8851" w="7744">
                  <a:moveTo>
                    <a:pt x="568" y="1"/>
                  </a:moveTo>
                  <a:cubicBezTo>
                    <a:pt x="264" y="1"/>
                    <a:pt x="17" y="247"/>
                    <a:pt x="17" y="553"/>
                  </a:cubicBezTo>
                  <a:cubicBezTo>
                    <a:pt x="17" y="856"/>
                    <a:pt x="264" y="1103"/>
                    <a:pt x="568" y="1103"/>
                  </a:cubicBezTo>
                  <a:lnTo>
                    <a:pt x="907" y="1103"/>
                  </a:lnTo>
                  <a:lnTo>
                    <a:pt x="22" y="8231"/>
                  </a:lnTo>
                  <a:cubicBezTo>
                    <a:pt x="1" y="8387"/>
                    <a:pt x="50" y="8547"/>
                    <a:pt x="154" y="8664"/>
                  </a:cubicBezTo>
                  <a:cubicBezTo>
                    <a:pt x="259" y="8783"/>
                    <a:pt x="410" y="8850"/>
                    <a:pt x="568" y="8850"/>
                  </a:cubicBezTo>
                  <a:lnTo>
                    <a:pt x="2165" y="8850"/>
                  </a:lnTo>
                  <a:lnTo>
                    <a:pt x="2516" y="5992"/>
                  </a:lnTo>
                  <a:cubicBezTo>
                    <a:pt x="2551" y="5711"/>
                    <a:pt x="2791" y="5510"/>
                    <a:pt x="3067" y="5510"/>
                  </a:cubicBezTo>
                  <a:cubicBezTo>
                    <a:pt x="3088" y="5510"/>
                    <a:pt x="3110" y="5511"/>
                    <a:pt x="3131" y="5514"/>
                  </a:cubicBezTo>
                  <a:cubicBezTo>
                    <a:pt x="3434" y="5551"/>
                    <a:pt x="3647" y="5826"/>
                    <a:pt x="3610" y="6129"/>
                  </a:cubicBezTo>
                  <a:lnTo>
                    <a:pt x="3274" y="8850"/>
                  </a:lnTo>
                  <a:lnTo>
                    <a:pt x="4470" y="8850"/>
                  </a:lnTo>
                  <a:lnTo>
                    <a:pt x="4134" y="6129"/>
                  </a:lnTo>
                  <a:cubicBezTo>
                    <a:pt x="4097" y="5826"/>
                    <a:pt x="4312" y="5551"/>
                    <a:pt x="4613" y="5514"/>
                  </a:cubicBezTo>
                  <a:cubicBezTo>
                    <a:pt x="4635" y="5511"/>
                    <a:pt x="4657" y="5510"/>
                    <a:pt x="4678" y="5510"/>
                  </a:cubicBezTo>
                  <a:cubicBezTo>
                    <a:pt x="4956" y="5510"/>
                    <a:pt x="5193" y="5711"/>
                    <a:pt x="5228" y="5992"/>
                  </a:cubicBezTo>
                  <a:lnTo>
                    <a:pt x="5581" y="8850"/>
                  </a:lnTo>
                  <a:lnTo>
                    <a:pt x="7177" y="8850"/>
                  </a:lnTo>
                  <a:cubicBezTo>
                    <a:pt x="7335" y="8850"/>
                    <a:pt x="7485" y="8783"/>
                    <a:pt x="7590" y="8664"/>
                  </a:cubicBezTo>
                  <a:cubicBezTo>
                    <a:pt x="7694" y="8545"/>
                    <a:pt x="7744" y="8387"/>
                    <a:pt x="7723" y="8231"/>
                  </a:cubicBezTo>
                  <a:lnTo>
                    <a:pt x="6837" y="1103"/>
                  </a:lnTo>
                  <a:lnTo>
                    <a:pt x="7177" y="1103"/>
                  </a:lnTo>
                  <a:cubicBezTo>
                    <a:pt x="7480" y="1103"/>
                    <a:pt x="7727" y="856"/>
                    <a:pt x="7727" y="553"/>
                  </a:cubicBezTo>
                  <a:cubicBezTo>
                    <a:pt x="7727" y="247"/>
                    <a:pt x="7480" y="1"/>
                    <a:pt x="7177" y="1"/>
                  </a:cubicBezTo>
                  <a:lnTo>
                    <a:pt x="4635" y="1"/>
                  </a:lnTo>
                  <a:lnTo>
                    <a:pt x="5495" y="2581"/>
                  </a:lnTo>
                  <a:cubicBezTo>
                    <a:pt x="5592" y="2870"/>
                    <a:pt x="5435" y="3181"/>
                    <a:pt x="5148" y="3277"/>
                  </a:cubicBezTo>
                  <a:cubicBezTo>
                    <a:pt x="5090" y="3297"/>
                    <a:pt x="5032" y="3306"/>
                    <a:pt x="4974" y="3306"/>
                  </a:cubicBezTo>
                  <a:cubicBezTo>
                    <a:pt x="4742" y="3306"/>
                    <a:pt x="4528" y="3159"/>
                    <a:pt x="4452" y="2930"/>
                  </a:cubicBezTo>
                  <a:lnTo>
                    <a:pt x="3873" y="1192"/>
                  </a:lnTo>
                  <a:lnTo>
                    <a:pt x="3292" y="2930"/>
                  </a:lnTo>
                  <a:cubicBezTo>
                    <a:pt x="3215" y="3160"/>
                    <a:pt x="3003" y="3306"/>
                    <a:pt x="2772" y="3306"/>
                  </a:cubicBezTo>
                  <a:cubicBezTo>
                    <a:pt x="2714" y="3306"/>
                    <a:pt x="2655" y="3297"/>
                    <a:pt x="2596" y="3277"/>
                  </a:cubicBezTo>
                  <a:cubicBezTo>
                    <a:pt x="2307" y="3181"/>
                    <a:pt x="2153" y="2870"/>
                    <a:pt x="2249" y="2581"/>
                  </a:cubicBezTo>
                  <a:lnTo>
                    <a:pt x="31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26"/>
          <p:cNvGrpSpPr/>
          <p:nvPr/>
        </p:nvGrpSpPr>
        <p:grpSpPr>
          <a:xfrm>
            <a:off x="9922014" y="10261134"/>
            <a:ext cx="1237040" cy="1237040"/>
            <a:chOff x="3201225" y="3361725"/>
            <a:chExt cx="470000" cy="470000"/>
          </a:xfrm>
        </p:grpSpPr>
        <p:sp>
          <p:nvSpPr>
            <p:cNvPr id="961" name="Google Shape;961;p26"/>
            <p:cNvSpPr/>
            <p:nvPr/>
          </p:nvSpPr>
          <p:spPr>
            <a:xfrm>
              <a:off x="3201225" y="3361725"/>
              <a:ext cx="470000" cy="442450"/>
            </a:xfrm>
            <a:custGeom>
              <a:rect b="b" l="l" r="r" t="t"/>
              <a:pathLst>
                <a:path extrusionOk="0" h="17698" w="18800">
                  <a:moveTo>
                    <a:pt x="9400" y="1101"/>
                  </a:moveTo>
                  <a:cubicBezTo>
                    <a:pt x="12554" y="1101"/>
                    <a:pt x="15151" y="3563"/>
                    <a:pt x="15431" y="6646"/>
                  </a:cubicBezTo>
                  <a:lnTo>
                    <a:pt x="3333" y="6646"/>
                  </a:lnTo>
                  <a:cubicBezTo>
                    <a:pt x="3612" y="3563"/>
                    <a:pt x="6245" y="1101"/>
                    <a:pt x="9400" y="1101"/>
                  </a:cubicBezTo>
                  <a:close/>
                  <a:moveTo>
                    <a:pt x="9400" y="14393"/>
                  </a:moveTo>
                  <a:cubicBezTo>
                    <a:pt x="9704" y="14393"/>
                    <a:pt x="9951" y="14640"/>
                    <a:pt x="9951" y="14944"/>
                  </a:cubicBezTo>
                  <a:cubicBezTo>
                    <a:pt x="9951" y="15249"/>
                    <a:pt x="9704" y="15494"/>
                    <a:pt x="9400" y="15494"/>
                  </a:cubicBezTo>
                  <a:cubicBezTo>
                    <a:pt x="9095" y="15494"/>
                    <a:pt x="8848" y="15248"/>
                    <a:pt x="8848" y="14944"/>
                  </a:cubicBezTo>
                  <a:cubicBezTo>
                    <a:pt x="8848" y="14640"/>
                    <a:pt x="9095" y="14393"/>
                    <a:pt x="9400" y="14393"/>
                  </a:cubicBezTo>
                  <a:close/>
                  <a:moveTo>
                    <a:pt x="9400" y="1"/>
                  </a:moveTo>
                  <a:cubicBezTo>
                    <a:pt x="5620" y="1"/>
                    <a:pt x="2486" y="2984"/>
                    <a:pt x="2229" y="6699"/>
                  </a:cubicBezTo>
                  <a:cubicBezTo>
                    <a:pt x="961" y="6945"/>
                    <a:pt x="0" y="8099"/>
                    <a:pt x="0" y="9437"/>
                  </a:cubicBezTo>
                  <a:lnTo>
                    <a:pt x="0" y="11640"/>
                  </a:lnTo>
                  <a:cubicBezTo>
                    <a:pt x="0" y="11944"/>
                    <a:pt x="247" y="12190"/>
                    <a:pt x="551" y="12190"/>
                  </a:cubicBezTo>
                  <a:cubicBezTo>
                    <a:pt x="2084" y="12190"/>
                    <a:pt x="3618" y="11902"/>
                    <a:pt x="5041" y="11333"/>
                  </a:cubicBezTo>
                  <a:lnTo>
                    <a:pt x="6991" y="10551"/>
                  </a:lnTo>
                  <a:cubicBezTo>
                    <a:pt x="7061" y="10524"/>
                    <a:pt x="7130" y="10512"/>
                    <a:pt x="7198" y="10512"/>
                  </a:cubicBezTo>
                  <a:cubicBezTo>
                    <a:pt x="7493" y="10512"/>
                    <a:pt x="7748" y="10750"/>
                    <a:pt x="7748" y="11064"/>
                  </a:cubicBezTo>
                  <a:lnTo>
                    <a:pt x="7748" y="11240"/>
                  </a:lnTo>
                  <a:cubicBezTo>
                    <a:pt x="7748" y="11778"/>
                    <a:pt x="7552" y="12339"/>
                    <a:pt x="7182" y="12866"/>
                  </a:cubicBezTo>
                  <a:cubicBezTo>
                    <a:pt x="6827" y="13372"/>
                    <a:pt x="6645" y="13887"/>
                    <a:pt x="6645" y="14393"/>
                  </a:cubicBezTo>
                  <a:cubicBezTo>
                    <a:pt x="6645" y="16186"/>
                    <a:pt x="8877" y="17485"/>
                    <a:pt x="9131" y="17628"/>
                  </a:cubicBezTo>
                  <a:cubicBezTo>
                    <a:pt x="9214" y="17675"/>
                    <a:pt x="9307" y="17697"/>
                    <a:pt x="9400" y="17697"/>
                  </a:cubicBezTo>
                  <a:cubicBezTo>
                    <a:pt x="9492" y="17697"/>
                    <a:pt x="9585" y="17675"/>
                    <a:pt x="9670" y="17628"/>
                  </a:cubicBezTo>
                  <a:cubicBezTo>
                    <a:pt x="9924" y="17485"/>
                    <a:pt x="12154" y="16186"/>
                    <a:pt x="12154" y="14393"/>
                  </a:cubicBezTo>
                  <a:cubicBezTo>
                    <a:pt x="12154" y="13887"/>
                    <a:pt x="11973" y="13372"/>
                    <a:pt x="11617" y="12866"/>
                  </a:cubicBezTo>
                  <a:cubicBezTo>
                    <a:pt x="11247" y="12339"/>
                    <a:pt x="11051" y="11778"/>
                    <a:pt x="11051" y="11240"/>
                  </a:cubicBezTo>
                  <a:lnTo>
                    <a:pt x="11051" y="11064"/>
                  </a:lnTo>
                  <a:cubicBezTo>
                    <a:pt x="11051" y="10746"/>
                    <a:pt x="11311" y="10512"/>
                    <a:pt x="11603" y="10512"/>
                  </a:cubicBezTo>
                  <a:cubicBezTo>
                    <a:pt x="11671" y="10512"/>
                    <a:pt x="11740" y="10524"/>
                    <a:pt x="11808" y="10551"/>
                  </a:cubicBezTo>
                  <a:lnTo>
                    <a:pt x="13760" y="11333"/>
                  </a:lnTo>
                  <a:cubicBezTo>
                    <a:pt x="15181" y="11902"/>
                    <a:pt x="16716" y="12190"/>
                    <a:pt x="18249" y="12190"/>
                  </a:cubicBezTo>
                  <a:cubicBezTo>
                    <a:pt x="18552" y="12190"/>
                    <a:pt x="18799" y="11944"/>
                    <a:pt x="18799" y="11640"/>
                  </a:cubicBezTo>
                  <a:lnTo>
                    <a:pt x="18799" y="9437"/>
                  </a:lnTo>
                  <a:cubicBezTo>
                    <a:pt x="18799" y="8099"/>
                    <a:pt x="17802" y="6945"/>
                    <a:pt x="16534" y="6699"/>
                  </a:cubicBezTo>
                  <a:cubicBezTo>
                    <a:pt x="16277" y="2984"/>
                    <a:pt x="13179" y="1"/>
                    <a:pt x="9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6"/>
            <p:cNvSpPr/>
            <p:nvPr/>
          </p:nvSpPr>
          <p:spPr>
            <a:xfrm>
              <a:off x="3436225" y="3660575"/>
              <a:ext cx="206525" cy="171150"/>
            </a:xfrm>
            <a:custGeom>
              <a:rect b="b" l="l" r="r" t="t"/>
              <a:pathLst>
                <a:path extrusionOk="0" h="6846" w="8261">
                  <a:moveTo>
                    <a:pt x="2949" y="0"/>
                  </a:moveTo>
                  <a:cubicBezTo>
                    <a:pt x="2997" y="94"/>
                    <a:pt x="3053" y="185"/>
                    <a:pt x="3118" y="278"/>
                  </a:cubicBezTo>
                  <a:cubicBezTo>
                    <a:pt x="3608" y="973"/>
                    <a:pt x="3855" y="1701"/>
                    <a:pt x="3855" y="2439"/>
                  </a:cubicBezTo>
                  <a:cubicBezTo>
                    <a:pt x="3855" y="4808"/>
                    <a:pt x="1316" y="6351"/>
                    <a:pt x="808" y="6635"/>
                  </a:cubicBezTo>
                  <a:cubicBezTo>
                    <a:pt x="561" y="6772"/>
                    <a:pt x="283" y="6845"/>
                    <a:pt x="0" y="6845"/>
                  </a:cubicBezTo>
                  <a:lnTo>
                    <a:pt x="5507" y="6845"/>
                  </a:lnTo>
                  <a:cubicBezTo>
                    <a:pt x="7026" y="6845"/>
                    <a:pt x="8261" y="5609"/>
                    <a:pt x="8261" y="4092"/>
                  </a:cubicBezTo>
                  <a:lnTo>
                    <a:pt x="8261" y="1312"/>
                  </a:lnTo>
                  <a:cubicBezTo>
                    <a:pt x="6779" y="1250"/>
                    <a:pt x="5331" y="954"/>
                    <a:pt x="3949" y="402"/>
                  </a:cubicBezTo>
                  <a:lnTo>
                    <a:pt x="29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p:nvPr/>
          </p:nvSpPr>
          <p:spPr>
            <a:xfrm>
              <a:off x="3228775" y="3660575"/>
              <a:ext cx="207475" cy="171150"/>
            </a:xfrm>
            <a:custGeom>
              <a:rect b="b" l="l" r="r" t="t"/>
              <a:pathLst>
                <a:path extrusionOk="0" h="6846" w="8299">
                  <a:moveTo>
                    <a:pt x="5349" y="0"/>
                  </a:moveTo>
                  <a:lnTo>
                    <a:pt x="4348" y="402"/>
                  </a:lnTo>
                  <a:cubicBezTo>
                    <a:pt x="2967" y="954"/>
                    <a:pt x="1480" y="1250"/>
                    <a:pt x="0" y="1312"/>
                  </a:cubicBezTo>
                  <a:lnTo>
                    <a:pt x="0" y="4092"/>
                  </a:lnTo>
                  <a:cubicBezTo>
                    <a:pt x="0" y="5609"/>
                    <a:pt x="1235" y="6845"/>
                    <a:pt x="2754" y="6845"/>
                  </a:cubicBezTo>
                  <a:lnTo>
                    <a:pt x="8298" y="6845"/>
                  </a:lnTo>
                  <a:cubicBezTo>
                    <a:pt x="8016" y="6845"/>
                    <a:pt x="7736" y="6772"/>
                    <a:pt x="7489" y="6635"/>
                  </a:cubicBezTo>
                  <a:cubicBezTo>
                    <a:pt x="6981" y="6349"/>
                    <a:pt x="4443" y="4808"/>
                    <a:pt x="4443" y="2439"/>
                  </a:cubicBezTo>
                  <a:cubicBezTo>
                    <a:pt x="4443" y="1701"/>
                    <a:pt x="4691" y="973"/>
                    <a:pt x="5179" y="277"/>
                  </a:cubicBezTo>
                  <a:cubicBezTo>
                    <a:pt x="5244" y="185"/>
                    <a:pt x="5301" y="94"/>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6"/>
          <p:cNvGrpSpPr/>
          <p:nvPr/>
        </p:nvGrpSpPr>
        <p:grpSpPr>
          <a:xfrm>
            <a:off x="7971373" y="12223422"/>
            <a:ext cx="1237040" cy="1237106"/>
            <a:chOff x="2460100" y="4107275"/>
            <a:chExt cx="470000" cy="470025"/>
          </a:xfrm>
        </p:grpSpPr>
        <p:sp>
          <p:nvSpPr>
            <p:cNvPr id="965" name="Google Shape;965;p26"/>
            <p:cNvSpPr/>
            <p:nvPr/>
          </p:nvSpPr>
          <p:spPr>
            <a:xfrm>
              <a:off x="2460100" y="4328500"/>
              <a:ext cx="470000" cy="55100"/>
            </a:xfrm>
            <a:custGeom>
              <a:rect b="b" l="l" r="r" t="t"/>
              <a:pathLst>
                <a:path extrusionOk="0" h="2204" w="18800">
                  <a:moveTo>
                    <a:pt x="551" y="1"/>
                  </a:moveTo>
                  <a:cubicBezTo>
                    <a:pt x="248" y="1"/>
                    <a:pt x="1" y="248"/>
                    <a:pt x="1" y="551"/>
                  </a:cubicBezTo>
                  <a:cubicBezTo>
                    <a:pt x="1" y="857"/>
                    <a:pt x="246" y="1102"/>
                    <a:pt x="551" y="1102"/>
                  </a:cubicBezTo>
                  <a:lnTo>
                    <a:pt x="1102" y="1102"/>
                  </a:lnTo>
                  <a:lnTo>
                    <a:pt x="1102" y="2204"/>
                  </a:lnTo>
                  <a:lnTo>
                    <a:pt x="17698" y="2204"/>
                  </a:lnTo>
                  <a:lnTo>
                    <a:pt x="17698" y="1102"/>
                  </a:lnTo>
                  <a:lnTo>
                    <a:pt x="18249" y="1102"/>
                  </a:lnTo>
                  <a:cubicBezTo>
                    <a:pt x="18553" y="1102"/>
                    <a:pt x="18800" y="857"/>
                    <a:pt x="18800" y="551"/>
                  </a:cubicBezTo>
                  <a:cubicBezTo>
                    <a:pt x="18800" y="248"/>
                    <a:pt x="18553" y="1"/>
                    <a:pt x="18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6"/>
            <p:cNvSpPr/>
            <p:nvPr/>
          </p:nvSpPr>
          <p:spPr>
            <a:xfrm>
              <a:off x="2557400" y="4493750"/>
              <a:ext cx="27550" cy="83550"/>
            </a:xfrm>
            <a:custGeom>
              <a:rect b="b" l="l" r="r" t="t"/>
              <a:pathLst>
                <a:path extrusionOk="0" h="3342" w="1102">
                  <a:moveTo>
                    <a:pt x="1" y="0"/>
                  </a:moveTo>
                  <a:lnTo>
                    <a:pt x="1" y="3341"/>
                  </a:lnTo>
                  <a:lnTo>
                    <a:pt x="1102" y="3341"/>
                  </a:lnTo>
                  <a:lnTo>
                    <a:pt x="11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6"/>
            <p:cNvSpPr/>
            <p:nvPr/>
          </p:nvSpPr>
          <p:spPr>
            <a:xfrm>
              <a:off x="2612475" y="4521250"/>
              <a:ext cx="41300" cy="56050"/>
            </a:xfrm>
            <a:custGeom>
              <a:rect b="b" l="l" r="r" t="t"/>
              <a:pathLst>
                <a:path extrusionOk="0" h="2242" w="1652">
                  <a:moveTo>
                    <a:pt x="1" y="1"/>
                  </a:moveTo>
                  <a:lnTo>
                    <a:pt x="1" y="2241"/>
                  </a:lnTo>
                  <a:lnTo>
                    <a:pt x="1652" y="2241"/>
                  </a:lnTo>
                  <a:lnTo>
                    <a:pt x="16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6"/>
            <p:cNvSpPr/>
            <p:nvPr/>
          </p:nvSpPr>
          <p:spPr>
            <a:xfrm>
              <a:off x="2460100" y="4411100"/>
              <a:ext cx="470000" cy="82675"/>
            </a:xfrm>
            <a:custGeom>
              <a:rect b="b" l="l" r="r" t="t"/>
              <a:pathLst>
                <a:path extrusionOk="0" h="3307" w="18800">
                  <a:moveTo>
                    <a:pt x="551" y="1"/>
                  </a:moveTo>
                  <a:cubicBezTo>
                    <a:pt x="248" y="1"/>
                    <a:pt x="1" y="247"/>
                    <a:pt x="1" y="553"/>
                  </a:cubicBezTo>
                  <a:cubicBezTo>
                    <a:pt x="1" y="856"/>
                    <a:pt x="246" y="1103"/>
                    <a:pt x="551" y="1103"/>
                  </a:cubicBezTo>
                  <a:lnTo>
                    <a:pt x="1102" y="1103"/>
                  </a:lnTo>
                  <a:lnTo>
                    <a:pt x="1102" y="3306"/>
                  </a:lnTo>
                  <a:lnTo>
                    <a:pt x="2790" y="3306"/>
                  </a:lnTo>
                  <a:lnTo>
                    <a:pt x="2790" y="2756"/>
                  </a:lnTo>
                  <a:cubicBezTo>
                    <a:pt x="2790" y="2450"/>
                    <a:pt x="3037" y="2204"/>
                    <a:pt x="3342" y="2204"/>
                  </a:cubicBezTo>
                  <a:lnTo>
                    <a:pt x="5545" y="2204"/>
                  </a:lnTo>
                  <a:cubicBezTo>
                    <a:pt x="5849" y="2204"/>
                    <a:pt x="6096" y="2450"/>
                    <a:pt x="6096" y="2756"/>
                  </a:cubicBezTo>
                  <a:lnTo>
                    <a:pt x="6096" y="3306"/>
                  </a:lnTo>
                  <a:lnTo>
                    <a:pt x="7748" y="3306"/>
                  </a:lnTo>
                  <a:lnTo>
                    <a:pt x="7748" y="1653"/>
                  </a:lnTo>
                  <a:cubicBezTo>
                    <a:pt x="7748" y="1350"/>
                    <a:pt x="7994" y="1103"/>
                    <a:pt x="8299" y="1103"/>
                  </a:cubicBezTo>
                  <a:lnTo>
                    <a:pt x="10502" y="1103"/>
                  </a:lnTo>
                  <a:cubicBezTo>
                    <a:pt x="10806" y="1103"/>
                    <a:pt x="11052" y="1350"/>
                    <a:pt x="11052" y="1653"/>
                  </a:cubicBezTo>
                  <a:lnTo>
                    <a:pt x="11052" y="3306"/>
                  </a:lnTo>
                  <a:lnTo>
                    <a:pt x="12705" y="3306"/>
                  </a:lnTo>
                  <a:lnTo>
                    <a:pt x="12705" y="2756"/>
                  </a:lnTo>
                  <a:cubicBezTo>
                    <a:pt x="12705" y="2450"/>
                    <a:pt x="12952" y="2204"/>
                    <a:pt x="13255" y="2204"/>
                  </a:cubicBezTo>
                  <a:lnTo>
                    <a:pt x="15458" y="2204"/>
                  </a:lnTo>
                  <a:cubicBezTo>
                    <a:pt x="15762" y="2204"/>
                    <a:pt x="16009" y="2450"/>
                    <a:pt x="16009" y="2756"/>
                  </a:cubicBezTo>
                  <a:lnTo>
                    <a:pt x="16009" y="3306"/>
                  </a:lnTo>
                  <a:lnTo>
                    <a:pt x="17698" y="3306"/>
                  </a:lnTo>
                  <a:lnTo>
                    <a:pt x="17698" y="1103"/>
                  </a:lnTo>
                  <a:lnTo>
                    <a:pt x="18249" y="1103"/>
                  </a:lnTo>
                  <a:cubicBezTo>
                    <a:pt x="18553" y="1103"/>
                    <a:pt x="18800" y="856"/>
                    <a:pt x="18800" y="553"/>
                  </a:cubicBezTo>
                  <a:cubicBezTo>
                    <a:pt x="18800" y="247"/>
                    <a:pt x="18553" y="1"/>
                    <a:pt x="18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6"/>
            <p:cNvSpPr/>
            <p:nvPr/>
          </p:nvSpPr>
          <p:spPr>
            <a:xfrm>
              <a:off x="2681325" y="4466175"/>
              <a:ext cx="27550" cy="111125"/>
            </a:xfrm>
            <a:custGeom>
              <a:rect b="b" l="l" r="r" t="t"/>
              <a:pathLst>
                <a:path extrusionOk="0" h="4445" w="1102">
                  <a:moveTo>
                    <a:pt x="0" y="1"/>
                  </a:moveTo>
                  <a:lnTo>
                    <a:pt x="0" y="4444"/>
                  </a:lnTo>
                  <a:lnTo>
                    <a:pt x="1101" y="4444"/>
                  </a:lnTo>
                  <a:lnTo>
                    <a:pt x="1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p:nvPr/>
          </p:nvSpPr>
          <p:spPr>
            <a:xfrm>
              <a:off x="2860300" y="4521250"/>
              <a:ext cx="42250" cy="56050"/>
            </a:xfrm>
            <a:custGeom>
              <a:rect b="b" l="l" r="r" t="t"/>
              <a:pathLst>
                <a:path extrusionOk="0" h="2242" w="1690">
                  <a:moveTo>
                    <a:pt x="1" y="1"/>
                  </a:moveTo>
                  <a:lnTo>
                    <a:pt x="1" y="2241"/>
                  </a:lnTo>
                  <a:lnTo>
                    <a:pt x="1139" y="2241"/>
                  </a:lnTo>
                  <a:cubicBezTo>
                    <a:pt x="1443" y="2241"/>
                    <a:pt x="1690" y="1995"/>
                    <a:pt x="1690" y="1691"/>
                  </a:cubicBezTo>
                  <a:lnTo>
                    <a:pt x="16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6"/>
            <p:cNvSpPr/>
            <p:nvPr/>
          </p:nvSpPr>
          <p:spPr>
            <a:xfrm>
              <a:off x="2736400" y="4521250"/>
              <a:ext cx="41325" cy="56050"/>
            </a:xfrm>
            <a:custGeom>
              <a:rect b="b" l="l" r="r" t="t"/>
              <a:pathLst>
                <a:path extrusionOk="0" h="2242" w="1653">
                  <a:moveTo>
                    <a:pt x="0" y="1"/>
                  </a:moveTo>
                  <a:lnTo>
                    <a:pt x="0" y="2241"/>
                  </a:lnTo>
                  <a:lnTo>
                    <a:pt x="1653" y="2241"/>
                  </a:ln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p:nvPr/>
          </p:nvSpPr>
          <p:spPr>
            <a:xfrm>
              <a:off x="2487625" y="4521250"/>
              <a:ext cx="42250" cy="56050"/>
            </a:xfrm>
            <a:custGeom>
              <a:rect b="b" l="l" r="r" t="t"/>
              <a:pathLst>
                <a:path extrusionOk="0" h="2242" w="1690">
                  <a:moveTo>
                    <a:pt x="1" y="1"/>
                  </a:moveTo>
                  <a:lnTo>
                    <a:pt x="1" y="1690"/>
                  </a:lnTo>
                  <a:cubicBezTo>
                    <a:pt x="1" y="1995"/>
                    <a:pt x="247" y="2241"/>
                    <a:pt x="551" y="2241"/>
                  </a:cubicBezTo>
                  <a:lnTo>
                    <a:pt x="1689" y="2241"/>
                  </a:lnTo>
                  <a:lnTo>
                    <a:pt x="16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6"/>
            <p:cNvSpPr/>
            <p:nvPr/>
          </p:nvSpPr>
          <p:spPr>
            <a:xfrm>
              <a:off x="2805225" y="4493750"/>
              <a:ext cx="27600" cy="83550"/>
            </a:xfrm>
            <a:custGeom>
              <a:rect b="b" l="l" r="r" t="t"/>
              <a:pathLst>
                <a:path extrusionOk="0" h="3342" w="1104">
                  <a:moveTo>
                    <a:pt x="1" y="0"/>
                  </a:moveTo>
                  <a:lnTo>
                    <a:pt x="1" y="3341"/>
                  </a:lnTo>
                  <a:lnTo>
                    <a:pt x="1103" y="3341"/>
                  </a:lnTo>
                  <a:lnTo>
                    <a:pt x="11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p:nvPr/>
          </p:nvSpPr>
          <p:spPr>
            <a:xfrm>
              <a:off x="2488525" y="4107300"/>
              <a:ext cx="55150" cy="111075"/>
            </a:xfrm>
            <a:custGeom>
              <a:rect b="b" l="l" r="r" t="t"/>
              <a:pathLst>
                <a:path extrusionOk="0" h="4443" w="2206">
                  <a:moveTo>
                    <a:pt x="1103" y="1"/>
                  </a:moveTo>
                  <a:cubicBezTo>
                    <a:pt x="799" y="1"/>
                    <a:pt x="553" y="246"/>
                    <a:pt x="553" y="551"/>
                  </a:cubicBezTo>
                  <a:lnTo>
                    <a:pt x="553" y="2408"/>
                  </a:lnTo>
                  <a:cubicBezTo>
                    <a:pt x="229" y="2601"/>
                    <a:pt x="1" y="2938"/>
                    <a:pt x="1" y="3341"/>
                  </a:cubicBezTo>
                  <a:lnTo>
                    <a:pt x="1" y="4443"/>
                  </a:lnTo>
                  <a:lnTo>
                    <a:pt x="2204" y="4443"/>
                  </a:lnTo>
                  <a:lnTo>
                    <a:pt x="2205" y="3341"/>
                  </a:lnTo>
                  <a:cubicBezTo>
                    <a:pt x="2205" y="2938"/>
                    <a:pt x="1977" y="2601"/>
                    <a:pt x="1653" y="2408"/>
                  </a:cubicBezTo>
                  <a:lnTo>
                    <a:pt x="1653" y="551"/>
                  </a:lnTo>
                  <a:cubicBezTo>
                    <a:pt x="1653" y="246"/>
                    <a:pt x="1407"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6"/>
            <p:cNvSpPr/>
            <p:nvPr/>
          </p:nvSpPr>
          <p:spPr>
            <a:xfrm>
              <a:off x="2488575" y="4245875"/>
              <a:ext cx="55100" cy="55100"/>
            </a:xfrm>
            <a:custGeom>
              <a:rect b="b" l="l" r="r" t="t"/>
              <a:pathLst>
                <a:path extrusionOk="0" h="2204" w="2204">
                  <a:moveTo>
                    <a:pt x="0" y="1"/>
                  </a:moveTo>
                  <a:lnTo>
                    <a:pt x="0" y="2204"/>
                  </a:lnTo>
                  <a:lnTo>
                    <a:pt x="2203" y="2204"/>
                  </a:lnTo>
                  <a:lnTo>
                    <a:pt x="2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p:nvPr/>
          </p:nvSpPr>
          <p:spPr>
            <a:xfrm>
              <a:off x="2846550" y="4107300"/>
              <a:ext cx="55100" cy="111075"/>
            </a:xfrm>
            <a:custGeom>
              <a:rect b="b" l="l" r="r" t="t"/>
              <a:pathLst>
                <a:path extrusionOk="0" h="4443" w="2204">
                  <a:moveTo>
                    <a:pt x="1101" y="1"/>
                  </a:moveTo>
                  <a:cubicBezTo>
                    <a:pt x="797" y="1"/>
                    <a:pt x="551" y="246"/>
                    <a:pt x="551" y="551"/>
                  </a:cubicBezTo>
                  <a:lnTo>
                    <a:pt x="551" y="2408"/>
                  </a:lnTo>
                  <a:cubicBezTo>
                    <a:pt x="227" y="2601"/>
                    <a:pt x="0" y="2938"/>
                    <a:pt x="0" y="3341"/>
                  </a:cubicBezTo>
                  <a:lnTo>
                    <a:pt x="0" y="4443"/>
                  </a:lnTo>
                  <a:lnTo>
                    <a:pt x="2203" y="4443"/>
                  </a:lnTo>
                  <a:lnTo>
                    <a:pt x="2203" y="3341"/>
                  </a:lnTo>
                  <a:cubicBezTo>
                    <a:pt x="2203" y="2938"/>
                    <a:pt x="1976" y="2601"/>
                    <a:pt x="1653" y="2408"/>
                  </a:cubicBezTo>
                  <a:lnTo>
                    <a:pt x="1653" y="551"/>
                  </a:lnTo>
                  <a:cubicBezTo>
                    <a:pt x="1653" y="246"/>
                    <a:pt x="1406"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6"/>
            <p:cNvSpPr/>
            <p:nvPr/>
          </p:nvSpPr>
          <p:spPr>
            <a:xfrm>
              <a:off x="2846550" y="4245875"/>
              <a:ext cx="55100" cy="55100"/>
            </a:xfrm>
            <a:custGeom>
              <a:rect b="b" l="l" r="r" t="t"/>
              <a:pathLst>
                <a:path extrusionOk="0" h="2204" w="2204">
                  <a:moveTo>
                    <a:pt x="0" y="1"/>
                  </a:moveTo>
                  <a:lnTo>
                    <a:pt x="0" y="2204"/>
                  </a:lnTo>
                  <a:lnTo>
                    <a:pt x="2203" y="2204"/>
                  </a:lnTo>
                  <a:lnTo>
                    <a:pt x="2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6"/>
            <p:cNvSpPr/>
            <p:nvPr/>
          </p:nvSpPr>
          <p:spPr>
            <a:xfrm>
              <a:off x="2571175" y="4259675"/>
              <a:ext cx="27575" cy="41300"/>
            </a:xfrm>
            <a:custGeom>
              <a:rect b="b" l="l" r="r" t="t"/>
              <a:pathLst>
                <a:path extrusionOk="0" h="1652" w="1103">
                  <a:moveTo>
                    <a:pt x="0" y="1"/>
                  </a:moveTo>
                  <a:lnTo>
                    <a:pt x="0" y="1551"/>
                  </a:lnTo>
                  <a:cubicBezTo>
                    <a:pt x="173" y="1613"/>
                    <a:pt x="357" y="1652"/>
                    <a:pt x="551" y="1652"/>
                  </a:cubicBezTo>
                  <a:cubicBezTo>
                    <a:pt x="745" y="1652"/>
                    <a:pt x="928" y="1613"/>
                    <a:pt x="1102" y="1551"/>
                  </a:cubicBezTo>
                  <a:lnTo>
                    <a:pt x="1102" y="1"/>
                  </a:lnTo>
                  <a:cubicBezTo>
                    <a:pt x="1102" y="304"/>
                    <a:pt x="854" y="551"/>
                    <a:pt x="551" y="551"/>
                  </a:cubicBezTo>
                  <a:cubicBezTo>
                    <a:pt x="247" y="551"/>
                    <a:pt x="0" y="30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6"/>
            <p:cNvSpPr/>
            <p:nvPr/>
          </p:nvSpPr>
          <p:spPr>
            <a:xfrm>
              <a:off x="2791475" y="4259675"/>
              <a:ext cx="27550" cy="41300"/>
            </a:xfrm>
            <a:custGeom>
              <a:rect b="b" l="l" r="r" t="t"/>
              <a:pathLst>
                <a:path extrusionOk="0" h="1652" w="1102">
                  <a:moveTo>
                    <a:pt x="0" y="1"/>
                  </a:moveTo>
                  <a:lnTo>
                    <a:pt x="0" y="1551"/>
                  </a:lnTo>
                  <a:cubicBezTo>
                    <a:pt x="173" y="1613"/>
                    <a:pt x="357" y="1652"/>
                    <a:pt x="551" y="1652"/>
                  </a:cubicBezTo>
                  <a:cubicBezTo>
                    <a:pt x="745" y="1652"/>
                    <a:pt x="928" y="1613"/>
                    <a:pt x="1101" y="1551"/>
                  </a:cubicBezTo>
                  <a:lnTo>
                    <a:pt x="1101" y="1"/>
                  </a:lnTo>
                  <a:cubicBezTo>
                    <a:pt x="1101" y="304"/>
                    <a:pt x="855" y="551"/>
                    <a:pt x="551" y="551"/>
                  </a:cubicBezTo>
                  <a:cubicBezTo>
                    <a:pt x="247" y="551"/>
                    <a:pt x="0" y="30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6"/>
            <p:cNvSpPr/>
            <p:nvPr/>
          </p:nvSpPr>
          <p:spPr>
            <a:xfrm>
              <a:off x="2681325" y="4273425"/>
              <a:ext cx="27550" cy="27550"/>
            </a:xfrm>
            <a:custGeom>
              <a:rect b="b" l="l" r="r" t="t"/>
              <a:pathLst>
                <a:path extrusionOk="0" h="1102" w="1102">
                  <a:moveTo>
                    <a:pt x="0" y="1"/>
                  </a:moveTo>
                  <a:lnTo>
                    <a:pt x="0" y="1102"/>
                  </a:lnTo>
                  <a:lnTo>
                    <a:pt x="1101" y="1102"/>
                  </a:lnTo>
                  <a:lnTo>
                    <a:pt x="1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6"/>
            <p:cNvSpPr/>
            <p:nvPr/>
          </p:nvSpPr>
          <p:spPr>
            <a:xfrm>
              <a:off x="2626250" y="4107275"/>
              <a:ext cx="137700" cy="193700"/>
            </a:xfrm>
            <a:custGeom>
              <a:rect b="b" l="l" r="r" t="t"/>
              <a:pathLst>
                <a:path extrusionOk="0" h="7748" w="5508">
                  <a:moveTo>
                    <a:pt x="2754" y="0"/>
                  </a:moveTo>
                  <a:cubicBezTo>
                    <a:pt x="2450" y="0"/>
                    <a:pt x="2203" y="247"/>
                    <a:pt x="2203" y="552"/>
                  </a:cubicBezTo>
                  <a:lnTo>
                    <a:pt x="2203" y="3269"/>
                  </a:lnTo>
                  <a:lnTo>
                    <a:pt x="245" y="4575"/>
                  </a:lnTo>
                  <a:cubicBezTo>
                    <a:pt x="92" y="4677"/>
                    <a:pt x="0" y="4848"/>
                    <a:pt x="0" y="5033"/>
                  </a:cubicBezTo>
                  <a:lnTo>
                    <a:pt x="0" y="7748"/>
                  </a:lnTo>
                  <a:lnTo>
                    <a:pt x="1101" y="7748"/>
                  </a:lnTo>
                  <a:lnTo>
                    <a:pt x="1101" y="6097"/>
                  </a:lnTo>
                  <a:cubicBezTo>
                    <a:pt x="1101" y="5791"/>
                    <a:pt x="1348" y="5545"/>
                    <a:pt x="1653" y="5545"/>
                  </a:cubicBezTo>
                  <a:lnTo>
                    <a:pt x="3856" y="5545"/>
                  </a:lnTo>
                  <a:cubicBezTo>
                    <a:pt x="4160" y="5545"/>
                    <a:pt x="4406" y="5791"/>
                    <a:pt x="4406" y="6097"/>
                  </a:cubicBezTo>
                  <a:lnTo>
                    <a:pt x="4406" y="7748"/>
                  </a:lnTo>
                  <a:lnTo>
                    <a:pt x="5507" y="7748"/>
                  </a:lnTo>
                  <a:lnTo>
                    <a:pt x="5507" y="5033"/>
                  </a:lnTo>
                  <a:cubicBezTo>
                    <a:pt x="5507" y="4848"/>
                    <a:pt x="5415" y="4677"/>
                    <a:pt x="5262" y="4575"/>
                  </a:cubicBezTo>
                  <a:lnTo>
                    <a:pt x="3304" y="3269"/>
                  </a:lnTo>
                  <a:lnTo>
                    <a:pt x="3304" y="552"/>
                  </a:lnTo>
                  <a:cubicBezTo>
                    <a:pt x="3304" y="247"/>
                    <a:pt x="3059" y="0"/>
                    <a:pt x="2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26"/>
          <p:cNvGrpSpPr/>
          <p:nvPr/>
        </p:nvGrpSpPr>
        <p:grpSpPr>
          <a:xfrm>
            <a:off x="4137207" y="12223487"/>
            <a:ext cx="1087345" cy="1237040"/>
            <a:chOff x="1003350" y="4107300"/>
            <a:chExt cx="413125" cy="470000"/>
          </a:xfrm>
        </p:grpSpPr>
        <p:sp>
          <p:nvSpPr>
            <p:cNvPr id="983" name="Google Shape;983;p26"/>
            <p:cNvSpPr/>
            <p:nvPr/>
          </p:nvSpPr>
          <p:spPr>
            <a:xfrm>
              <a:off x="1375125" y="4190800"/>
              <a:ext cx="41350" cy="125600"/>
            </a:xfrm>
            <a:custGeom>
              <a:rect b="b" l="l" r="r" t="t"/>
              <a:pathLst>
                <a:path extrusionOk="0" h="5024" w="1654">
                  <a:moveTo>
                    <a:pt x="1" y="1"/>
                  </a:moveTo>
                  <a:lnTo>
                    <a:pt x="1" y="5023"/>
                  </a:lnTo>
                  <a:lnTo>
                    <a:pt x="1348" y="4350"/>
                  </a:lnTo>
                  <a:cubicBezTo>
                    <a:pt x="1534" y="4256"/>
                    <a:pt x="1653" y="4065"/>
                    <a:pt x="1653" y="3856"/>
                  </a:cubicBezTo>
                  <a:lnTo>
                    <a:pt x="1653" y="552"/>
                  </a:lnTo>
                  <a:cubicBezTo>
                    <a:pt x="1653" y="247"/>
                    <a:pt x="1407"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1003350" y="4190800"/>
              <a:ext cx="41350" cy="125600"/>
            </a:xfrm>
            <a:custGeom>
              <a:rect b="b" l="l" r="r" t="t"/>
              <a:pathLst>
                <a:path extrusionOk="0" h="5024" w="1654">
                  <a:moveTo>
                    <a:pt x="553" y="1"/>
                  </a:moveTo>
                  <a:cubicBezTo>
                    <a:pt x="247" y="1"/>
                    <a:pt x="1" y="247"/>
                    <a:pt x="1" y="552"/>
                  </a:cubicBezTo>
                  <a:lnTo>
                    <a:pt x="1" y="3856"/>
                  </a:lnTo>
                  <a:cubicBezTo>
                    <a:pt x="1" y="4065"/>
                    <a:pt x="119" y="4256"/>
                    <a:pt x="306" y="4350"/>
                  </a:cubicBezTo>
                  <a:lnTo>
                    <a:pt x="1653" y="5023"/>
                  </a:ln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6"/>
            <p:cNvSpPr/>
            <p:nvPr/>
          </p:nvSpPr>
          <p:spPr>
            <a:xfrm>
              <a:off x="1223650" y="4355200"/>
              <a:ext cx="123975" cy="138575"/>
            </a:xfrm>
            <a:custGeom>
              <a:rect b="b" l="l" r="r" t="t"/>
              <a:pathLst>
                <a:path extrusionOk="0" h="5543" w="4959">
                  <a:moveTo>
                    <a:pt x="4959" y="1"/>
                  </a:moveTo>
                  <a:cubicBezTo>
                    <a:pt x="4055" y="1213"/>
                    <a:pt x="2675" y="2047"/>
                    <a:pt x="1093" y="2204"/>
                  </a:cubicBezTo>
                  <a:lnTo>
                    <a:pt x="2930" y="2817"/>
                  </a:lnTo>
                  <a:cubicBezTo>
                    <a:pt x="3217" y="2912"/>
                    <a:pt x="3374" y="3225"/>
                    <a:pt x="3278" y="3513"/>
                  </a:cubicBezTo>
                  <a:cubicBezTo>
                    <a:pt x="3201" y="3744"/>
                    <a:pt x="2986" y="3889"/>
                    <a:pt x="2756" y="3889"/>
                  </a:cubicBezTo>
                  <a:cubicBezTo>
                    <a:pt x="2697" y="3889"/>
                    <a:pt x="2638" y="3880"/>
                    <a:pt x="2581" y="3861"/>
                  </a:cubicBezTo>
                  <a:lnTo>
                    <a:pt x="1" y="3001"/>
                  </a:lnTo>
                  <a:lnTo>
                    <a:pt x="1" y="3990"/>
                  </a:lnTo>
                  <a:cubicBezTo>
                    <a:pt x="641" y="4219"/>
                    <a:pt x="1103" y="4825"/>
                    <a:pt x="1103" y="5542"/>
                  </a:cubicBezTo>
                  <a:lnTo>
                    <a:pt x="4407" y="5542"/>
                  </a:lnTo>
                  <a:cubicBezTo>
                    <a:pt x="4712" y="5542"/>
                    <a:pt x="4959" y="5295"/>
                    <a:pt x="4959" y="4990"/>
                  </a:cubicBezTo>
                  <a:lnTo>
                    <a:pt x="49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6"/>
            <p:cNvSpPr/>
            <p:nvPr/>
          </p:nvSpPr>
          <p:spPr>
            <a:xfrm>
              <a:off x="1072225" y="4355200"/>
              <a:ext cx="123950" cy="138575"/>
            </a:xfrm>
            <a:custGeom>
              <a:rect b="b" l="l" r="r" t="t"/>
              <a:pathLst>
                <a:path extrusionOk="0" h="5543" w="4958">
                  <a:moveTo>
                    <a:pt x="1" y="1"/>
                  </a:moveTo>
                  <a:lnTo>
                    <a:pt x="1" y="4992"/>
                  </a:lnTo>
                  <a:cubicBezTo>
                    <a:pt x="1" y="5295"/>
                    <a:pt x="247" y="5542"/>
                    <a:pt x="551" y="5542"/>
                  </a:cubicBezTo>
                  <a:lnTo>
                    <a:pt x="3856" y="5542"/>
                  </a:lnTo>
                  <a:cubicBezTo>
                    <a:pt x="3856" y="4825"/>
                    <a:pt x="4318" y="4219"/>
                    <a:pt x="4957" y="3992"/>
                  </a:cubicBezTo>
                  <a:lnTo>
                    <a:pt x="4957" y="3002"/>
                  </a:lnTo>
                  <a:lnTo>
                    <a:pt x="2378" y="3861"/>
                  </a:lnTo>
                  <a:cubicBezTo>
                    <a:pt x="2319" y="3881"/>
                    <a:pt x="2260" y="3890"/>
                    <a:pt x="2202" y="3890"/>
                  </a:cubicBezTo>
                  <a:cubicBezTo>
                    <a:pt x="1970" y="3890"/>
                    <a:pt x="1757" y="3743"/>
                    <a:pt x="1680" y="3513"/>
                  </a:cubicBezTo>
                  <a:cubicBezTo>
                    <a:pt x="1584" y="3225"/>
                    <a:pt x="1740" y="2912"/>
                    <a:pt x="2029" y="2817"/>
                  </a:cubicBezTo>
                  <a:lnTo>
                    <a:pt x="3865" y="2204"/>
                  </a:lnTo>
                  <a:cubicBezTo>
                    <a:pt x="2283" y="2047"/>
                    <a:pt x="903" y="12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1099750" y="4521250"/>
              <a:ext cx="96425" cy="56050"/>
            </a:xfrm>
            <a:custGeom>
              <a:rect b="b" l="l" r="r" t="t"/>
              <a:pathLst>
                <a:path extrusionOk="0" h="2242" w="3857">
                  <a:moveTo>
                    <a:pt x="0" y="1"/>
                  </a:moveTo>
                  <a:lnTo>
                    <a:pt x="0" y="1690"/>
                  </a:lnTo>
                  <a:cubicBezTo>
                    <a:pt x="0" y="1995"/>
                    <a:pt x="247" y="2241"/>
                    <a:pt x="551" y="2241"/>
                  </a:cubicBezTo>
                  <a:lnTo>
                    <a:pt x="3856" y="2241"/>
                  </a:lnTo>
                  <a:lnTo>
                    <a:pt x="3856" y="450"/>
                  </a:lnTo>
                  <a:cubicBezTo>
                    <a:pt x="3596" y="357"/>
                    <a:pt x="3366" y="202"/>
                    <a:pt x="3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1223650" y="4521250"/>
              <a:ext cx="96425" cy="56050"/>
            </a:xfrm>
            <a:custGeom>
              <a:rect b="b" l="l" r="r" t="t"/>
              <a:pathLst>
                <a:path extrusionOk="0" h="2242" w="3857">
                  <a:moveTo>
                    <a:pt x="673" y="1"/>
                  </a:moveTo>
                  <a:cubicBezTo>
                    <a:pt x="491" y="204"/>
                    <a:pt x="262" y="357"/>
                    <a:pt x="1" y="450"/>
                  </a:cubicBezTo>
                  <a:lnTo>
                    <a:pt x="1" y="2241"/>
                  </a:lnTo>
                  <a:lnTo>
                    <a:pt x="3306" y="2241"/>
                  </a:lnTo>
                  <a:cubicBezTo>
                    <a:pt x="3610" y="2241"/>
                    <a:pt x="3857" y="1995"/>
                    <a:pt x="3857" y="169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1196150" y="4479950"/>
              <a:ext cx="27525" cy="27575"/>
            </a:xfrm>
            <a:custGeom>
              <a:rect b="b" l="l" r="r" t="t"/>
              <a:pathLst>
                <a:path extrusionOk="0" h="1103" w="1101">
                  <a:moveTo>
                    <a:pt x="550" y="0"/>
                  </a:moveTo>
                  <a:cubicBezTo>
                    <a:pt x="247" y="0"/>
                    <a:pt x="0" y="247"/>
                    <a:pt x="0" y="552"/>
                  </a:cubicBezTo>
                  <a:cubicBezTo>
                    <a:pt x="0" y="856"/>
                    <a:pt x="247" y="1102"/>
                    <a:pt x="550" y="1102"/>
                  </a:cubicBezTo>
                  <a:cubicBezTo>
                    <a:pt x="854" y="1102"/>
                    <a:pt x="1101" y="856"/>
                    <a:pt x="1101" y="552"/>
                  </a:cubicBezTo>
                  <a:cubicBezTo>
                    <a:pt x="1101" y="247"/>
                    <a:pt x="854"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1100900" y="4218350"/>
              <a:ext cx="53950" cy="27325"/>
            </a:xfrm>
            <a:custGeom>
              <a:rect b="b" l="l" r="r" t="t"/>
              <a:pathLst>
                <a:path extrusionOk="0" h="1093" w="2158">
                  <a:moveTo>
                    <a:pt x="1" y="1"/>
                  </a:moveTo>
                  <a:cubicBezTo>
                    <a:pt x="218" y="611"/>
                    <a:pt x="837" y="1054"/>
                    <a:pt x="1511" y="1093"/>
                  </a:cubicBezTo>
                  <a:cubicBezTo>
                    <a:pt x="1691" y="899"/>
                    <a:pt x="1903" y="736"/>
                    <a:pt x="2157" y="646"/>
                  </a:cubicBezTo>
                  <a:lnTo>
                    <a:pt x="21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1264975" y="4218350"/>
              <a:ext cx="53975" cy="27325"/>
            </a:xfrm>
            <a:custGeom>
              <a:rect b="b" l="l" r="r" t="t"/>
              <a:pathLst>
                <a:path extrusionOk="0" h="1093" w="2159">
                  <a:moveTo>
                    <a:pt x="0" y="1"/>
                  </a:moveTo>
                  <a:lnTo>
                    <a:pt x="0" y="646"/>
                  </a:lnTo>
                  <a:cubicBezTo>
                    <a:pt x="255" y="736"/>
                    <a:pt x="467" y="899"/>
                    <a:pt x="647" y="1093"/>
                  </a:cubicBezTo>
                  <a:cubicBezTo>
                    <a:pt x="1321" y="1054"/>
                    <a:pt x="1940" y="611"/>
                    <a:pt x="2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1076125" y="4107300"/>
              <a:ext cx="267600" cy="166150"/>
            </a:xfrm>
            <a:custGeom>
              <a:rect b="b" l="l" r="r" t="t"/>
              <a:pathLst>
                <a:path extrusionOk="0" h="6646" w="10704">
                  <a:moveTo>
                    <a:pt x="4251" y="1"/>
                  </a:moveTo>
                  <a:cubicBezTo>
                    <a:pt x="2203" y="1"/>
                    <a:pt x="493" y="1446"/>
                    <a:pt x="1" y="3341"/>
                  </a:cubicBezTo>
                  <a:lnTo>
                    <a:pt x="3699" y="3341"/>
                  </a:lnTo>
                  <a:cubicBezTo>
                    <a:pt x="4004" y="3341"/>
                    <a:pt x="4251" y="3587"/>
                    <a:pt x="4251" y="3892"/>
                  </a:cubicBezTo>
                  <a:lnTo>
                    <a:pt x="4251" y="5544"/>
                  </a:lnTo>
                  <a:cubicBezTo>
                    <a:pt x="4251" y="5849"/>
                    <a:pt x="4004" y="6096"/>
                    <a:pt x="3699" y="6096"/>
                  </a:cubicBezTo>
                  <a:cubicBezTo>
                    <a:pt x="3395" y="6096"/>
                    <a:pt x="3148" y="6342"/>
                    <a:pt x="3148" y="6646"/>
                  </a:cubicBezTo>
                  <a:lnTo>
                    <a:pt x="7554" y="6646"/>
                  </a:lnTo>
                  <a:cubicBezTo>
                    <a:pt x="7554" y="6342"/>
                    <a:pt x="7308" y="6096"/>
                    <a:pt x="7004" y="6096"/>
                  </a:cubicBezTo>
                  <a:cubicBezTo>
                    <a:pt x="6700" y="6096"/>
                    <a:pt x="6454" y="5849"/>
                    <a:pt x="6454" y="5544"/>
                  </a:cubicBezTo>
                  <a:lnTo>
                    <a:pt x="6454" y="3892"/>
                  </a:lnTo>
                  <a:cubicBezTo>
                    <a:pt x="6454" y="3587"/>
                    <a:pt x="6699" y="3341"/>
                    <a:pt x="7004" y="3341"/>
                  </a:cubicBezTo>
                  <a:lnTo>
                    <a:pt x="10703" y="3341"/>
                  </a:lnTo>
                  <a:cubicBezTo>
                    <a:pt x="10210" y="1446"/>
                    <a:pt x="8500" y="1"/>
                    <a:pt x="6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6"/>
            <p:cNvSpPr/>
            <p:nvPr/>
          </p:nvSpPr>
          <p:spPr>
            <a:xfrm>
              <a:off x="1072225" y="4218350"/>
              <a:ext cx="275400" cy="165250"/>
            </a:xfrm>
            <a:custGeom>
              <a:rect b="b" l="l" r="r" t="t"/>
              <a:pathLst>
                <a:path extrusionOk="0" h="6610" w="11016">
                  <a:moveTo>
                    <a:pt x="6610" y="4407"/>
                  </a:moveTo>
                  <a:cubicBezTo>
                    <a:pt x="6913" y="4407"/>
                    <a:pt x="7160" y="4654"/>
                    <a:pt x="7160" y="4957"/>
                  </a:cubicBezTo>
                  <a:cubicBezTo>
                    <a:pt x="7160" y="5263"/>
                    <a:pt x="6913" y="5508"/>
                    <a:pt x="6610" y="5508"/>
                  </a:cubicBezTo>
                  <a:lnTo>
                    <a:pt x="4407" y="5508"/>
                  </a:lnTo>
                  <a:cubicBezTo>
                    <a:pt x="4101" y="5508"/>
                    <a:pt x="3855" y="5263"/>
                    <a:pt x="3855" y="4957"/>
                  </a:cubicBezTo>
                  <a:cubicBezTo>
                    <a:pt x="3855" y="4654"/>
                    <a:pt x="4101" y="4407"/>
                    <a:pt x="4407" y="4407"/>
                  </a:cubicBezTo>
                  <a:close/>
                  <a:moveTo>
                    <a:pt x="1" y="1"/>
                  </a:moveTo>
                  <a:lnTo>
                    <a:pt x="1" y="2204"/>
                  </a:lnTo>
                  <a:cubicBezTo>
                    <a:pt x="1" y="4633"/>
                    <a:pt x="1977" y="6610"/>
                    <a:pt x="4407" y="6610"/>
                  </a:cubicBezTo>
                  <a:lnTo>
                    <a:pt x="6610" y="6610"/>
                  </a:lnTo>
                  <a:cubicBezTo>
                    <a:pt x="9038" y="6610"/>
                    <a:pt x="11016" y="4634"/>
                    <a:pt x="11016" y="2204"/>
                  </a:cubicBezTo>
                  <a:lnTo>
                    <a:pt x="11016" y="1"/>
                  </a:lnTo>
                  <a:cubicBezTo>
                    <a:pt x="10795" y="1081"/>
                    <a:pt x="9885" y="1932"/>
                    <a:pt x="8804" y="2148"/>
                  </a:cubicBezTo>
                  <a:cubicBezTo>
                    <a:pt x="8804" y="2168"/>
                    <a:pt x="8813" y="2184"/>
                    <a:pt x="8813" y="2204"/>
                  </a:cubicBezTo>
                  <a:lnTo>
                    <a:pt x="8813" y="2754"/>
                  </a:lnTo>
                  <a:cubicBezTo>
                    <a:pt x="8813" y="3060"/>
                    <a:pt x="8566" y="3305"/>
                    <a:pt x="8261" y="3305"/>
                  </a:cubicBezTo>
                  <a:lnTo>
                    <a:pt x="2754" y="3305"/>
                  </a:lnTo>
                  <a:cubicBezTo>
                    <a:pt x="2449" y="3305"/>
                    <a:pt x="2204" y="3060"/>
                    <a:pt x="2204" y="2754"/>
                  </a:cubicBezTo>
                  <a:lnTo>
                    <a:pt x="2204" y="2204"/>
                  </a:lnTo>
                  <a:cubicBezTo>
                    <a:pt x="2204" y="2184"/>
                    <a:pt x="2211" y="2168"/>
                    <a:pt x="2211" y="2148"/>
                  </a:cubicBezTo>
                  <a:cubicBezTo>
                    <a:pt x="1130" y="1932"/>
                    <a:pt x="220" y="108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26"/>
          <p:cNvGrpSpPr/>
          <p:nvPr/>
        </p:nvGrpSpPr>
        <p:grpSpPr>
          <a:xfrm>
            <a:off x="17727605" y="12223487"/>
            <a:ext cx="1237040" cy="1237040"/>
            <a:chOff x="6166875" y="4107300"/>
            <a:chExt cx="470000" cy="470000"/>
          </a:xfrm>
        </p:grpSpPr>
        <p:sp>
          <p:nvSpPr>
            <p:cNvPr id="995" name="Google Shape;995;p26"/>
            <p:cNvSpPr/>
            <p:nvPr/>
          </p:nvSpPr>
          <p:spPr>
            <a:xfrm>
              <a:off x="6580875" y="4300950"/>
              <a:ext cx="27550" cy="27575"/>
            </a:xfrm>
            <a:custGeom>
              <a:rect b="b" l="l" r="r" t="t"/>
              <a:pathLst>
                <a:path extrusionOk="0" h="1103" w="1102">
                  <a:moveTo>
                    <a:pt x="551" y="1"/>
                  </a:moveTo>
                  <a:cubicBezTo>
                    <a:pt x="247" y="1"/>
                    <a:pt x="0" y="247"/>
                    <a:pt x="0" y="553"/>
                  </a:cubicBezTo>
                  <a:cubicBezTo>
                    <a:pt x="0" y="856"/>
                    <a:pt x="247" y="1103"/>
                    <a:pt x="551" y="1103"/>
                  </a:cubicBezTo>
                  <a:cubicBezTo>
                    <a:pt x="854" y="1103"/>
                    <a:pt x="1101" y="856"/>
                    <a:pt x="1101" y="553"/>
                  </a:cubicBezTo>
                  <a:cubicBezTo>
                    <a:pt x="1101" y="247"/>
                    <a:pt x="854"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p:nvPr/>
          </p:nvSpPr>
          <p:spPr>
            <a:xfrm>
              <a:off x="6250400" y="4493750"/>
              <a:ext cx="27550" cy="27525"/>
            </a:xfrm>
            <a:custGeom>
              <a:rect b="b" l="l" r="r" t="t"/>
              <a:pathLst>
                <a:path extrusionOk="0" h="1101" w="1102">
                  <a:moveTo>
                    <a:pt x="551" y="0"/>
                  </a:moveTo>
                  <a:cubicBezTo>
                    <a:pt x="248" y="0"/>
                    <a:pt x="1" y="247"/>
                    <a:pt x="1" y="550"/>
                  </a:cubicBezTo>
                  <a:cubicBezTo>
                    <a:pt x="1" y="854"/>
                    <a:pt x="248" y="1101"/>
                    <a:pt x="551" y="1101"/>
                  </a:cubicBezTo>
                  <a:cubicBezTo>
                    <a:pt x="855" y="1101"/>
                    <a:pt x="1102" y="854"/>
                    <a:pt x="1102" y="550"/>
                  </a:cubicBezTo>
                  <a:cubicBezTo>
                    <a:pt x="1102" y="247"/>
                    <a:pt x="855"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6"/>
            <p:cNvSpPr/>
            <p:nvPr/>
          </p:nvSpPr>
          <p:spPr>
            <a:xfrm>
              <a:off x="6462625" y="4356025"/>
              <a:ext cx="98800" cy="49425"/>
            </a:xfrm>
            <a:custGeom>
              <a:rect b="b" l="l" r="r" t="t"/>
              <a:pathLst>
                <a:path extrusionOk="0" h="1977" w="3952">
                  <a:moveTo>
                    <a:pt x="1" y="1"/>
                  </a:moveTo>
                  <a:lnTo>
                    <a:pt x="1977" y="1977"/>
                  </a:lnTo>
                  <a:lnTo>
                    <a:pt x="39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6"/>
            <p:cNvSpPr/>
            <p:nvPr/>
          </p:nvSpPr>
          <p:spPr>
            <a:xfrm>
              <a:off x="6390825" y="4369825"/>
              <a:ext cx="87950" cy="41300"/>
            </a:xfrm>
            <a:custGeom>
              <a:rect b="b" l="l" r="r" t="t"/>
              <a:pathLst>
                <a:path extrusionOk="0" h="1652" w="3518">
                  <a:moveTo>
                    <a:pt x="1867" y="1"/>
                  </a:moveTo>
                  <a:lnTo>
                    <a:pt x="1" y="1652"/>
                  </a:lnTo>
                  <a:lnTo>
                    <a:pt x="3518" y="1652"/>
                  </a:lnTo>
                  <a:lnTo>
                    <a:pt x="18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6"/>
            <p:cNvSpPr/>
            <p:nvPr/>
          </p:nvSpPr>
          <p:spPr>
            <a:xfrm>
              <a:off x="6545275" y="4369825"/>
              <a:ext cx="90650" cy="41300"/>
            </a:xfrm>
            <a:custGeom>
              <a:rect b="b" l="l" r="r" t="t"/>
              <a:pathLst>
                <a:path extrusionOk="0" h="1652" w="3626">
                  <a:moveTo>
                    <a:pt x="1651" y="1"/>
                  </a:moveTo>
                  <a:lnTo>
                    <a:pt x="0" y="1652"/>
                  </a:lnTo>
                  <a:lnTo>
                    <a:pt x="3626" y="1652"/>
                  </a:lnTo>
                  <a:lnTo>
                    <a:pt x="16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6"/>
            <p:cNvSpPr/>
            <p:nvPr/>
          </p:nvSpPr>
          <p:spPr>
            <a:xfrm>
              <a:off x="6389925" y="4438675"/>
              <a:ext cx="108325" cy="138625"/>
            </a:xfrm>
            <a:custGeom>
              <a:rect b="b" l="l" r="r" t="t"/>
              <a:pathLst>
                <a:path extrusionOk="0" h="5545" w="4333">
                  <a:moveTo>
                    <a:pt x="1" y="0"/>
                  </a:moveTo>
                  <a:lnTo>
                    <a:pt x="4333" y="5544"/>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6"/>
            <p:cNvSpPr/>
            <p:nvPr/>
          </p:nvSpPr>
          <p:spPr>
            <a:xfrm>
              <a:off x="6525800" y="4438675"/>
              <a:ext cx="111075" cy="138625"/>
            </a:xfrm>
            <a:custGeom>
              <a:rect b="b" l="l" r="r" t="t"/>
              <a:pathLst>
                <a:path extrusionOk="0" h="5545" w="4443">
                  <a:moveTo>
                    <a:pt x="0" y="0"/>
                  </a:moveTo>
                  <a:lnTo>
                    <a:pt x="0" y="5544"/>
                  </a:lnTo>
                  <a:lnTo>
                    <a:pt x="44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6"/>
            <p:cNvSpPr/>
            <p:nvPr/>
          </p:nvSpPr>
          <p:spPr>
            <a:xfrm>
              <a:off x="6498225" y="4218350"/>
              <a:ext cx="82675" cy="82625"/>
            </a:xfrm>
            <a:custGeom>
              <a:rect b="b" l="l" r="r" t="t"/>
              <a:pathLst>
                <a:path extrusionOk="0" h="3305" w="3307">
                  <a:moveTo>
                    <a:pt x="1654" y="1"/>
                  </a:moveTo>
                  <a:cubicBezTo>
                    <a:pt x="1348" y="1"/>
                    <a:pt x="1103" y="247"/>
                    <a:pt x="1103" y="551"/>
                  </a:cubicBezTo>
                  <a:lnTo>
                    <a:pt x="1103" y="1102"/>
                  </a:lnTo>
                  <a:lnTo>
                    <a:pt x="551" y="1102"/>
                  </a:lnTo>
                  <a:cubicBezTo>
                    <a:pt x="248" y="1102"/>
                    <a:pt x="1" y="1348"/>
                    <a:pt x="1" y="1654"/>
                  </a:cubicBezTo>
                  <a:cubicBezTo>
                    <a:pt x="1" y="1957"/>
                    <a:pt x="248" y="2204"/>
                    <a:pt x="551" y="2204"/>
                  </a:cubicBezTo>
                  <a:lnTo>
                    <a:pt x="1103" y="2204"/>
                  </a:lnTo>
                  <a:lnTo>
                    <a:pt x="1103" y="2754"/>
                  </a:lnTo>
                  <a:cubicBezTo>
                    <a:pt x="1103" y="3060"/>
                    <a:pt x="1348" y="3305"/>
                    <a:pt x="1654" y="3305"/>
                  </a:cubicBezTo>
                  <a:cubicBezTo>
                    <a:pt x="1957" y="3305"/>
                    <a:pt x="2204" y="3060"/>
                    <a:pt x="2204" y="2754"/>
                  </a:cubicBezTo>
                  <a:lnTo>
                    <a:pt x="2204" y="2204"/>
                  </a:lnTo>
                  <a:lnTo>
                    <a:pt x="2754" y="2204"/>
                  </a:lnTo>
                  <a:cubicBezTo>
                    <a:pt x="3060" y="2204"/>
                    <a:pt x="3306" y="1957"/>
                    <a:pt x="3306" y="1654"/>
                  </a:cubicBezTo>
                  <a:cubicBezTo>
                    <a:pt x="3306" y="1348"/>
                    <a:pt x="3060" y="1102"/>
                    <a:pt x="2754" y="1102"/>
                  </a:cubicBezTo>
                  <a:lnTo>
                    <a:pt x="2204" y="1102"/>
                  </a:lnTo>
                  <a:lnTo>
                    <a:pt x="2204" y="551"/>
                  </a:lnTo>
                  <a:cubicBezTo>
                    <a:pt x="2204" y="247"/>
                    <a:pt x="1957"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p:nvPr/>
          </p:nvSpPr>
          <p:spPr>
            <a:xfrm>
              <a:off x="6277925" y="4411100"/>
              <a:ext cx="82675" cy="82675"/>
            </a:xfrm>
            <a:custGeom>
              <a:rect b="b" l="l" r="r" t="t"/>
              <a:pathLst>
                <a:path extrusionOk="0" h="3307" w="3307">
                  <a:moveTo>
                    <a:pt x="1653" y="1"/>
                  </a:moveTo>
                  <a:cubicBezTo>
                    <a:pt x="1350" y="1"/>
                    <a:pt x="1103" y="247"/>
                    <a:pt x="1103" y="551"/>
                  </a:cubicBezTo>
                  <a:lnTo>
                    <a:pt x="1103" y="1103"/>
                  </a:lnTo>
                  <a:lnTo>
                    <a:pt x="553" y="1103"/>
                  </a:lnTo>
                  <a:cubicBezTo>
                    <a:pt x="247" y="1103"/>
                    <a:pt x="1" y="1350"/>
                    <a:pt x="1" y="1653"/>
                  </a:cubicBezTo>
                  <a:cubicBezTo>
                    <a:pt x="1" y="1959"/>
                    <a:pt x="247" y="2204"/>
                    <a:pt x="553" y="2204"/>
                  </a:cubicBezTo>
                  <a:lnTo>
                    <a:pt x="1103" y="2204"/>
                  </a:lnTo>
                  <a:lnTo>
                    <a:pt x="1103" y="2756"/>
                  </a:lnTo>
                  <a:cubicBezTo>
                    <a:pt x="1103" y="3059"/>
                    <a:pt x="1350" y="3306"/>
                    <a:pt x="1653" y="3306"/>
                  </a:cubicBezTo>
                  <a:cubicBezTo>
                    <a:pt x="1957" y="3306"/>
                    <a:pt x="2204" y="3059"/>
                    <a:pt x="2204" y="2756"/>
                  </a:cubicBezTo>
                  <a:lnTo>
                    <a:pt x="2204" y="2204"/>
                  </a:lnTo>
                  <a:lnTo>
                    <a:pt x="2754" y="2204"/>
                  </a:lnTo>
                  <a:cubicBezTo>
                    <a:pt x="3059" y="2204"/>
                    <a:pt x="3306" y="1959"/>
                    <a:pt x="3306" y="1653"/>
                  </a:cubicBezTo>
                  <a:cubicBezTo>
                    <a:pt x="3306" y="1350"/>
                    <a:pt x="3059" y="1103"/>
                    <a:pt x="2754" y="1103"/>
                  </a:cubicBezTo>
                  <a:lnTo>
                    <a:pt x="2204" y="1103"/>
                  </a:lnTo>
                  <a:lnTo>
                    <a:pt x="2204" y="551"/>
                  </a:lnTo>
                  <a:cubicBezTo>
                    <a:pt x="2204" y="247"/>
                    <a:pt x="1957"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6"/>
            <p:cNvSpPr/>
            <p:nvPr/>
          </p:nvSpPr>
          <p:spPr>
            <a:xfrm>
              <a:off x="6360575" y="4186075"/>
              <a:ext cx="82600" cy="118775"/>
            </a:xfrm>
            <a:custGeom>
              <a:rect b="b" l="l" r="r" t="t"/>
              <a:pathLst>
                <a:path extrusionOk="0" h="4751" w="3304">
                  <a:moveTo>
                    <a:pt x="3304" y="0"/>
                  </a:moveTo>
                  <a:lnTo>
                    <a:pt x="0" y="1101"/>
                  </a:lnTo>
                  <a:lnTo>
                    <a:pt x="0" y="3648"/>
                  </a:lnTo>
                  <a:lnTo>
                    <a:pt x="3304" y="4751"/>
                  </a:lnTo>
                  <a:lnTo>
                    <a:pt x="3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p:nvPr/>
          </p:nvSpPr>
          <p:spPr>
            <a:xfrm>
              <a:off x="6176925" y="4308950"/>
              <a:ext cx="65500" cy="64625"/>
            </a:xfrm>
            <a:custGeom>
              <a:rect b="b" l="l" r="r" t="t"/>
              <a:pathLst>
                <a:path extrusionOk="0" h="2585" w="2620">
                  <a:moveTo>
                    <a:pt x="2620" y="1"/>
                  </a:moveTo>
                  <a:lnTo>
                    <a:pt x="0" y="863"/>
                  </a:lnTo>
                  <a:lnTo>
                    <a:pt x="1758" y="2584"/>
                  </a:ln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6"/>
            <p:cNvSpPr/>
            <p:nvPr/>
          </p:nvSpPr>
          <p:spPr>
            <a:xfrm>
              <a:off x="6166875" y="4186075"/>
              <a:ext cx="83550" cy="118775"/>
            </a:xfrm>
            <a:custGeom>
              <a:rect b="b" l="l" r="r" t="t"/>
              <a:pathLst>
                <a:path extrusionOk="0" h="4751" w="3342">
                  <a:moveTo>
                    <a:pt x="1" y="0"/>
                  </a:moveTo>
                  <a:lnTo>
                    <a:pt x="1" y="4751"/>
                  </a:lnTo>
                  <a:lnTo>
                    <a:pt x="3342" y="3648"/>
                  </a:lnTo>
                  <a:lnTo>
                    <a:pt x="3342" y="110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p:nvPr/>
          </p:nvSpPr>
          <p:spPr>
            <a:xfrm>
              <a:off x="6368575" y="4308950"/>
              <a:ext cx="64575" cy="64625"/>
            </a:xfrm>
            <a:custGeom>
              <a:rect b="b" l="l" r="r" t="t"/>
              <a:pathLst>
                <a:path extrusionOk="0" h="2585" w="2583">
                  <a:moveTo>
                    <a:pt x="0" y="1"/>
                  </a:moveTo>
                  <a:lnTo>
                    <a:pt x="861" y="2584"/>
                  </a:lnTo>
                  <a:lnTo>
                    <a:pt x="2582" y="86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6"/>
            <p:cNvSpPr/>
            <p:nvPr/>
          </p:nvSpPr>
          <p:spPr>
            <a:xfrm>
              <a:off x="6246575" y="4107300"/>
              <a:ext cx="117850" cy="82625"/>
            </a:xfrm>
            <a:custGeom>
              <a:rect b="b" l="l" r="r" t="t"/>
              <a:pathLst>
                <a:path extrusionOk="0" h="3305" w="4714">
                  <a:moveTo>
                    <a:pt x="1" y="1"/>
                  </a:moveTo>
                  <a:lnTo>
                    <a:pt x="1101" y="3305"/>
                  </a:lnTo>
                  <a:lnTo>
                    <a:pt x="3613" y="3305"/>
                  </a:lnTo>
                  <a:lnTo>
                    <a:pt x="47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p:nvPr/>
          </p:nvSpPr>
          <p:spPr>
            <a:xfrm>
              <a:off x="6277925" y="4217450"/>
              <a:ext cx="55100" cy="56000"/>
            </a:xfrm>
            <a:custGeom>
              <a:rect b="b" l="l" r="r" t="t"/>
              <a:pathLst>
                <a:path extrusionOk="0" h="2240" w="2204">
                  <a:moveTo>
                    <a:pt x="1" y="1"/>
                  </a:moveTo>
                  <a:lnTo>
                    <a:pt x="1" y="2240"/>
                  </a:lnTo>
                  <a:lnTo>
                    <a:pt x="2204" y="2240"/>
                  </a:lnTo>
                  <a:lnTo>
                    <a:pt x="2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6"/>
            <p:cNvSpPr/>
            <p:nvPr/>
          </p:nvSpPr>
          <p:spPr>
            <a:xfrm>
              <a:off x="6246550" y="4300950"/>
              <a:ext cx="117875" cy="82650"/>
            </a:xfrm>
            <a:custGeom>
              <a:rect b="b" l="l" r="r" t="t"/>
              <a:pathLst>
                <a:path extrusionOk="0" h="3306" w="4715">
                  <a:moveTo>
                    <a:pt x="1102" y="1"/>
                  </a:moveTo>
                  <a:lnTo>
                    <a:pt x="0" y="3306"/>
                  </a:lnTo>
                  <a:lnTo>
                    <a:pt x="4714" y="3306"/>
                  </a:lnTo>
                  <a:lnTo>
                    <a:pt x="3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6"/>
            <p:cNvSpPr/>
            <p:nvPr/>
          </p:nvSpPr>
          <p:spPr>
            <a:xfrm>
              <a:off x="6176925" y="4117350"/>
              <a:ext cx="65500" cy="64575"/>
            </a:xfrm>
            <a:custGeom>
              <a:rect b="b" l="l" r="r" t="t"/>
              <a:pathLst>
                <a:path extrusionOk="0" h="2583" w="2620">
                  <a:moveTo>
                    <a:pt x="1759" y="0"/>
                  </a:moveTo>
                  <a:lnTo>
                    <a:pt x="0" y="1722"/>
                  </a:lnTo>
                  <a:lnTo>
                    <a:pt x="2620" y="2582"/>
                  </a:lnTo>
                  <a:lnTo>
                    <a:pt x="17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6368575" y="4117350"/>
              <a:ext cx="64575" cy="64575"/>
            </a:xfrm>
            <a:custGeom>
              <a:rect b="b" l="l" r="r" t="t"/>
              <a:pathLst>
                <a:path extrusionOk="0" h="2583" w="2583">
                  <a:moveTo>
                    <a:pt x="861" y="0"/>
                  </a:moveTo>
                  <a:lnTo>
                    <a:pt x="0" y="2582"/>
                  </a:lnTo>
                  <a:lnTo>
                    <a:pt x="2582" y="1722"/>
                  </a:lnTo>
                  <a:lnTo>
                    <a:pt x="8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6"/>
          <p:cNvGrpSpPr/>
          <p:nvPr/>
        </p:nvGrpSpPr>
        <p:grpSpPr>
          <a:xfrm>
            <a:off x="10069340" y="12223487"/>
            <a:ext cx="945809" cy="1237040"/>
            <a:chOff x="3257200" y="4107300"/>
            <a:chExt cx="359350" cy="470000"/>
          </a:xfrm>
        </p:grpSpPr>
        <p:sp>
          <p:nvSpPr>
            <p:cNvPr id="1014" name="Google Shape;1014;p26"/>
            <p:cNvSpPr/>
            <p:nvPr/>
          </p:nvSpPr>
          <p:spPr>
            <a:xfrm>
              <a:off x="3257200" y="4107300"/>
              <a:ext cx="330475" cy="221225"/>
            </a:xfrm>
            <a:custGeom>
              <a:rect b="b" l="l" r="r" t="t"/>
              <a:pathLst>
                <a:path extrusionOk="0" h="8849" w="13219">
                  <a:moveTo>
                    <a:pt x="6059" y="1"/>
                  </a:moveTo>
                  <a:cubicBezTo>
                    <a:pt x="5913" y="1"/>
                    <a:pt x="5773" y="58"/>
                    <a:pt x="5670" y="162"/>
                  </a:cubicBezTo>
                  <a:lnTo>
                    <a:pt x="3627" y="2240"/>
                  </a:lnTo>
                  <a:lnTo>
                    <a:pt x="2755" y="2240"/>
                  </a:lnTo>
                  <a:cubicBezTo>
                    <a:pt x="2546" y="2240"/>
                    <a:pt x="2355" y="2357"/>
                    <a:pt x="2262" y="2544"/>
                  </a:cubicBezTo>
                  <a:lnTo>
                    <a:pt x="1160" y="4747"/>
                  </a:lnTo>
                  <a:cubicBezTo>
                    <a:pt x="1122" y="4823"/>
                    <a:pt x="1103" y="4908"/>
                    <a:pt x="1103" y="4993"/>
                  </a:cubicBezTo>
                  <a:lnTo>
                    <a:pt x="1103" y="5867"/>
                  </a:lnTo>
                  <a:lnTo>
                    <a:pt x="163" y="6807"/>
                  </a:lnTo>
                  <a:cubicBezTo>
                    <a:pt x="59" y="6911"/>
                    <a:pt x="0" y="7050"/>
                    <a:pt x="0" y="7196"/>
                  </a:cubicBezTo>
                  <a:lnTo>
                    <a:pt x="0" y="8299"/>
                  </a:lnTo>
                  <a:cubicBezTo>
                    <a:pt x="0" y="8506"/>
                    <a:pt x="119" y="8697"/>
                    <a:pt x="306" y="8790"/>
                  </a:cubicBezTo>
                  <a:lnTo>
                    <a:pt x="421" y="8849"/>
                  </a:lnTo>
                  <a:lnTo>
                    <a:pt x="13219" y="8849"/>
                  </a:lnTo>
                  <a:lnTo>
                    <a:pt x="13219" y="7196"/>
                  </a:lnTo>
                  <a:cubicBezTo>
                    <a:pt x="13219" y="6959"/>
                    <a:pt x="13067" y="6748"/>
                    <a:pt x="12843" y="6674"/>
                  </a:cubicBezTo>
                  <a:lnTo>
                    <a:pt x="9754" y="5644"/>
                  </a:lnTo>
                  <a:lnTo>
                    <a:pt x="8755" y="3646"/>
                  </a:lnTo>
                  <a:cubicBezTo>
                    <a:pt x="8662" y="3459"/>
                    <a:pt x="8471" y="3342"/>
                    <a:pt x="8262" y="3342"/>
                  </a:cubicBezTo>
                  <a:lnTo>
                    <a:pt x="6823" y="3342"/>
                  </a:lnTo>
                  <a:lnTo>
                    <a:pt x="7683" y="726"/>
                  </a:lnTo>
                  <a:cubicBezTo>
                    <a:pt x="7740" y="557"/>
                    <a:pt x="7710" y="372"/>
                    <a:pt x="7608" y="229"/>
                  </a:cubicBezTo>
                  <a:cubicBezTo>
                    <a:pt x="7504" y="85"/>
                    <a:pt x="7337" y="1"/>
                    <a:pt x="7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p:nvPr/>
          </p:nvSpPr>
          <p:spPr>
            <a:xfrm>
              <a:off x="3422425" y="4479975"/>
              <a:ext cx="137575" cy="97325"/>
            </a:xfrm>
            <a:custGeom>
              <a:rect b="b" l="l" r="r" t="t"/>
              <a:pathLst>
                <a:path extrusionOk="0" h="3893" w="5503">
                  <a:moveTo>
                    <a:pt x="0" y="1"/>
                  </a:moveTo>
                  <a:lnTo>
                    <a:pt x="0" y="1101"/>
                  </a:lnTo>
                  <a:cubicBezTo>
                    <a:pt x="0" y="1310"/>
                    <a:pt x="119" y="1500"/>
                    <a:pt x="306" y="1595"/>
                  </a:cubicBezTo>
                  <a:lnTo>
                    <a:pt x="2203" y="2580"/>
                  </a:lnTo>
                  <a:lnTo>
                    <a:pt x="2203" y="3341"/>
                  </a:lnTo>
                  <a:cubicBezTo>
                    <a:pt x="2203" y="3646"/>
                    <a:pt x="2450" y="3892"/>
                    <a:pt x="2755" y="3892"/>
                  </a:cubicBezTo>
                  <a:lnTo>
                    <a:pt x="3856" y="3892"/>
                  </a:lnTo>
                  <a:cubicBezTo>
                    <a:pt x="4094" y="3892"/>
                    <a:pt x="4304" y="3741"/>
                    <a:pt x="4378" y="3515"/>
                  </a:cubicBezTo>
                  <a:cubicBezTo>
                    <a:pt x="4378" y="3515"/>
                    <a:pt x="5503" y="58"/>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6"/>
            <p:cNvSpPr/>
            <p:nvPr/>
          </p:nvSpPr>
          <p:spPr>
            <a:xfrm>
              <a:off x="3284275" y="4356025"/>
              <a:ext cx="332275" cy="96425"/>
            </a:xfrm>
            <a:custGeom>
              <a:rect b="b" l="l" r="r" t="t"/>
              <a:pathLst>
                <a:path extrusionOk="0" h="3857" w="13291">
                  <a:moveTo>
                    <a:pt x="780" y="1"/>
                  </a:moveTo>
                  <a:lnTo>
                    <a:pt x="78" y="1407"/>
                  </a:lnTo>
                  <a:cubicBezTo>
                    <a:pt x="0" y="1562"/>
                    <a:pt x="0" y="1745"/>
                    <a:pt x="78" y="1900"/>
                  </a:cubicBezTo>
                  <a:lnTo>
                    <a:pt x="904" y="3553"/>
                  </a:lnTo>
                  <a:cubicBezTo>
                    <a:pt x="997" y="3739"/>
                    <a:pt x="1188" y="3856"/>
                    <a:pt x="1397" y="3856"/>
                  </a:cubicBezTo>
                  <a:lnTo>
                    <a:pt x="10549" y="3856"/>
                  </a:lnTo>
                  <a:lnTo>
                    <a:pt x="9875" y="2509"/>
                  </a:lnTo>
                  <a:cubicBezTo>
                    <a:pt x="9848" y="2456"/>
                    <a:pt x="9814" y="2408"/>
                    <a:pt x="9772" y="2366"/>
                  </a:cubicBezTo>
                  <a:lnTo>
                    <a:pt x="9146" y="1739"/>
                  </a:lnTo>
                  <a:lnTo>
                    <a:pt x="10099" y="1103"/>
                  </a:lnTo>
                  <a:lnTo>
                    <a:pt x="11357" y="1103"/>
                  </a:lnTo>
                  <a:lnTo>
                    <a:pt x="12298" y="2043"/>
                  </a:lnTo>
                  <a:cubicBezTo>
                    <a:pt x="12406" y="2150"/>
                    <a:pt x="12546" y="2204"/>
                    <a:pt x="12687" y="2204"/>
                  </a:cubicBezTo>
                  <a:cubicBezTo>
                    <a:pt x="12827" y="2204"/>
                    <a:pt x="12968" y="2150"/>
                    <a:pt x="13075" y="2043"/>
                  </a:cubicBezTo>
                  <a:cubicBezTo>
                    <a:pt x="13291" y="1828"/>
                    <a:pt x="13291" y="1479"/>
                    <a:pt x="13075" y="1264"/>
                  </a:cubicBezTo>
                  <a:lnTo>
                    <a:pt x="11975" y="163"/>
                  </a:lnTo>
                  <a:cubicBezTo>
                    <a:pt x="11865" y="52"/>
                    <a:pt x="11984" y="139"/>
                    <a:pt x="11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26"/>
          <p:cNvGrpSpPr/>
          <p:nvPr/>
        </p:nvGrpSpPr>
        <p:grpSpPr>
          <a:xfrm>
            <a:off x="17802485" y="6361760"/>
            <a:ext cx="1087279" cy="1237040"/>
            <a:chOff x="6195325" y="1880200"/>
            <a:chExt cx="413100" cy="470000"/>
          </a:xfrm>
        </p:grpSpPr>
        <p:sp>
          <p:nvSpPr>
            <p:cNvPr id="1018" name="Google Shape;1018;p26"/>
            <p:cNvSpPr/>
            <p:nvPr/>
          </p:nvSpPr>
          <p:spPr>
            <a:xfrm>
              <a:off x="6504750" y="1880200"/>
              <a:ext cx="103675" cy="114850"/>
            </a:xfrm>
            <a:custGeom>
              <a:rect b="b" l="l" r="r" t="t"/>
              <a:pathLst>
                <a:path extrusionOk="0" h="4594" w="4147">
                  <a:moveTo>
                    <a:pt x="2493" y="1"/>
                  </a:moveTo>
                  <a:cubicBezTo>
                    <a:pt x="1546" y="1"/>
                    <a:pt x="675" y="350"/>
                    <a:pt x="0" y="924"/>
                  </a:cubicBezTo>
                  <a:cubicBezTo>
                    <a:pt x="1732" y="1727"/>
                    <a:pt x="3131" y="3041"/>
                    <a:pt x="4047" y="4593"/>
                  </a:cubicBezTo>
                  <a:cubicBezTo>
                    <a:pt x="4105" y="4368"/>
                    <a:pt x="4146" y="4135"/>
                    <a:pt x="4146" y="3893"/>
                  </a:cubicBezTo>
                  <a:lnTo>
                    <a:pt x="4146" y="553"/>
                  </a:lnTo>
                  <a:cubicBezTo>
                    <a:pt x="4146" y="247"/>
                    <a:pt x="3899" y="1"/>
                    <a:pt x="3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6195325" y="1880200"/>
              <a:ext cx="103300" cy="114875"/>
            </a:xfrm>
            <a:custGeom>
              <a:rect b="b" l="l" r="r" t="t"/>
              <a:pathLst>
                <a:path extrusionOk="0" h="4595" w="4132">
                  <a:moveTo>
                    <a:pt x="551" y="1"/>
                  </a:moveTo>
                  <a:cubicBezTo>
                    <a:pt x="248" y="1"/>
                    <a:pt x="1" y="247"/>
                    <a:pt x="1" y="551"/>
                  </a:cubicBezTo>
                  <a:lnTo>
                    <a:pt x="1" y="3893"/>
                  </a:lnTo>
                  <a:cubicBezTo>
                    <a:pt x="1" y="4135"/>
                    <a:pt x="40" y="4369"/>
                    <a:pt x="99" y="4595"/>
                  </a:cubicBezTo>
                  <a:cubicBezTo>
                    <a:pt x="1013" y="3046"/>
                    <a:pt x="2405" y="1735"/>
                    <a:pt x="4132" y="930"/>
                  </a:cubicBezTo>
                  <a:cubicBezTo>
                    <a:pt x="3460" y="359"/>
                    <a:pt x="2601"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6309875" y="2304875"/>
              <a:ext cx="183975" cy="45325"/>
            </a:xfrm>
            <a:custGeom>
              <a:rect b="b" l="l" r="r" t="t"/>
              <a:pathLst>
                <a:path extrusionOk="0" h="1813" w="7359">
                  <a:moveTo>
                    <a:pt x="1" y="0"/>
                  </a:moveTo>
                  <a:lnTo>
                    <a:pt x="1" y="0"/>
                  </a:lnTo>
                  <a:cubicBezTo>
                    <a:pt x="387" y="1055"/>
                    <a:pt x="1392" y="1812"/>
                    <a:pt x="2578" y="1812"/>
                  </a:cubicBezTo>
                  <a:lnTo>
                    <a:pt x="4782" y="1812"/>
                  </a:lnTo>
                  <a:cubicBezTo>
                    <a:pt x="5968" y="1812"/>
                    <a:pt x="6973" y="1055"/>
                    <a:pt x="7359" y="0"/>
                  </a:cubicBezTo>
                  <a:lnTo>
                    <a:pt x="7359" y="0"/>
                  </a:lnTo>
                  <a:cubicBezTo>
                    <a:pt x="6228" y="458"/>
                    <a:pt x="4986" y="712"/>
                    <a:pt x="3679" y="712"/>
                  </a:cubicBezTo>
                  <a:cubicBezTo>
                    <a:pt x="2374" y="712"/>
                    <a:pt x="1130" y="45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6388275" y="2240000"/>
              <a:ext cx="27400" cy="13850"/>
            </a:xfrm>
            <a:custGeom>
              <a:rect b="b" l="l" r="r" t="t"/>
              <a:pathLst>
                <a:path extrusionOk="0" h="554" w="1096">
                  <a:moveTo>
                    <a:pt x="286" y="1"/>
                  </a:moveTo>
                  <a:cubicBezTo>
                    <a:pt x="186" y="1"/>
                    <a:pt x="77" y="3"/>
                    <a:pt x="0" y="10"/>
                  </a:cubicBezTo>
                  <a:cubicBezTo>
                    <a:pt x="26" y="337"/>
                    <a:pt x="261" y="553"/>
                    <a:pt x="543" y="553"/>
                  </a:cubicBezTo>
                  <a:cubicBezTo>
                    <a:pt x="844" y="553"/>
                    <a:pt x="1089" y="311"/>
                    <a:pt x="1095" y="12"/>
                  </a:cubicBezTo>
                  <a:cubicBezTo>
                    <a:pt x="1018" y="3"/>
                    <a:pt x="904" y="1"/>
                    <a:pt x="799" y="1"/>
                  </a:cubicBezTo>
                  <a:cubicBezTo>
                    <a:pt x="762" y="1"/>
                    <a:pt x="726" y="1"/>
                    <a:pt x="694" y="1"/>
                  </a:cubicBezTo>
                  <a:lnTo>
                    <a:pt x="394" y="1"/>
                  </a:lnTo>
                  <a:cubicBezTo>
                    <a:pt x="361" y="1"/>
                    <a:pt x="324"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6307825" y="2088600"/>
              <a:ext cx="50400" cy="27525"/>
            </a:xfrm>
            <a:custGeom>
              <a:rect b="b" l="l" r="r" t="t"/>
              <a:pathLst>
                <a:path extrusionOk="0" h="1101" w="2016">
                  <a:moveTo>
                    <a:pt x="0" y="0"/>
                  </a:moveTo>
                  <a:cubicBezTo>
                    <a:pt x="229" y="641"/>
                    <a:pt x="841" y="1101"/>
                    <a:pt x="1558" y="1101"/>
                  </a:cubicBezTo>
                  <a:lnTo>
                    <a:pt x="2015" y="1101"/>
                  </a:lnTo>
                  <a:cubicBezTo>
                    <a:pt x="1788" y="460"/>
                    <a:pt x="1175"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6195325" y="1915750"/>
              <a:ext cx="413100" cy="365625"/>
            </a:xfrm>
            <a:custGeom>
              <a:rect b="b" l="l" r="r" t="t"/>
              <a:pathLst>
                <a:path extrusionOk="0" h="14625" w="16524">
                  <a:moveTo>
                    <a:pt x="6060" y="3609"/>
                  </a:moveTo>
                  <a:cubicBezTo>
                    <a:pt x="6363" y="3609"/>
                    <a:pt x="6610" y="3855"/>
                    <a:pt x="6610" y="4161"/>
                  </a:cubicBezTo>
                  <a:cubicBezTo>
                    <a:pt x="6610" y="4465"/>
                    <a:pt x="6363" y="4711"/>
                    <a:pt x="6060" y="4711"/>
                  </a:cubicBezTo>
                  <a:cubicBezTo>
                    <a:pt x="5754" y="4711"/>
                    <a:pt x="5508" y="4465"/>
                    <a:pt x="5508" y="4161"/>
                  </a:cubicBezTo>
                  <a:cubicBezTo>
                    <a:pt x="5508" y="3855"/>
                    <a:pt x="5754" y="3609"/>
                    <a:pt x="6060" y="3609"/>
                  </a:cubicBezTo>
                  <a:close/>
                  <a:moveTo>
                    <a:pt x="10466" y="3609"/>
                  </a:moveTo>
                  <a:cubicBezTo>
                    <a:pt x="10770" y="3609"/>
                    <a:pt x="11016" y="3855"/>
                    <a:pt x="11016" y="4161"/>
                  </a:cubicBezTo>
                  <a:cubicBezTo>
                    <a:pt x="11016" y="4465"/>
                    <a:pt x="10770" y="4711"/>
                    <a:pt x="10466" y="4711"/>
                  </a:cubicBezTo>
                  <a:cubicBezTo>
                    <a:pt x="10161" y="4711"/>
                    <a:pt x="9914" y="4465"/>
                    <a:pt x="9914" y="4161"/>
                  </a:cubicBezTo>
                  <a:cubicBezTo>
                    <a:pt x="9914" y="3855"/>
                    <a:pt x="10161" y="3609"/>
                    <a:pt x="10466" y="3609"/>
                  </a:cubicBezTo>
                  <a:close/>
                  <a:moveTo>
                    <a:pt x="8263" y="4711"/>
                  </a:moveTo>
                  <a:cubicBezTo>
                    <a:pt x="8567" y="4711"/>
                    <a:pt x="8813" y="4958"/>
                    <a:pt x="8813" y="5262"/>
                  </a:cubicBezTo>
                  <a:cubicBezTo>
                    <a:pt x="8813" y="5565"/>
                    <a:pt x="8567" y="5812"/>
                    <a:pt x="8263" y="5812"/>
                  </a:cubicBezTo>
                  <a:cubicBezTo>
                    <a:pt x="7957" y="5812"/>
                    <a:pt x="7711" y="5565"/>
                    <a:pt x="7711" y="5262"/>
                  </a:cubicBezTo>
                  <a:cubicBezTo>
                    <a:pt x="7711" y="4958"/>
                    <a:pt x="7957" y="4711"/>
                    <a:pt x="8263" y="4711"/>
                  </a:cubicBezTo>
                  <a:close/>
                  <a:moveTo>
                    <a:pt x="2754" y="8015"/>
                  </a:moveTo>
                  <a:cubicBezTo>
                    <a:pt x="3058" y="8015"/>
                    <a:pt x="3305" y="8262"/>
                    <a:pt x="3305" y="8567"/>
                  </a:cubicBezTo>
                  <a:cubicBezTo>
                    <a:pt x="3305" y="8871"/>
                    <a:pt x="3058" y="9117"/>
                    <a:pt x="2754" y="9117"/>
                  </a:cubicBezTo>
                  <a:cubicBezTo>
                    <a:pt x="2451" y="9117"/>
                    <a:pt x="2204" y="8871"/>
                    <a:pt x="2204" y="8567"/>
                  </a:cubicBezTo>
                  <a:cubicBezTo>
                    <a:pt x="2204" y="8262"/>
                    <a:pt x="2451" y="8015"/>
                    <a:pt x="2754" y="8015"/>
                  </a:cubicBezTo>
                  <a:close/>
                  <a:moveTo>
                    <a:pt x="13770" y="8015"/>
                  </a:moveTo>
                  <a:cubicBezTo>
                    <a:pt x="14073" y="8015"/>
                    <a:pt x="14320" y="8262"/>
                    <a:pt x="14320" y="8567"/>
                  </a:cubicBezTo>
                  <a:cubicBezTo>
                    <a:pt x="14320" y="8871"/>
                    <a:pt x="14073" y="9117"/>
                    <a:pt x="13770" y="9117"/>
                  </a:cubicBezTo>
                  <a:cubicBezTo>
                    <a:pt x="13466" y="9117"/>
                    <a:pt x="13219" y="8871"/>
                    <a:pt x="13219" y="8567"/>
                  </a:cubicBezTo>
                  <a:cubicBezTo>
                    <a:pt x="13219" y="8262"/>
                    <a:pt x="13466" y="8015"/>
                    <a:pt x="13770" y="8015"/>
                  </a:cubicBezTo>
                  <a:close/>
                  <a:moveTo>
                    <a:pt x="3857" y="10218"/>
                  </a:moveTo>
                  <a:cubicBezTo>
                    <a:pt x="4160" y="10218"/>
                    <a:pt x="4407" y="10465"/>
                    <a:pt x="4407" y="10770"/>
                  </a:cubicBezTo>
                  <a:cubicBezTo>
                    <a:pt x="4407" y="11074"/>
                    <a:pt x="4160" y="11320"/>
                    <a:pt x="3857" y="11320"/>
                  </a:cubicBezTo>
                  <a:cubicBezTo>
                    <a:pt x="3551" y="11320"/>
                    <a:pt x="3305" y="11074"/>
                    <a:pt x="3305" y="10770"/>
                  </a:cubicBezTo>
                  <a:cubicBezTo>
                    <a:pt x="3305" y="10465"/>
                    <a:pt x="3551" y="10218"/>
                    <a:pt x="3857" y="10218"/>
                  </a:cubicBezTo>
                  <a:close/>
                  <a:moveTo>
                    <a:pt x="12669" y="10218"/>
                  </a:moveTo>
                  <a:cubicBezTo>
                    <a:pt x="12973" y="10218"/>
                    <a:pt x="13219" y="10465"/>
                    <a:pt x="13219" y="10770"/>
                  </a:cubicBezTo>
                  <a:cubicBezTo>
                    <a:pt x="13219" y="11074"/>
                    <a:pt x="12973" y="11320"/>
                    <a:pt x="12669" y="11320"/>
                  </a:cubicBezTo>
                  <a:cubicBezTo>
                    <a:pt x="12364" y="11320"/>
                    <a:pt x="12117" y="11074"/>
                    <a:pt x="12117" y="10770"/>
                  </a:cubicBezTo>
                  <a:cubicBezTo>
                    <a:pt x="12117" y="10465"/>
                    <a:pt x="12364" y="10218"/>
                    <a:pt x="12669" y="10218"/>
                  </a:cubicBezTo>
                  <a:close/>
                  <a:moveTo>
                    <a:pt x="6376" y="1"/>
                  </a:moveTo>
                  <a:cubicBezTo>
                    <a:pt x="6022" y="1"/>
                    <a:pt x="5667" y="60"/>
                    <a:pt x="5324" y="182"/>
                  </a:cubicBezTo>
                  <a:cubicBezTo>
                    <a:pt x="2139" y="1313"/>
                    <a:pt x="1" y="4283"/>
                    <a:pt x="1" y="7465"/>
                  </a:cubicBezTo>
                  <a:cubicBezTo>
                    <a:pt x="1" y="10647"/>
                    <a:pt x="1873" y="13095"/>
                    <a:pt x="4587" y="14359"/>
                  </a:cubicBezTo>
                  <a:cubicBezTo>
                    <a:pt x="4452" y="14029"/>
                    <a:pt x="4386" y="13662"/>
                    <a:pt x="4416" y="13277"/>
                  </a:cubicBezTo>
                  <a:cubicBezTo>
                    <a:pt x="4499" y="12250"/>
                    <a:pt x="5066" y="11472"/>
                    <a:pt x="5615" y="10719"/>
                  </a:cubicBezTo>
                  <a:cubicBezTo>
                    <a:pt x="6003" y="10186"/>
                    <a:pt x="6375" y="9677"/>
                    <a:pt x="6532" y="9117"/>
                  </a:cubicBezTo>
                  <a:lnTo>
                    <a:pt x="6060" y="9117"/>
                  </a:lnTo>
                  <a:cubicBezTo>
                    <a:pt x="4541" y="9117"/>
                    <a:pt x="3305" y="7881"/>
                    <a:pt x="3305" y="6362"/>
                  </a:cubicBezTo>
                  <a:cubicBezTo>
                    <a:pt x="3305" y="6059"/>
                    <a:pt x="3551" y="5812"/>
                    <a:pt x="3857" y="5812"/>
                  </a:cubicBezTo>
                  <a:lnTo>
                    <a:pt x="4957" y="5812"/>
                  </a:lnTo>
                  <a:cubicBezTo>
                    <a:pt x="6476" y="5812"/>
                    <a:pt x="7711" y="7048"/>
                    <a:pt x="7711" y="8565"/>
                  </a:cubicBezTo>
                  <a:cubicBezTo>
                    <a:pt x="7711" y="9713"/>
                    <a:pt x="7070" y="10592"/>
                    <a:pt x="6503" y="11368"/>
                  </a:cubicBezTo>
                  <a:cubicBezTo>
                    <a:pt x="6025" y="12026"/>
                    <a:pt x="5571" y="12647"/>
                    <a:pt x="5515" y="13364"/>
                  </a:cubicBezTo>
                  <a:cubicBezTo>
                    <a:pt x="5467" y="13959"/>
                    <a:pt x="5803" y="14463"/>
                    <a:pt x="6329" y="14589"/>
                  </a:cubicBezTo>
                  <a:cubicBezTo>
                    <a:pt x="6425" y="14613"/>
                    <a:pt x="6518" y="14624"/>
                    <a:pt x="6607" y="14624"/>
                  </a:cubicBezTo>
                  <a:cubicBezTo>
                    <a:pt x="6897" y="14624"/>
                    <a:pt x="7143" y="14506"/>
                    <a:pt x="7330" y="14335"/>
                  </a:cubicBezTo>
                  <a:cubicBezTo>
                    <a:pt x="6896" y="14038"/>
                    <a:pt x="6610" y="13538"/>
                    <a:pt x="6610" y="12971"/>
                  </a:cubicBezTo>
                  <a:cubicBezTo>
                    <a:pt x="6610" y="12105"/>
                    <a:pt x="7210" y="11869"/>
                    <a:pt x="8063" y="11869"/>
                  </a:cubicBezTo>
                  <a:cubicBezTo>
                    <a:pt x="8082" y="11869"/>
                    <a:pt x="8101" y="11869"/>
                    <a:pt x="8120" y="11869"/>
                  </a:cubicBezTo>
                  <a:lnTo>
                    <a:pt x="8404" y="11869"/>
                  </a:lnTo>
                  <a:cubicBezTo>
                    <a:pt x="8426" y="11869"/>
                    <a:pt x="8447" y="11869"/>
                    <a:pt x="8468" y="11869"/>
                  </a:cubicBezTo>
                  <a:cubicBezTo>
                    <a:pt x="9317" y="11869"/>
                    <a:pt x="9914" y="12109"/>
                    <a:pt x="9914" y="12971"/>
                  </a:cubicBezTo>
                  <a:cubicBezTo>
                    <a:pt x="9914" y="13537"/>
                    <a:pt x="9628" y="14036"/>
                    <a:pt x="9194" y="14334"/>
                  </a:cubicBezTo>
                  <a:cubicBezTo>
                    <a:pt x="9384" y="14505"/>
                    <a:pt x="9631" y="14624"/>
                    <a:pt x="9922" y="14624"/>
                  </a:cubicBezTo>
                  <a:cubicBezTo>
                    <a:pt x="10009" y="14624"/>
                    <a:pt x="10100" y="14614"/>
                    <a:pt x="10194" y="14591"/>
                  </a:cubicBezTo>
                  <a:cubicBezTo>
                    <a:pt x="10721" y="14465"/>
                    <a:pt x="11057" y="13959"/>
                    <a:pt x="11009" y="13364"/>
                  </a:cubicBezTo>
                  <a:cubicBezTo>
                    <a:pt x="10952" y="12647"/>
                    <a:pt x="10499" y="12026"/>
                    <a:pt x="10021" y="11368"/>
                  </a:cubicBezTo>
                  <a:cubicBezTo>
                    <a:pt x="9454" y="10592"/>
                    <a:pt x="8813" y="9713"/>
                    <a:pt x="8813" y="8565"/>
                  </a:cubicBezTo>
                  <a:cubicBezTo>
                    <a:pt x="8813" y="7048"/>
                    <a:pt x="10048" y="5812"/>
                    <a:pt x="11567" y="5812"/>
                  </a:cubicBezTo>
                  <a:lnTo>
                    <a:pt x="12667" y="5812"/>
                  </a:lnTo>
                  <a:cubicBezTo>
                    <a:pt x="12973" y="5812"/>
                    <a:pt x="13219" y="6059"/>
                    <a:pt x="13219" y="6362"/>
                  </a:cubicBezTo>
                  <a:cubicBezTo>
                    <a:pt x="13219" y="7881"/>
                    <a:pt x="11983" y="9117"/>
                    <a:pt x="10464" y="9117"/>
                  </a:cubicBezTo>
                  <a:lnTo>
                    <a:pt x="9992" y="9117"/>
                  </a:lnTo>
                  <a:cubicBezTo>
                    <a:pt x="10148" y="9677"/>
                    <a:pt x="10521" y="10186"/>
                    <a:pt x="10909" y="10720"/>
                  </a:cubicBezTo>
                  <a:cubicBezTo>
                    <a:pt x="11458" y="11472"/>
                    <a:pt x="12025" y="12250"/>
                    <a:pt x="12108" y="13277"/>
                  </a:cubicBezTo>
                  <a:cubicBezTo>
                    <a:pt x="12138" y="13665"/>
                    <a:pt x="12070" y="14033"/>
                    <a:pt x="11935" y="14367"/>
                  </a:cubicBezTo>
                  <a:cubicBezTo>
                    <a:pt x="14673" y="13093"/>
                    <a:pt x="16523" y="10454"/>
                    <a:pt x="16523" y="7465"/>
                  </a:cubicBezTo>
                  <a:cubicBezTo>
                    <a:pt x="16523" y="4283"/>
                    <a:pt x="14383" y="1313"/>
                    <a:pt x="11200" y="182"/>
                  </a:cubicBezTo>
                  <a:cubicBezTo>
                    <a:pt x="10858" y="61"/>
                    <a:pt x="10502" y="2"/>
                    <a:pt x="10148" y="2"/>
                  </a:cubicBezTo>
                  <a:cubicBezTo>
                    <a:pt x="9478" y="2"/>
                    <a:pt x="8814" y="212"/>
                    <a:pt x="8261" y="612"/>
                  </a:cubicBezTo>
                  <a:cubicBezTo>
                    <a:pt x="7709" y="212"/>
                    <a:pt x="7046" y="1"/>
                    <a:pt x="6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6445525" y="2088600"/>
              <a:ext cx="50400" cy="27525"/>
            </a:xfrm>
            <a:custGeom>
              <a:rect b="b" l="l" r="r" t="t"/>
              <a:pathLst>
                <a:path extrusionOk="0" h="1101" w="2016">
                  <a:moveTo>
                    <a:pt x="1559" y="0"/>
                  </a:moveTo>
                  <a:cubicBezTo>
                    <a:pt x="841" y="0"/>
                    <a:pt x="228" y="460"/>
                    <a:pt x="1" y="1101"/>
                  </a:cubicBezTo>
                  <a:lnTo>
                    <a:pt x="458" y="1101"/>
                  </a:lnTo>
                  <a:cubicBezTo>
                    <a:pt x="1175" y="1101"/>
                    <a:pt x="1787" y="641"/>
                    <a:pt x="2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26"/>
          <p:cNvGrpSpPr/>
          <p:nvPr/>
        </p:nvGrpSpPr>
        <p:grpSpPr>
          <a:xfrm>
            <a:off x="15742419" y="6361760"/>
            <a:ext cx="1236974" cy="942388"/>
            <a:chOff x="5412625" y="1880200"/>
            <a:chExt cx="469975" cy="358050"/>
          </a:xfrm>
        </p:grpSpPr>
        <p:sp>
          <p:nvSpPr>
            <p:cNvPr id="1026" name="Google Shape;1026;p26"/>
            <p:cNvSpPr/>
            <p:nvPr/>
          </p:nvSpPr>
          <p:spPr>
            <a:xfrm>
              <a:off x="5661375" y="1880200"/>
              <a:ext cx="221225" cy="192825"/>
            </a:xfrm>
            <a:custGeom>
              <a:rect b="b" l="l" r="r" t="t"/>
              <a:pathLst>
                <a:path extrusionOk="0" h="7713" w="8849">
                  <a:moveTo>
                    <a:pt x="551" y="1"/>
                  </a:moveTo>
                  <a:cubicBezTo>
                    <a:pt x="246" y="1"/>
                    <a:pt x="1" y="247"/>
                    <a:pt x="1" y="553"/>
                  </a:cubicBezTo>
                  <a:lnTo>
                    <a:pt x="1" y="1653"/>
                  </a:lnTo>
                  <a:cubicBezTo>
                    <a:pt x="1" y="3778"/>
                    <a:pt x="1766" y="5509"/>
                    <a:pt x="3892" y="5509"/>
                  </a:cubicBezTo>
                  <a:lnTo>
                    <a:pt x="6095" y="5509"/>
                  </a:lnTo>
                  <a:cubicBezTo>
                    <a:pt x="7007" y="5509"/>
                    <a:pt x="7748" y="6250"/>
                    <a:pt x="7748" y="7160"/>
                  </a:cubicBezTo>
                  <a:cubicBezTo>
                    <a:pt x="7748" y="7465"/>
                    <a:pt x="7993" y="7712"/>
                    <a:pt x="8299" y="7712"/>
                  </a:cubicBezTo>
                  <a:cubicBezTo>
                    <a:pt x="8602" y="7712"/>
                    <a:pt x="8849" y="7465"/>
                    <a:pt x="8849" y="7160"/>
                  </a:cubicBezTo>
                  <a:lnTo>
                    <a:pt x="8849" y="6059"/>
                  </a:lnTo>
                  <a:cubicBezTo>
                    <a:pt x="8849" y="3935"/>
                    <a:pt x="7120" y="2204"/>
                    <a:pt x="4993" y="2204"/>
                  </a:cubicBezTo>
                  <a:lnTo>
                    <a:pt x="2790" y="2204"/>
                  </a:lnTo>
                  <a:cubicBezTo>
                    <a:pt x="1879" y="2204"/>
                    <a:pt x="1101" y="1462"/>
                    <a:pt x="1101" y="553"/>
                  </a:cubicBezTo>
                  <a:cubicBezTo>
                    <a:pt x="1101" y="247"/>
                    <a:pt x="855"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6"/>
            <p:cNvSpPr/>
            <p:nvPr/>
          </p:nvSpPr>
          <p:spPr>
            <a:xfrm>
              <a:off x="5661375" y="2100500"/>
              <a:ext cx="97400" cy="137750"/>
            </a:xfrm>
            <a:custGeom>
              <a:rect b="b" l="l" r="r" t="t"/>
              <a:pathLst>
                <a:path extrusionOk="0" h="5510" w="3896">
                  <a:moveTo>
                    <a:pt x="1" y="1"/>
                  </a:moveTo>
                  <a:lnTo>
                    <a:pt x="1" y="5509"/>
                  </a:lnTo>
                  <a:lnTo>
                    <a:pt x="3610" y="5509"/>
                  </a:lnTo>
                  <a:cubicBezTo>
                    <a:pt x="3574" y="5455"/>
                    <a:pt x="3551" y="5395"/>
                    <a:pt x="3503" y="5348"/>
                  </a:cubicBezTo>
                  <a:cubicBezTo>
                    <a:pt x="2680" y="4526"/>
                    <a:pt x="2680" y="3187"/>
                    <a:pt x="3503" y="2366"/>
                  </a:cubicBezTo>
                  <a:cubicBezTo>
                    <a:pt x="3895" y="1974"/>
                    <a:pt x="3895" y="1335"/>
                    <a:pt x="3503" y="942"/>
                  </a:cubicBezTo>
                  <a:lnTo>
                    <a:pt x="3503" y="941"/>
                  </a:lnTo>
                  <a:cubicBezTo>
                    <a:pt x="3234" y="672"/>
                    <a:pt x="3061" y="345"/>
                    <a:pt x="2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6"/>
            <p:cNvSpPr/>
            <p:nvPr/>
          </p:nvSpPr>
          <p:spPr>
            <a:xfrm>
              <a:off x="5758600" y="2100500"/>
              <a:ext cx="55250" cy="137750"/>
            </a:xfrm>
            <a:custGeom>
              <a:rect b="b" l="l" r="r" t="t"/>
              <a:pathLst>
                <a:path extrusionOk="0" h="5510" w="2210">
                  <a:moveTo>
                    <a:pt x="286" y="1"/>
                  </a:moveTo>
                  <a:cubicBezTo>
                    <a:pt x="322" y="55"/>
                    <a:pt x="345" y="115"/>
                    <a:pt x="393" y="162"/>
                  </a:cubicBezTo>
                  <a:cubicBezTo>
                    <a:pt x="1215" y="984"/>
                    <a:pt x="1215" y="2323"/>
                    <a:pt x="393" y="3144"/>
                  </a:cubicBezTo>
                  <a:cubicBezTo>
                    <a:pt x="0" y="3536"/>
                    <a:pt x="0" y="4175"/>
                    <a:pt x="393" y="4568"/>
                  </a:cubicBezTo>
                  <a:cubicBezTo>
                    <a:pt x="662" y="4839"/>
                    <a:pt x="835" y="5165"/>
                    <a:pt x="927" y="5509"/>
                  </a:cubicBezTo>
                  <a:lnTo>
                    <a:pt x="1924" y="5509"/>
                  </a:lnTo>
                  <a:cubicBezTo>
                    <a:pt x="1888" y="5455"/>
                    <a:pt x="1865" y="5395"/>
                    <a:pt x="1817" y="5347"/>
                  </a:cubicBezTo>
                  <a:cubicBezTo>
                    <a:pt x="994" y="4526"/>
                    <a:pt x="994" y="3187"/>
                    <a:pt x="1817" y="2365"/>
                  </a:cubicBezTo>
                  <a:cubicBezTo>
                    <a:pt x="2209" y="1972"/>
                    <a:pt x="2209" y="1333"/>
                    <a:pt x="1817" y="941"/>
                  </a:cubicBezTo>
                  <a:cubicBezTo>
                    <a:pt x="1548" y="672"/>
                    <a:pt x="1375" y="345"/>
                    <a:pt x="1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6"/>
            <p:cNvSpPr/>
            <p:nvPr/>
          </p:nvSpPr>
          <p:spPr>
            <a:xfrm>
              <a:off x="5551225" y="2100500"/>
              <a:ext cx="82625" cy="137750"/>
            </a:xfrm>
            <a:custGeom>
              <a:rect b="b" l="l" r="r" t="t"/>
              <a:pathLst>
                <a:path extrusionOk="0" h="5510" w="3305">
                  <a:moveTo>
                    <a:pt x="1653" y="2204"/>
                  </a:moveTo>
                  <a:cubicBezTo>
                    <a:pt x="1957" y="2204"/>
                    <a:pt x="2204" y="2451"/>
                    <a:pt x="2204" y="2754"/>
                  </a:cubicBezTo>
                  <a:cubicBezTo>
                    <a:pt x="2204" y="3060"/>
                    <a:pt x="1957" y="3306"/>
                    <a:pt x="1653" y="3306"/>
                  </a:cubicBezTo>
                  <a:cubicBezTo>
                    <a:pt x="1348" y="3306"/>
                    <a:pt x="1101" y="3060"/>
                    <a:pt x="1101" y="2754"/>
                  </a:cubicBezTo>
                  <a:cubicBezTo>
                    <a:pt x="1101" y="2451"/>
                    <a:pt x="1348" y="2204"/>
                    <a:pt x="1653" y="2204"/>
                  </a:cubicBezTo>
                  <a:close/>
                  <a:moveTo>
                    <a:pt x="1" y="1"/>
                  </a:moveTo>
                  <a:lnTo>
                    <a:pt x="1" y="5509"/>
                  </a:lnTo>
                  <a:lnTo>
                    <a:pt x="3304" y="5509"/>
                  </a:lnTo>
                  <a:lnTo>
                    <a:pt x="3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6"/>
            <p:cNvSpPr/>
            <p:nvPr/>
          </p:nvSpPr>
          <p:spPr>
            <a:xfrm>
              <a:off x="5813675" y="2100500"/>
              <a:ext cx="68925" cy="137750"/>
            </a:xfrm>
            <a:custGeom>
              <a:rect b="b" l="l" r="r" t="t"/>
              <a:pathLst>
                <a:path extrusionOk="0" h="5510" w="2757">
                  <a:moveTo>
                    <a:pt x="286" y="1"/>
                  </a:moveTo>
                  <a:cubicBezTo>
                    <a:pt x="322" y="55"/>
                    <a:pt x="345" y="115"/>
                    <a:pt x="393" y="162"/>
                  </a:cubicBezTo>
                  <a:cubicBezTo>
                    <a:pt x="1216" y="984"/>
                    <a:pt x="1216" y="2323"/>
                    <a:pt x="393" y="3144"/>
                  </a:cubicBezTo>
                  <a:cubicBezTo>
                    <a:pt x="0" y="3536"/>
                    <a:pt x="0" y="4175"/>
                    <a:pt x="393" y="4568"/>
                  </a:cubicBezTo>
                  <a:cubicBezTo>
                    <a:pt x="662" y="4839"/>
                    <a:pt x="834" y="5165"/>
                    <a:pt x="927" y="5509"/>
                  </a:cubicBezTo>
                  <a:lnTo>
                    <a:pt x="2207" y="5509"/>
                  </a:lnTo>
                  <a:cubicBezTo>
                    <a:pt x="2510" y="5509"/>
                    <a:pt x="2757" y="5263"/>
                    <a:pt x="2757" y="4957"/>
                  </a:cubicBezTo>
                  <a:lnTo>
                    <a:pt x="2757" y="551"/>
                  </a:lnTo>
                  <a:cubicBezTo>
                    <a:pt x="2757" y="247"/>
                    <a:pt x="2510" y="1"/>
                    <a:pt x="2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5412625" y="2100500"/>
              <a:ext cx="111075" cy="137750"/>
            </a:xfrm>
            <a:custGeom>
              <a:rect b="b" l="l" r="r" t="t"/>
              <a:pathLst>
                <a:path extrusionOk="0" h="5510" w="4443">
                  <a:moveTo>
                    <a:pt x="2753" y="1"/>
                  </a:moveTo>
                  <a:cubicBezTo>
                    <a:pt x="1235" y="1"/>
                    <a:pt x="0" y="1237"/>
                    <a:pt x="0" y="2754"/>
                  </a:cubicBezTo>
                  <a:cubicBezTo>
                    <a:pt x="0" y="4273"/>
                    <a:pt x="1235" y="5509"/>
                    <a:pt x="2753" y="5509"/>
                  </a:cubicBezTo>
                  <a:lnTo>
                    <a:pt x="4442" y="5509"/>
                  </a:lnTo>
                  <a:lnTo>
                    <a:pt x="4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26"/>
          <p:cNvGrpSpPr/>
          <p:nvPr/>
        </p:nvGrpSpPr>
        <p:grpSpPr>
          <a:xfrm>
            <a:off x="13830205" y="6361760"/>
            <a:ext cx="1237040" cy="1237040"/>
            <a:chOff x="4686100" y="1880200"/>
            <a:chExt cx="470000" cy="470000"/>
          </a:xfrm>
        </p:grpSpPr>
        <p:sp>
          <p:nvSpPr>
            <p:cNvPr id="1033" name="Google Shape;1033;p26"/>
            <p:cNvSpPr/>
            <p:nvPr/>
          </p:nvSpPr>
          <p:spPr>
            <a:xfrm>
              <a:off x="4934850" y="1962850"/>
              <a:ext cx="192825" cy="55100"/>
            </a:xfrm>
            <a:custGeom>
              <a:rect b="b" l="l" r="r" t="t"/>
              <a:pathLst>
                <a:path extrusionOk="0" h="2204" w="7713">
                  <a:moveTo>
                    <a:pt x="551" y="0"/>
                  </a:moveTo>
                  <a:cubicBezTo>
                    <a:pt x="248" y="0"/>
                    <a:pt x="1" y="245"/>
                    <a:pt x="1" y="550"/>
                  </a:cubicBezTo>
                  <a:lnTo>
                    <a:pt x="1" y="1651"/>
                  </a:lnTo>
                  <a:cubicBezTo>
                    <a:pt x="1" y="1956"/>
                    <a:pt x="248" y="2203"/>
                    <a:pt x="551" y="2203"/>
                  </a:cubicBezTo>
                  <a:lnTo>
                    <a:pt x="7160" y="2203"/>
                  </a:lnTo>
                  <a:cubicBezTo>
                    <a:pt x="7466" y="2203"/>
                    <a:pt x="7712" y="1956"/>
                    <a:pt x="7712" y="1651"/>
                  </a:cubicBezTo>
                  <a:lnTo>
                    <a:pt x="7712" y="550"/>
                  </a:lnTo>
                  <a:cubicBezTo>
                    <a:pt x="7712" y="247"/>
                    <a:pt x="7466" y="0"/>
                    <a:pt x="7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4907350" y="2156525"/>
              <a:ext cx="27525" cy="82625"/>
            </a:xfrm>
            <a:custGeom>
              <a:rect b="b" l="l" r="r" t="t"/>
              <a:pathLst>
                <a:path extrusionOk="0" h="3305" w="1101">
                  <a:moveTo>
                    <a:pt x="550" y="1"/>
                  </a:moveTo>
                  <a:cubicBezTo>
                    <a:pt x="247" y="1"/>
                    <a:pt x="0" y="247"/>
                    <a:pt x="0" y="551"/>
                  </a:cubicBezTo>
                  <a:lnTo>
                    <a:pt x="0" y="2754"/>
                  </a:lnTo>
                  <a:cubicBezTo>
                    <a:pt x="0" y="3058"/>
                    <a:pt x="247" y="3304"/>
                    <a:pt x="550" y="3304"/>
                  </a:cubicBezTo>
                  <a:cubicBezTo>
                    <a:pt x="854" y="3304"/>
                    <a:pt x="1101" y="3058"/>
                    <a:pt x="1101" y="2754"/>
                  </a:cubicBezTo>
                  <a:lnTo>
                    <a:pt x="1101" y="551"/>
                  </a:lnTo>
                  <a:cubicBezTo>
                    <a:pt x="1101" y="247"/>
                    <a:pt x="854"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6"/>
            <p:cNvSpPr/>
            <p:nvPr/>
          </p:nvSpPr>
          <p:spPr>
            <a:xfrm>
              <a:off x="5100100" y="2294200"/>
              <a:ext cx="56000" cy="56000"/>
            </a:xfrm>
            <a:custGeom>
              <a:rect b="b" l="l" r="r" t="t"/>
              <a:pathLst>
                <a:path extrusionOk="0" h="2240" w="2240">
                  <a:moveTo>
                    <a:pt x="1689" y="0"/>
                  </a:moveTo>
                  <a:cubicBezTo>
                    <a:pt x="777" y="0"/>
                    <a:pt x="0" y="778"/>
                    <a:pt x="0" y="1689"/>
                  </a:cubicBezTo>
                  <a:lnTo>
                    <a:pt x="0" y="2239"/>
                  </a:lnTo>
                  <a:lnTo>
                    <a:pt x="1689" y="2239"/>
                  </a:lnTo>
                  <a:cubicBezTo>
                    <a:pt x="1993" y="2239"/>
                    <a:pt x="2239" y="1994"/>
                    <a:pt x="2239" y="1689"/>
                  </a:cubicBezTo>
                  <a:lnTo>
                    <a:pt x="2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a:off x="5017450" y="2156525"/>
              <a:ext cx="27575" cy="27550"/>
            </a:xfrm>
            <a:custGeom>
              <a:rect b="b" l="l" r="r" t="t"/>
              <a:pathLst>
                <a:path extrusionOk="0" h="1102" w="1103">
                  <a:moveTo>
                    <a:pt x="555" y="1"/>
                  </a:moveTo>
                  <a:cubicBezTo>
                    <a:pt x="554" y="1"/>
                    <a:pt x="554" y="1"/>
                    <a:pt x="553" y="1"/>
                  </a:cubicBezTo>
                  <a:lnTo>
                    <a:pt x="1" y="1"/>
                  </a:lnTo>
                  <a:lnTo>
                    <a:pt x="1" y="1101"/>
                  </a:lnTo>
                  <a:lnTo>
                    <a:pt x="553" y="1101"/>
                  </a:lnTo>
                  <a:cubicBezTo>
                    <a:pt x="856" y="1101"/>
                    <a:pt x="1103" y="855"/>
                    <a:pt x="1103" y="551"/>
                  </a:cubicBezTo>
                  <a:cubicBezTo>
                    <a:pt x="1103" y="248"/>
                    <a:pt x="858" y="1"/>
                    <a:pt x="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a:off x="5100100" y="2045425"/>
              <a:ext cx="56000" cy="56050"/>
            </a:xfrm>
            <a:custGeom>
              <a:rect b="b" l="l" r="r" t="t"/>
              <a:pathLst>
                <a:path extrusionOk="0" h="2242" w="2240">
                  <a:moveTo>
                    <a:pt x="0" y="1"/>
                  </a:moveTo>
                  <a:lnTo>
                    <a:pt x="0" y="551"/>
                  </a:lnTo>
                  <a:cubicBezTo>
                    <a:pt x="0" y="1463"/>
                    <a:pt x="777" y="2241"/>
                    <a:pt x="1689" y="2241"/>
                  </a:cubicBezTo>
                  <a:lnTo>
                    <a:pt x="2239" y="2241"/>
                  </a:lnTo>
                  <a:lnTo>
                    <a:pt x="2239" y="551"/>
                  </a:lnTo>
                  <a:cubicBezTo>
                    <a:pt x="2239" y="247"/>
                    <a:pt x="1994" y="1"/>
                    <a:pt x="1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6"/>
            <p:cNvSpPr/>
            <p:nvPr/>
          </p:nvSpPr>
          <p:spPr>
            <a:xfrm>
              <a:off x="4686100" y="2294200"/>
              <a:ext cx="56025" cy="56000"/>
            </a:xfrm>
            <a:custGeom>
              <a:rect b="b" l="l" r="r" t="t"/>
              <a:pathLst>
                <a:path extrusionOk="0" h="2240" w="2241">
                  <a:moveTo>
                    <a:pt x="0" y="0"/>
                  </a:moveTo>
                  <a:lnTo>
                    <a:pt x="0" y="1689"/>
                  </a:lnTo>
                  <a:cubicBezTo>
                    <a:pt x="0" y="1994"/>
                    <a:pt x="247" y="2239"/>
                    <a:pt x="551" y="2239"/>
                  </a:cubicBezTo>
                  <a:lnTo>
                    <a:pt x="2241" y="2239"/>
                  </a:lnTo>
                  <a:lnTo>
                    <a:pt x="2241" y="1689"/>
                  </a:lnTo>
                  <a:cubicBezTo>
                    <a:pt x="2241" y="778"/>
                    <a:pt x="1462"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6"/>
            <p:cNvSpPr/>
            <p:nvPr/>
          </p:nvSpPr>
          <p:spPr>
            <a:xfrm>
              <a:off x="4686100" y="2045425"/>
              <a:ext cx="56025" cy="56050"/>
            </a:xfrm>
            <a:custGeom>
              <a:rect b="b" l="l" r="r" t="t"/>
              <a:pathLst>
                <a:path extrusionOk="0" h="2242" w="2241">
                  <a:moveTo>
                    <a:pt x="551" y="1"/>
                  </a:moveTo>
                  <a:cubicBezTo>
                    <a:pt x="247" y="1"/>
                    <a:pt x="0" y="247"/>
                    <a:pt x="0" y="551"/>
                  </a:cubicBezTo>
                  <a:lnTo>
                    <a:pt x="0" y="2241"/>
                  </a:lnTo>
                  <a:lnTo>
                    <a:pt x="551" y="2241"/>
                  </a:lnTo>
                  <a:cubicBezTo>
                    <a:pt x="1462" y="2241"/>
                    <a:pt x="2241" y="1463"/>
                    <a:pt x="2241" y="551"/>
                  </a:cubicBez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4686100" y="2045425"/>
              <a:ext cx="470000" cy="304775"/>
            </a:xfrm>
            <a:custGeom>
              <a:rect b="b" l="l" r="r" t="t"/>
              <a:pathLst>
                <a:path extrusionOk="0" h="12191" w="18800">
                  <a:moveTo>
                    <a:pt x="4994" y="3342"/>
                  </a:moveTo>
                  <a:cubicBezTo>
                    <a:pt x="5906" y="3342"/>
                    <a:pt x="6646" y="4084"/>
                    <a:pt x="6646" y="4995"/>
                  </a:cubicBezTo>
                  <a:cubicBezTo>
                    <a:pt x="6646" y="5299"/>
                    <a:pt x="6400" y="5545"/>
                    <a:pt x="6095" y="5545"/>
                  </a:cubicBezTo>
                  <a:cubicBezTo>
                    <a:pt x="5791" y="5545"/>
                    <a:pt x="5545" y="5299"/>
                    <a:pt x="5545" y="4995"/>
                  </a:cubicBezTo>
                  <a:cubicBezTo>
                    <a:pt x="5545" y="4690"/>
                    <a:pt x="5298" y="4443"/>
                    <a:pt x="4994" y="4443"/>
                  </a:cubicBezTo>
                  <a:cubicBezTo>
                    <a:pt x="4691" y="4443"/>
                    <a:pt x="4444" y="4691"/>
                    <a:pt x="4444" y="4995"/>
                  </a:cubicBezTo>
                  <a:lnTo>
                    <a:pt x="4444" y="7198"/>
                  </a:lnTo>
                  <a:cubicBezTo>
                    <a:pt x="4444" y="7502"/>
                    <a:pt x="4691" y="7748"/>
                    <a:pt x="4994" y="7748"/>
                  </a:cubicBezTo>
                  <a:cubicBezTo>
                    <a:pt x="5298" y="7748"/>
                    <a:pt x="5545" y="7502"/>
                    <a:pt x="5545" y="7198"/>
                  </a:cubicBezTo>
                  <a:cubicBezTo>
                    <a:pt x="5545" y="6894"/>
                    <a:pt x="5791" y="6646"/>
                    <a:pt x="6095" y="6646"/>
                  </a:cubicBezTo>
                  <a:cubicBezTo>
                    <a:pt x="6400" y="6646"/>
                    <a:pt x="6646" y="6893"/>
                    <a:pt x="6646" y="7198"/>
                  </a:cubicBezTo>
                  <a:cubicBezTo>
                    <a:pt x="6646" y="8109"/>
                    <a:pt x="5906" y="8851"/>
                    <a:pt x="4994" y="8851"/>
                  </a:cubicBezTo>
                  <a:cubicBezTo>
                    <a:pt x="4083" y="8851"/>
                    <a:pt x="3342" y="8109"/>
                    <a:pt x="3342" y="7198"/>
                  </a:cubicBezTo>
                  <a:lnTo>
                    <a:pt x="3342" y="4995"/>
                  </a:lnTo>
                  <a:cubicBezTo>
                    <a:pt x="3342" y="4084"/>
                    <a:pt x="4083" y="3342"/>
                    <a:pt x="4994" y="3342"/>
                  </a:cubicBezTo>
                  <a:close/>
                  <a:moveTo>
                    <a:pt x="9400" y="3342"/>
                  </a:moveTo>
                  <a:cubicBezTo>
                    <a:pt x="10312" y="3342"/>
                    <a:pt x="11052" y="4084"/>
                    <a:pt x="11052" y="4995"/>
                  </a:cubicBezTo>
                  <a:lnTo>
                    <a:pt x="11052" y="7198"/>
                  </a:lnTo>
                  <a:cubicBezTo>
                    <a:pt x="11052" y="8109"/>
                    <a:pt x="10312" y="8851"/>
                    <a:pt x="9400" y="8851"/>
                  </a:cubicBezTo>
                  <a:cubicBezTo>
                    <a:pt x="8489" y="8851"/>
                    <a:pt x="7748" y="8109"/>
                    <a:pt x="7748" y="7198"/>
                  </a:cubicBezTo>
                  <a:lnTo>
                    <a:pt x="7748" y="4995"/>
                  </a:lnTo>
                  <a:cubicBezTo>
                    <a:pt x="7748" y="4084"/>
                    <a:pt x="8489" y="3342"/>
                    <a:pt x="9400" y="3342"/>
                  </a:cubicBezTo>
                  <a:close/>
                  <a:moveTo>
                    <a:pt x="13807" y="3342"/>
                  </a:moveTo>
                  <a:cubicBezTo>
                    <a:pt x="14718" y="3342"/>
                    <a:pt x="15459" y="4084"/>
                    <a:pt x="15459" y="4995"/>
                  </a:cubicBezTo>
                  <a:cubicBezTo>
                    <a:pt x="15459" y="5906"/>
                    <a:pt x="14718" y="6646"/>
                    <a:pt x="13807" y="6646"/>
                  </a:cubicBezTo>
                  <a:lnTo>
                    <a:pt x="13255" y="6646"/>
                  </a:lnTo>
                  <a:lnTo>
                    <a:pt x="13255" y="8299"/>
                  </a:lnTo>
                  <a:cubicBezTo>
                    <a:pt x="13255" y="8604"/>
                    <a:pt x="13010" y="8851"/>
                    <a:pt x="12704" y="8851"/>
                  </a:cubicBezTo>
                  <a:cubicBezTo>
                    <a:pt x="12401" y="8851"/>
                    <a:pt x="12154" y="8604"/>
                    <a:pt x="12154" y="8299"/>
                  </a:cubicBezTo>
                  <a:lnTo>
                    <a:pt x="12154" y="3893"/>
                  </a:lnTo>
                  <a:cubicBezTo>
                    <a:pt x="12154" y="3589"/>
                    <a:pt x="12401" y="3342"/>
                    <a:pt x="12704" y="3342"/>
                  </a:cubicBezTo>
                  <a:close/>
                  <a:moveTo>
                    <a:pt x="3342" y="1"/>
                  </a:moveTo>
                  <a:lnTo>
                    <a:pt x="3342" y="551"/>
                  </a:lnTo>
                  <a:cubicBezTo>
                    <a:pt x="3342" y="2070"/>
                    <a:pt x="2070" y="3342"/>
                    <a:pt x="551" y="3342"/>
                  </a:cubicBezTo>
                  <a:lnTo>
                    <a:pt x="0" y="3342"/>
                  </a:lnTo>
                  <a:lnTo>
                    <a:pt x="0" y="8851"/>
                  </a:lnTo>
                  <a:lnTo>
                    <a:pt x="551" y="8851"/>
                  </a:lnTo>
                  <a:cubicBezTo>
                    <a:pt x="2070" y="8851"/>
                    <a:pt x="3342" y="10121"/>
                    <a:pt x="3342" y="11640"/>
                  </a:cubicBezTo>
                  <a:lnTo>
                    <a:pt x="3342" y="12190"/>
                  </a:lnTo>
                  <a:lnTo>
                    <a:pt x="15458" y="12190"/>
                  </a:lnTo>
                  <a:lnTo>
                    <a:pt x="15458" y="11640"/>
                  </a:lnTo>
                  <a:cubicBezTo>
                    <a:pt x="15458" y="10121"/>
                    <a:pt x="16730" y="8851"/>
                    <a:pt x="18249" y="8851"/>
                  </a:cubicBezTo>
                  <a:lnTo>
                    <a:pt x="18799" y="8851"/>
                  </a:lnTo>
                  <a:lnTo>
                    <a:pt x="18799" y="3342"/>
                  </a:lnTo>
                  <a:lnTo>
                    <a:pt x="18249" y="3342"/>
                  </a:lnTo>
                  <a:cubicBezTo>
                    <a:pt x="16730" y="3342"/>
                    <a:pt x="15458" y="2070"/>
                    <a:pt x="15458" y="551"/>
                  </a:cubicBezTo>
                  <a:lnTo>
                    <a:pt x="15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4714550" y="1962850"/>
              <a:ext cx="192775" cy="55100"/>
            </a:xfrm>
            <a:custGeom>
              <a:rect b="b" l="l" r="r" t="t"/>
              <a:pathLst>
                <a:path extrusionOk="0" h="2204" w="7711">
                  <a:moveTo>
                    <a:pt x="551" y="0"/>
                  </a:moveTo>
                  <a:cubicBezTo>
                    <a:pt x="247" y="0"/>
                    <a:pt x="1" y="245"/>
                    <a:pt x="1" y="550"/>
                  </a:cubicBezTo>
                  <a:lnTo>
                    <a:pt x="1" y="1651"/>
                  </a:lnTo>
                  <a:cubicBezTo>
                    <a:pt x="1" y="1956"/>
                    <a:pt x="247" y="2203"/>
                    <a:pt x="551" y="2203"/>
                  </a:cubicBezTo>
                  <a:lnTo>
                    <a:pt x="7160" y="2203"/>
                  </a:lnTo>
                  <a:cubicBezTo>
                    <a:pt x="7465" y="2203"/>
                    <a:pt x="7711" y="1956"/>
                    <a:pt x="7711" y="1651"/>
                  </a:cubicBezTo>
                  <a:lnTo>
                    <a:pt x="7711" y="550"/>
                  </a:lnTo>
                  <a:cubicBezTo>
                    <a:pt x="7711" y="247"/>
                    <a:pt x="7465" y="0"/>
                    <a:pt x="7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6"/>
            <p:cNvSpPr/>
            <p:nvPr/>
          </p:nvSpPr>
          <p:spPr>
            <a:xfrm>
              <a:off x="4714550" y="1880200"/>
              <a:ext cx="192775" cy="55100"/>
            </a:xfrm>
            <a:custGeom>
              <a:rect b="b" l="l" r="r" t="t"/>
              <a:pathLst>
                <a:path extrusionOk="0" h="2204" w="7711">
                  <a:moveTo>
                    <a:pt x="551" y="1"/>
                  </a:moveTo>
                  <a:cubicBezTo>
                    <a:pt x="247" y="1"/>
                    <a:pt x="1" y="247"/>
                    <a:pt x="1" y="553"/>
                  </a:cubicBezTo>
                  <a:lnTo>
                    <a:pt x="1" y="1653"/>
                  </a:lnTo>
                  <a:cubicBezTo>
                    <a:pt x="1" y="1957"/>
                    <a:pt x="247" y="2204"/>
                    <a:pt x="551" y="2204"/>
                  </a:cubicBezTo>
                  <a:lnTo>
                    <a:pt x="7160" y="2204"/>
                  </a:lnTo>
                  <a:cubicBezTo>
                    <a:pt x="7465" y="2204"/>
                    <a:pt x="7711" y="1959"/>
                    <a:pt x="7711" y="1653"/>
                  </a:cubicBezTo>
                  <a:lnTo>
                    <a:pt x="7711" y="553"/>
                  </a:lnTo>
                  <a:cubicBezTo>
                    <a:pt x="7711" y="247"/>
                    <a:pt x="7465" y="1"/>
                    <a:pt x="7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26"/>
          <p:cNvGrpSpPr/>
          <p:nvPr/>
        </p:nvGrpSpPr>
        <p:grpSpPr>
          <a:xfrm>
            <a:off x="11987279" y="6361760"/>
            <a:ext cx="1014768" cy="1237040"/>
            <a:chOff x="3985900" y="1880200"/>
            <a:chExt cx="385550" cy="470000"/>
          </a:xfrm>
        </p:grpSpPr>
        <p:sp>
          <p:nvSpPr>
            <p:cNvPr id="1044" name="Google Shape;1044;p26"/>
            <p:cNvSpPr/>
            <p:nvPr/>
          </p:nvSpPr>
          <p:spPr>
            <a:xfrm>
              <a:off x="3985900" y="1907750"/>
              <a:ext cx="82650" cy="110200"/>
            </a:xfrm>
            <a:custGeom>
              <a:rect b="b" l="l" r="r" t="t"/>
              <a:pathLst>
                <a:path extrusionOk="0" h="4408" w="3306">
                  <a:moveTo>
                    <a:pt x="551" y="1"/>
                  </a:moveTo>
                  <a:cubicBezTo>
                    <a:pt x="247" y="1"/>
                    <a:pt x="0" y="248"/>
                    <a:pt x="0" y="551"/>
                  </a:cubicBezTo>
                  <a:lnTo>
                    <a:pt x="0" y="1652"/>
                  </a:lnTo>
                  <a:cubicBezTo>
                    <a:pt x="0" y="3174"/>
                    <a:pt x="1233" y="4407"/>
                    <a:pt x="2754" y="4407"/>
                  </a:cubicBezTo>
                  <a:cubicBezTo>
                    <a:pt x="3059" y="4407"/>
                    <a:pt x="3306" y="4160"/>
                    <a:pt x="3306" y="3855"/>
                  </a:cubicBezTo>
                  <a:lnTo>
                    <a:pt x="3306" y="2754"/>
                  </a:lnTo>
                  <a:cubicBezTo>
                    <a:pt x="3306" y="1234"/>
                    <a:pt x="2072"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4288800" y="2073000"/>
              <a:ext cx="82650" cy="111075"/>
            </a:xfrm>
            <a:custGeom>
              <a:rect b="b" l="l" r="r" t="t"/>
              <a:pathLst>
                <a:path extrusionOk="0" h="4443" w="3306">
                  <a:moveTo>
                    <a:pt x="2755" y="0"/>
                  </a:moveTo>
                  <a:cubicBezTo>
                    <a:pt x="1233" y="0"/>
                    <a:pt x="0" y="1269"/>
                    <a:pt x="0" y="2790"/>
                  </a:cubicBezTo>
                  <a:lnTo>
                    <a:pt x="0" y="3892"/>
                  </a:lnTo>
                  <a:cubicBezTo>
                    <a:pt x="0" y="4196"/>
                    <a:pt x="247" y="4442"/>
                    <a:pt x="552" y="4442"/>
                  </a:cubicBezTo>
                  <a:cubicBezTo>
                    <a:pt x="2072" y="4442"/>
                    <a:pt x="3306" y="3173"/>
                    <a:pt x="3306" y="1651"/>
                  </a:cubicBezTo>
                  <a:lnTo>
                    <a:pt x="3306" y="550"/>
                  </a:lnTo>
                  <a:cubicBezTo>
                    <a:pt x="3306" y="247"/>
                    <a:pt x="3059" y="0"/>
                    <a:pt x="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4042850" y="2045425"/>
              <a:ext cx="106425" cy="138650"/>
            </a:xfrm>
            <a:custGeom>
              <a:rect b="b" l="l" r="r" t="t"/>
              <a:pathLst>
                <a:path extrusionOk="0" h="5546" w="4257">
                  <a:moveTo>
                    <a:pt x="0" y="1"/>
                  </a:moveTo>
                  <a:cubicBezTo>
                    <a:pt x="85" y="342"/>
                    <a:pt x="240" y="669"/>
                    <a:pt x="476" y="965"/>
                  </a:cubicBezTo>
                  <a:lnTo>
                    <a:pt x="476" y="4583"/>
                  </a:lnTo>
                  <a:cubicBezTo>
                    <a:pt x="240" y="4879"/>
                    <a:pt x="85" y="5204"/>
                    <a:pt x="0" y="5545"/>
                  </a:cubicBezTo>
                  <a:lnTo>
                    <a:pt x="4256" y="5545"/>
                  </a:lnTo>
                  <a:cubicBezTo>
                    <a:pt x="4172" y="5204"/>
                    <a:pt x="4017" y="4879"/>
                    <a:pt x="3781" y="4583"/>
                  </a:cubicBezTo>
                  <a:lnTo>
                    <a:pt x="3781" y="965"/>
                  </a:lnTo>
                  <a:cubicBezTo>
                    <a:pt x="4017" y="669"/>
                    <a:pt x="4172" y="342"/>
                    <a:pt x="4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4054725" y="1880200"/>
              <a:ext cx="94550" cy="137750"/>
            </a:xfrm>
            <a:custGeom>
              <a:rect b="b" l="l" r="r" t="t"/>
              <a:pathLst>
                <a:path extrusionOk="0" h="5510" w="3782">
                  <a:moveTo>
                    <a:pt x="551" y="1"/>
                  </a:moveTo>
                  <a:cubicBezTo>
                    <a:pt x="247" y="1"/>
                    <a:pt x="1" y="247"/>
                    <a:pt x="1" y="551"/>
                  </a:cubicBezTo>
                  <a:lnTo>
                    <a:pt x="1" y="701"/>
                  </a:lnTo>
                  <a:cubicBezTo>
                    <a:pt x="998" y="1399"/>
                    <a:pt x="1653" y="2551"/>
                    <a:pt x="1653" y="3856"/>
                  </a:cubicBezTo>
                  <a:lnTo>
                    <a:pt x="1653" y="4957"/>
                  </a:lnTo>
                  <a:cubicBezTo>
                    <a:pt x="1653" y="5151"/>
                    <a:pt x="1614" y="5336"/>
                    <a:pt x="1553" y="5509"/>
                  </a:cubicBezTo>
                  <a:lnTo>
                    <a:pt x="3781" y="5509"/>
                  </a:lnTo>
                  <a:cubicBezTo>
                    <a:pt x="3697" y="5168"/>
                    <a:pt x="3542" y="4841"/>
                    <a:pt x="3306" y="4545"/>
                  </a:cubicBezTo>
                  <a:lnTo>
                    <a:pt x="3306" y="551"/>
                  </a:lnTo>
                  <a:cubicBezTo>
                    <a:pt x="3306" y="247"/>
                    <a:pt x="3059" y="1"/>
                    <a:pt x="2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4042850" y="2211575"/>
              <a:ext cx="106425" cy="138625"/>
            </a:xfrm>
            <a:custGeom>
              <a:rect b="b" l="l" r="r" t="t"/>
              <a:pathLst>
                <a:path extrusionOk="0" h="5545" w="4257">
                  <a:moveTo>
                    <a:pt x="0" y="0"/>
                  </a:moveTo>
                  <a:cubicBezTo>
                    <a:pt x="85" y="341"/>
                    <a:pt x="240" y="668"/>
                    <a:pt x="476" y="964"/>
                  </a:cubicBezTo>
                  <a:lnTo>
                    <a:pt x="476" y="4994"/>
                  </a:lnTo>
                  <a:cubicBezTo>
                    <a:pt x="476" y="5298"/>
                    <a:pt x="722" y="5544"/>
                    <a:pt x="1028" y="5544"/>
                  </a:cubicBezTo>
                  <a:lnTo>
                    <a:pt x="3231" y="5544"/>
                  </a:lnTo>
                  <a:cubicBezTo>
                    <a:pt x="3534" y="5544"/>
                    <a:pt x="3781" y="5299"/>
                    <a:pt x="3781" y="4994"/>
                  </a:cubicBezTo>
                  <a:lnTo>
                    <a:pt x="3781" y="964"/>
                  </a:lnTo>
                  <a:cubicBezTo>
                    <a:pt x="4017" y="668"/>
                    <a:pt x="4172" y="341"/>
                    <a:pt x="4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4208075" y="2045425"/>
              <a:ext cx="106425" cy="138650"/>
            </a:xfrm>
            <a:custGeom>
              <a:rect b="b" l="l" r="r" t="t"/>
              <a:pathLst>
                <a:path extrusionOk="0" h="5546" w="4257">
                  <a:moveTo>
                    <a:pt x="1" y="1"/>
                  </a:moveTo>
                  <a:cubicBezTo>
                    <a:pt x="85" y="342"/>
                    <a:pt x="240" y="669"/>
                    <a:pt x="476" y="965"/>
                  </a:cubicBezTo>
                  <a:lnTo>
                    <a:pt x="476" y="4583"/>
                  </a:lnTo>
                  <a:cubicBezTo>
                    <a:pt x="240" y="4879"/>
                    <a:pt x="85" y="5204"/>
                    <a:pt x="1" y="5545"/>
                  </a:cubicBezTo>
                  <a:lnTo>
                    <a:pt x="2229" y="5545"/>
                  </a:lnTo>
                  <a:cubicBezTo>
                    <a:pt x="2168" y="5372"/>
                    <a:pt x="2128" y="5189"/>
                    <a:pt x="2128" y="4995"/>
                  </a:cubicBezTo>
                  <a:lnTo>
                    <a:pt x="2128" y="3893"/>
                  </a:lnTo>
                  <a:cubicBezTo>
                    <a:pt x="2128" y="2475"/>
                    <a:pt x="2907" y="1208"/>
                    <a:pt x="4053" y="539"/>
                  </a:cubicBezTo>
                  <a:cubicBezTo>
                    <a:pt x="4144" y="366"/>
                    <a:pt x="4210" y="186"/>
                    <a:pt x="4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4208075" y="2211600"/>
              <a:ext cx="106425" cy="138600"/>
            </a:xfrm>
            <a:custGeom>
              <a:rect b="b" l="l" r="r" t="t"/>
              <a:pathLst>
                <a:path extrusionOk="0" h="5544" w="4257">
                  <a:moveTo>
                    <a:pt x="1" y="1"/>
                  </a:moveTo>
                  <a:cubicBezTo>
                    <a:pt x="85" y="340"/>
                    <a:pt x="240" y="667"/>
                    <a:pt x="476" y="963"/>
                  </a:cubicBezTo>
                  <a:lnTo>
                    <a:pt x="476" y="4993"/>
                  </a:lnTo>
                  <a:cubicBezTo>
                    <a:pt x="476" y="5298"/>
                    <a:pt x="722" y="5543"/>
                    <a:pt x="1026" y="5543"/>
                  </a:cubicBezTo>
                  <a:lnTo>
                    <a:pt x="3229" y="5543"/>
                  </a:lnTo>
                  <a:cubicBezTo>
                    <a:pt x="3535" y="5543"/>
                    <a:pt x="3781" y="5298"/>
                    <a:pt x="3781" y="4993"/>
                  </a:cubicBezTo>
                  <a:lnTo>
                    <a:pt x="3781" y="963"/>
                  </a:lnTo>
                  <a:cubicBezTo>
                    <a:pt x="4017" y="667"/>
                    <a:pt x="4172" y="340"/>
                    <a:pt x="4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4208125" y="1880200"/>
              <a:ext cx="106375" cy="137750"/>
            </a:xfrm>
            <a:custGeom>
              <a:rect b="b" l="l" r="r" t="t"/>
              <a:pathLst>
                <a:path extrusionOk="0" h="5510" w="4255">
                  <a:moveTo>
                    <a:pt x="1026" y="1"/>
                  </a:moveTo>
                  <a:cubicBezTo>
                    <a:pt x="720" y="1"/>
                    <a:pt x="474" y="247"/>
                    <a:pt x="474" y="553"/>
                  </a:cubicBezTo>
                  <a:lnTo>
                    <a:pt x="474" y="4545"/>
                  </a:lnTo>
                  <a:cubicBezTo>
                    <a:pt x="241" y="4838"/>
                    <a:pt x="84" y="5166"/>
                    <a:pt x="0" y="5509"/>
                  </a:cubicBezTo>
                  <a:lnTo>
                    <a:pt x="4254" y="5509"/>
                  </a:lnTo>
                  <a:cubicBezTo>
                    <a:pt x="4170" y="5168"/>
                    <a:pt x="4015" y="4841"/>
                    <a:pt x="3779" y="4545"/>
                  </a:cubicBezTo>
                  <a:lnTo>
                    <a:pt x="3779" y="553"/>
                  </a:lnTo>
                  <a:cubicBezTo>
                    <a:pt x="3779" y="247"/>
                    <a:pt x="3533" y="1"/>
                    <a:pt x="3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26"/>
          <p:cNvGrpSpPr/>
          <p:nvPr/>
        </p:nvGrpSpPr>
        <p:grpSpPr>
          <a:xfrm>
            <a:off x="2113199" y="6361826"/>
            <a:ext cx="1209930" cy="1236974"/>
            <a:chOff x="234350" y="1880225"/>
            <a:chExt cx="459700" cy="469975"/>
          </a:xfrm>
        </p:grpSpPr>
        <p:sp>
          <p:nvSpPr>
            <p:cNvPr id="1053" name="Google Shape;1053;p26"/>
            <p:cNvSpPr/>
            <p:nvPr/>
          </p:nvSpPr>
          <p:spPr>
            <a:xfrm>
              <a:off x="449025" y="2073900"/>
              <a:ext cx="106400" cy="184050"/>
            </a:xfrm>
            <a:custGeom>
              <a:rect b="b" l="l" r="r" t="t"/>
              <a:pathLst>
                <a:path extrusionOk="0" h="7362" w="4256">
                  <a:moveTo>
                    <a:pt x="3706" y="0"/>
                  </a:moveTo>
                  <a:cubicBezTo>
                    <a:pt x="3085" y="0"/>
                    <a:pt x="2507" y="161"/>
                    <a:pt x="1987" y="423"/>
                  </a:cubicBezTo>
                  <a:cubicBezTo>
                    <a:pt x="2033" y="698"/>
                    <a:pt x="2059" y="976"/>
                    <a:pt x="2051" y="1257"/>
                  </a:cubicBezTo>
                  <a:cubicBezTo>
                    <a:pt x="2020" y="2477"/>
                    <a:pt x="1501" y="3600"/>
                    <a:pt x="591" y="4421"/>
                  </a:cubicBezTo>
                  <a:cubicBezTo>
                    <a:pt x="408" y="4587"/>
                    <a:pt x="208" y="4731"/>
                    <a:pt x="0" y="4860"/>
                  </a:cubicBezTo>
                  <a:cubicBezTo>
                    <a:pt x="303" y="5976"/>
                    <a:pt x="1086" y="6891"/>
                    <a:pt x="2122" y="7361"/>
                  </a:cubicBezTo>
                  <a:cubicBezTo>
                    <a:pt x="3426" y="6250"/>
                    <a:pt x="4256" y="4599"/>
                    <a:pt x="4256" y="2754"/>
                  </a:cubicBezTo>
                  <a:lnTo>
                    <a:pt x="4256" y="56"/>
                  </a:lnTo>
                  <a:cubicBezTo>
                    <a:pt x="4076" y="30"/>
                    <a:pt x="3894"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307600" y="2192200"/>
              <a:ext cx="169300" cy="158000"/>
            </a:xfrm>
            <a:custGeom>
              <a:rect b="b" l="l" r="r" t="t"/>
              <a:pathLst>
                <a:path extrusionOk="0" h="6320" w="6772">
                  <a:moveTo>
                    <a:pt x="809" y="1"/>
                  </a:moveTo>
                  <a:cubicBezTo>
                    <a:pt x="289" y="1100"/>
                    <a:pt x="0" y="2304"/>
                    <a:pt x="0" y="3530"/>
                  </a:cubicBezTo>
                  <a:lnTo>
                    <a:pt x="0" y="5769"/>
                  </a:lnTo>
                  <a:cubicBezTo>
                    <a:pt x="0" y="6074"/>
                    <a:pt x="247" y="6319"/>
                    <a:pt x="550" y="6319"/>
                  </a:cubicBezTo>
                  <a:cubicBezTo>
                    <a:pt x="856" y="6319"/>
                    <a:pt x="1101" y="6074"/>
                    <a:pt x="1101" y="5769"/>
                  </a:cubicBezTo>
                  <a:cubicBezTo>
                    <a:pt x="1101" y="4858"/>
                    <a:pt x="1842" y="4080"/>
                    <a:pt x="2753" y="4080"/>
                  </a:cubicBezTo>
                  <a:lnTo>
                    <a:pt x="3856" y="4080"/>
                  </a:lnTo>
                  <a:cubicBezTo>
                    <a:pt x="4911" y="4080"/>
                    <a:pt x="5905" y="3807"/>
                    <a:pt x="6772" y="3330"/>
                  </a:cubicBezTo>
                  <a:cubicBezTo>
                    <a:pt x="5761" y="2704"/>
                    <a:pt x="5003" y="1730"/>
                    <a:pt x="4647" y="572"/>
                  </a:cubicBezTo>
                  <a:cubicBezTo>
                    <a:pt x="4203" y="707"/>
                    <a:pt x="3762" y="770"/>
                    <a:pt x="3331" y="770"/>
                  </a:cubicBezTo>
                  <a:cubicBezTo>
                    <a:pt x="2418" y="770"/>
                    <a:pt x="1553" y="487"/>
                    <a:pt x="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234350" y="1880325"/>
              <a:ext cx="247550" cy="303725"/>
            </a:xfrm>
            <a:custGeom>
              <a:rect b="b" l="l" r="r" t="t"/>
              <a:pathLst>
                <a:path extrusionOk="0" h="12149" w="9902">
                  <a:moveTo>
                    <a:pt x="1837" y="1"/>
                  </a:moveTo>
                  <a:cubicBezTo>
                    <a:pt x="1778" y="1"/>
                    <a:pt x="1718" y="8"/>
                    <a:pt x="1661" y="21"/>
                  </a:cubicBezTo>
                  <a:cubicBezTo>
                    <a:pt x="1476" y="65"/>
                    <a:pt x="1313" y="239"/>
                    <a:pt x="1253" y="420"/>
                  </a:cubicBezTo>
                  <a:cubicBezTo>
                    <a:pt x="1" y="4178"/>
                    <a:pt x="963" y="8289"/>
                    <a:pt x="3763" y="11089"/>
                  </a:cubicBezTo>
                  <a:cubicBezTo>
                    <a:pt x="4446" y="11772"/>
                    <a:pt x="5381" y="12149"/>
                    <a:pt x="6309" y="12149"/>
                  </a:cubicBezTo>
                  <a:cubicBezTo>
                    <a:pt x="7072" y="12149"/>
                    <a:pt x="7830" y="11894"/>
                    <a:pt x="8440" y="11345"/>
                  </a:cubicBezTo>
                  <a:cubicBezTo>
                    <a:pt x="9862" y="10064"/>
                    <a:pt x="9902" y="7880"/>
                    <a:pt x="8569" y="6549"/>
                  </a:cubicBezTo>
                  <a:lnTo>
                    <a:pt x="2190" y="133"/>
                  </a:lnTo>
                  <a:cubicBezTo>
                    <a:pt x="2096" y="38"/>
                    <a:pt x="1968"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418425" y="1880225"/>
              <a:ext cx="275625" cy="177575"/>
            </a:xfrm>
            <a:custGeom>
              <a:rect b="b" l="l" r="r" t="t"/>
              <a:pathLst>
                <a:path extrusionOk="0" h="7103" w="11025">
                  <a:moveTo>
                    <a:pt x="4930" y="2239"/>
                  </a:moveTo>
                  <a:cubicBezTo>
                    <a:pt x="5233" y="2239"/>
                    <a:pt x="5480" y="2485"/>
                    <a:pt x="5480" y="2791"/>
                  </a:cubicBezTo>
                  <a:cubicBezTo>
                    <a:pt x="5480" y="3094"/>
                    <a:pt x="5233" y="3341"/>
                    <a:pt x="4930" y="3341"/>
                  </a:cubicBezTo>
                  <a:cubicBezTo>
                    <a:pt x="4626" y="3341"/>
                    <a:pt x="4379" y="3094"/>
                    <a:pt x="4379" y="2791"/>
                  </a:cubicBezTo>
                  <a:cubicBezTo>
                    <a:pt x="4379" y="2485"/>
                    <a:pt x="4626" y="2239"/>
                    <a:pt x="4930" y="2239"/>
                  </a:cubicBezTo>
                  <a:close/>
                  <a:moveTo>
                    <a:pt x="3813" y="1"/>
                  </a:moveTo>
                  <a:cubicBezTo>
                    <a:pt x="3750" y="1"/>
                    <a:pt x="3686" y="2"/>
                    <a:pt x="3621" y="6"/>
                  </a:cubicBezTo>
                  <a:cubicBezTo>
                    <a:pt x="1702" y="105"/>
                    <a:pt x="143" y="1797"/>
                    <a:pt x="0" y="3789"/>
                  </a:cubicBezTo>
                  <a:lnTo>
                    <a:pt x="1985" y="5774"/>
                  </a:lnTo>
                  <a:cubicBezTo>
                    <a:pt x="2369" y="6158"/>
                    <a:pt x="2662" y="6613"/>
                    <a:pt x="2880" y="7102"/>
                  </a:cubicBezTo>
                  <a:cubicBezTo>
                    <a:pt x="3507" y="6815"/>
                    <a:pt x="4197" y="6645"/>
                    <a:pt x="4930" y="6645"/>
                  </a:cubicBezTo>
                  <a:cubicBezTo>
                    <a:pt x="5136" y="6645"/>
                    <a:pt x="5331" y="6683"/>
                    <a:pt x="5530" y="6707"/>
                  </a:cubicBezTo>
                  <a:cubicBezTo>
                    <a:pt x="5763" y="5422"/>
                    <a:pt x="6885" y="4442"/>
                    <a:pt x="8235" y="4442"/>
                  </a:cubicBezTo>
                  <a:lnTo>
                    <a:pt x="10474" y="4442"/>
                  </a:lnTo>
                  <a:cubicBezTo>
                    <a:pt x="10779" y="4442"/>
                    <a:pt x="11024" y="4197"/>
                    <a:pt x="11024" y="3892"/>
                  </a:cubicBezTo>
                  <a:cubicBezTo>
                    <a:pt x="11024" y="3588"/>
                    <a:pt x="10778" y="3341"/>
                    <a:pt x="10474" y="3341"/>
                  </a:cubicBezTo>
                  <a:lnTo>
                    <a:pt x="8038" y="3341"/>
                  </a:lnTo>
                  <a:cubicBezTo>
                    <a:pt x="7784" y="3341"/>
                    <a:pt x="7614" y="3129"/>
                    <a:pt x="7560" y="2919"/>
                  </a:cubicBezTo>
                  <a:cubicBezTo>
                    <a:pt x="7117" y="1218"/>
                    <a:pt x="5559" y="1"/>
                    <a:pt x="3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26"/>
          <p:cNvGrpSpPr/>
          <p:nvPr/>
        </p:nvGrpSpPr>
        <p:grpSpPr>
          <a:xfrm>
            <a:off x="9922014" y="6361826"/>
            <a:ext cx="1237040" cy="1236974"/>
            <a:chOff x="3201225" y="1880225"/>
            <a:chExt cx="470000" cy="469975"/>
          </a:xfrm>
        </p:grpSpPr>
        <p:sp>
          <p:nvSpPr>
            <p:cNvPr id="1058" name="Google Shape;1058;p26"/>
            <p:cNvSpPr/>
            <p:nvPr/>
          </p:nvSpPr>
          <p:spPr>
            <a:xfrm>
              <a:off x="3201225" y="2017925"/>
              <a:ext cx="470000" cy="332275"/>
            </a:xfrm>
            <a:custGeom>
              <a:rect b="b" l="l" r="r" t="t"/>
              <a:pathLst>
                <a:path extrusionOk="0" h="13291" w="18800">
                  <a:moveTo>
                    <a:pt x="551" y="0"/>
                  </a:moveTo>
                  <a:cubicBezTo>
                    <a:pt x="247" y="0"/>
                    <a:pt x="0" y="245"/>
                    <a:pt x="0" y="550"/>
                  </a:cubicBezTo>
                  <a:lnTo>
                    <a:pt x="0" y="12740"/>
                  </a:lnTo>
                  <a:cubicBezTo>
                    <a:pt x="0" y="13044"/>
                    <a:pt x="247" y="13290"/>
                    <a:pt x="551" y="13290"/>
                  </a:cubicBezTo>
                  <a:cubicBezTo>
                    <a:pt x="856" y="13290"/>
                    <a:pt x="1101" y="13045"/>
                    <a:pt x="1101" y="12740"/>
                  </a:cubicBezTo>
                  <a:lnTo>
                    <a:pt x="1101" y="5543"/>
                  </a:lnTo>
                  <a:lnTo>
                    <a:pt x="2534" y="5543"/>
                  </a:lnTo>
                  <a:lnTo>
                    <a:pt x="2534" y="11639"/>
                  </a:lnTo>
                  <a:cubicBezTo>
                    <a:pt x="2534" y="11948"/>
                    <a:pt x="2776" y="12190"/>
                    <a:pt x="3084" y="12190"/>
                  </a:cubicBezTo>
                  <a:lnTo>
                    <a:pt x="3342" y="12190"/>
                  </a:lnTo>
                  <a:cubicBezTo>
                    <a:pt x="3650" y="12190"/>
                    <a:pt x="3892" y="11948"/>
                    <a:pt x="3892" y="11639"/>
                  </a:cubicBezTo>
                  <a:lnTo>
                    <a:pt x="3892" y="5543"/>
                  </a:lnTo>
                  <a:lnTo>
                    <a:pt x="4994" y="5543"/>
                  </a:lnTo>
                  <a:lnTo>
                    <a:pt x="4994" y="10501"/>
                  </a:lnTo>
                  <a:cubicBezTo>
                    <a:pt x="4994" y="10809"/>
                    <a:pt x="5236" y="11051"/>
                    <a:pt x="5545" y="11051"/>
                  </a:cubicBezTo>
                  <a:lnTo>
                    <a:pt x="5820" y="11051"/>
                  </a:lnTo>
                  <a:cubicBezTo>
                    <a:pt x="6128" y="11051"/>
                    <a:pt x="6388" y="10809"/>
                    <a:pt x="6388" y="10501"/>
                  </a:cubicBezTo>
                  <a:lnTo>
                    <a:pt x="6388" y="5543"/>
                  </a:lnTo>
                  <a:lnTo>
                    <a:pt x="7491" y="5543"/>
                  </a:lnTo>
                  <a:lnTo>
                    <a:pt x="7491" y="9399"/>
                  </a:lnTo>
                  <a:cubicBezTo>
                    <a:pt x="7491" y="9707"/>
                    <a:pt x="7733" y="9951"/>
                    <a:pt x="8041" y="9951"/>
                  </a:cubicBezTo>
                  <a:lnTo>
                    <a:pt x="8298" y="9951"/>
                  </a:lnTo>
                  <a:cubicBezTo>
                    <a:pt x="8606" y="9951"/>
                    <a:pt x="8848" y="9707"/>
                    <a:pt x="8848" y="9399"/>
                  </a:cubicBezTo>
                  <a:lnTo>
                    <a:pt x="8848" y="5543"/>
                  </a:lnTo>
                  <a:lnTo>
                    <a:pt x="9951" y="5543"/>
                  </a:lnTo>
                  <a:lnTo>
                    <a:pt x="9951" y="8298"/>
                  </a:lnTo>
                  <a:cubicBezTo>
                    <a:pt x="9951" y="8606"/>
                    <a:pt x="10193" y="8848"/>
                    <a:pt x="10501" y="8848"/>
                  </a:cubicBezTo>
                  <a:lnTo>
                    <a:pt x="10794" y="8848"/>
                  </a:lnTo>
                  <a:cubicBezTo>
                    <a:pt x="11104" y="8848"/>
                    <a:pt x="11346" y="8606"/>
                    <a:pt x="11346" y="8298"/>
                  </a:cubicBezTo>
                  <a:lnTo>
                    <a:pt x="11346" y="5543"/>
                  </a:lnTo>
                  <a:lnTo>
                    <a:pt x="12447" y="5543"/>
                  </a:lnTo>
                  <a:lnTo>
                    <a:pt x="12447" y="7196"/>
                  </a:lnTo>
                  <a:cubicBezTo>
                    <a:pt x="12447" y="7504"/>
                    <a:pt x="12689" y="7748"/>
                    <a:pt x="12997" y="7748"/>
                  </a:cubicBezTo>
                  <a:lnTo>
                    <a:pt x="13255" y="7748"/>
                  </a:lnTo>
                  <a:cubicBezTo>
                    <a:pt x="13563" y="7748"/>
                    <a:pt x="13806" y="7504"/>
                    <a:pt x="13806" y="7196"/>
                  </a:cubicBezTo>
                  <a:lnTo>
                    <a:pt x="13806" y="5543"/>
                  </a:lnTo>
                  <a:lnTo>
                    <a:pt x="14907" y="5543"/>
                  </a:lnTo>
                  <a:lnTo>
                    <a:pt x="14907" y="6095"/>
                  </a:lnTo>
                  <a:cubicBezTo>
                    <a:pt x="14907" y="6403"/>
                    <a:pt x="15149" y="6645"/>
                    <a:pt x="15458" y="6645"/>
                  </a:cubicBezTo>
                  <a:lnTo>
                    <a:pt x="15752" y="6645"/>
                  </a:lnTo>
                  <a:cubicBezTo>
                    <a:pt x="16061" y="6645"/>
                    <a:pt x="16303" y="6403"/>
                    <a:pt x="16303" y="6095"/>
                  </a:cubicBezTo>
                  <a:lnTo>
                    <a:pt x="16303" y="5543"/>
                  </a:lnTo>
                  <a:lnTo>
                    <a:pt x="17698" y="5543"/>
                  </a:lnTo>
                  <a:lnTo>
                    <a:pt x="17698" y="12740"/>
                  </a:lnTo>
                  <a:cubicBezTo>
                    <a:pt x="17698" y="13044"/>
                    <a:pt x="17945" y="13290"/>
                    <a:pt x="18249" y="13290"/>
                  </a:cubicBezTo>
                  <a:cubicBezTo>
                    <a:pt x="18554" y="13290"/>
                    <a:pt x="18799" y="13045"/>
                    <a:pt x="18799" y="12740"/>
                  </a:cubicBezTo>
                  <a:lnTo>
                    <a:pt x="18799" y="550"/>
                  </a:lnTo>
                  <a:cubicBezTo>
                    <a:pt x="18799" y="245"/>
                    <a:pt x="18554" y="0"/>
                    <a:pt x="18249" y="0"/>
                  </a:cubicBezTo>
                  <a:cubicBezTo>
                    <a:pt x="17945" y="0"/>
                    <a:pt x="17698" y="245"/>
                    <a:pt x="17698" y="550"/>
                  </a:cubicBezTo>
                  <a:lnTo>
                    <a:pt x="17698" y="4442"/>
                  </a:lnTo>
                  <a:lnTo>
                    <a:pt x="1101" y="4442"/>
                  </a:lnTo>
                  <a:lnTo>
                    <a:pt x="1101" y="550"/>
                  </a:lnTo>
                  <a:cubicBezTo>
                    <a:pt x="1101" y="245"/>
                    <a:pt x="856"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3227725" y="1880225"/>
              <a:ext cx="194725" cy="137725"/>
            </a:xfrm>
            <a:custGeom>
              <a:rect b="b" l="l" r="r" t="t"/>
              <a:pathLst>
                <a:path extrusionOk="0" h="5509" w="7789">
                  <a:moveTo>
                    <a:pt x="631" y="0"/>
                  </a:moveTo>
                  <a:cubicBezTo>
                    <a:pt x="443" y="0"/>
                    <a:pt x="260" y="95"/>
                    <a:pt x="157" y="267"/>
                  </a:cubicBezTo>
                  <a:cubicBezTo>
                    <a:pt x="0" y="528"/>
                    <a:pt x="85" y="866"/>
                    <a:pt x="346" y="1022"/>
                  </a:cubicBezTo>
                  <a:lnTo>
                    <a:pt x="4518" y="3526"/>
                  </a:lnTo>
                  <a:cubicBezTo>
                    <a:pt x="4497" y="3633"/>
                    <a:pt x="4485" y="3743"/>
                    <a:pt x="4485" y="3855"/>
                  </a:cubicBezTo>
                  <a:cubicBezTo>
                    <a:pt x="4485" y="4767"/>
                    <a:pt x="5226" y="5508"/>
                    <a:pt x="6137" y="5508"/>
                  </a:cubicBezTo>
                  <a:cubicBezTo>
                    <a:pt x="7047" y="5508"/>
                    <a:pt x="7788" y="4767"/>
                    <a:pt x="7788" y="3855"/>
                  </a:cubicBezTo>
                  <a:cubicBezTo>
                    <a:pt x="7788" y="2944"/>
                    <a:pt x="7047" y="2203"/>
                    <a:pt x="6137" y="2203"/>
                  </a:cubicBezTo>
                  <a:cubicBezTo>
                    <a:pt x="5739" y="2203"/>
                    <a:pt x="5378" y="2350"/>
                    <a:pt x="5092" y="2586"/>
                  </a:cubicBezTo>
                  <a:lnTo>
                    <a:pt x="913" y="78"/>
                  </a:lnTo>
                  <a:cubicBezTo>
                    <a:pt x="824" y="25"/>
                    <a:pt x="727"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3449975" y="1880225"/>
              <a:ext cx="194725" cy="137725"/>
            </a:xfrm>
            <a:custGeom>
              <a:rect b="b" l="l" r="r" t="t"/>
              <a:pathLst>
                <a:path extrusionOk="0" h="5509" w="7789">
                  <a:moveTo>
                    <a:pt x="7161" y="0"/>
                  </a:moveTo>
                  <a:cubicBezTo>
                    <a:pt x="7064" y="0"/>
                    <a:pt x="6967" y="25"/>
                    <a:pt x="6878" y="78"/>
                  </a:cubicBezTo>
                  <a:lnTo>
                    <a:pt x="2697" y="2586"/>
                  </a:lnTo>
                  <a:cubicBezTo>
                    <a:pt x="2411" y="2350"/>
                    <a:pt x="2050" y="2203"/>
                    <a:pt x="1653" y="2203"/>
                  </a:cubicBezTo>
                  <a:cubicBezTo>
                    <a:pt x="742" y="2203"/>
                    <a:pt x="1" y="2944"/>
                    <a:pt x="1" y="3855"/>
                  </a:cubicBezTo>
                  <a:cubicBezTo>
                    <a:pt x="1" y="4767"/>
                    <a:pt x="742" y="5508"/>
                    <a:pt x="1653" y="5508"/>
                  </a:cubicBezTo>
                  <a:cubicBezTo>
                    <a:pt x="2563" y="5508"/>
                    <a:pt x="3305" y="4767"/>
                    <a:pt x="3305" y="3855"/>
                  </a:cubicBezTo>
                  <a:cubicBezTo>
                    <a:pt x="3305" y="3743"/>
                    <a:pt x="3294" y="3633"/>
                    <a:pt x="3271" y="3526"/>
                  </a:cubicBezTo>
                  <a:lnTo>
                    <a:pt x="7443" y="1024"/>
                  </a:lnTo>
                  <a:cubicBezTo>
                    <a:pt x="7705" y="866"/>
                    <a:pt x="7789" y="529"/>
                    <a:pt x="7632" y="267"/>
                  </a:cubicBezTo>
                  <a:cubicBezTo>
                    <a:pt x="7529" y="95"/>
                    <a:pt x="7348" y="0"/>
                    <a:pt x="7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3264575" y="2045425"/>
              <a:ext cx="33950" cy="56050"/>
            </a:xfrm>
            <a:custGeom>
              <a:rect b="b" l="l" r="r" t="t"/>
              <a:pathLst>
                <a:path extrusionOk="0" h="2242" w="1358">
                  <a:moveTo>
                    <a:pt x="550" y="1"/>
                  </a:moveTo>
                  <a:cubicBezTo>
                    <a:pt x="242" y="1"/>
                    <a:pt x="0" y="243"/>
                    <a:pt x="0" y="551"/>
                  </a:cubicBezTo>
                  <a:lnTo>
                    <a:pt x="0" y="2241"/>
                  </a:lnTo>
                  <a:lnTo>
                    <a:pt x="1358" y="2241"/>
                  </a:lnTo>
                  <a:lnTo>
                    <a:pt x="1358" y="551"/>
                  </a:lnTo>
                  <a:cubicBezTo>
                    <a:pt x="1358" y="243"/>
                    <a:pt x="1116"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3326075" y="2045425"/>
              <a:ext cx="34900" cy="56050"/>
            </a:xfrm>
            <a:custGeom>
              <a:rect b="b" l="l" r="r" t="t"/>
              <a:pathLst>
                <a:path extrusionOk="0" h="2242" w="1396">
                  <a:moveTo>
                    <a:pt x="551" y="1"/>
                  </a:moveTo>
                  <a:cubicBezTo>
                    <a:pt x="242" y="1"/>
                    <a:pt x="0" y="243"/>
                    <a:pt x="0" y="551"/>
                  </a:cubicBezTo>
                  <a:lnTo>
                    <a:pt x="0" y="2241"/>
                  </a:lnTo>
                  <a:lnTo>
                    <a:pt x="1396" y="2241"/>
                  </a:lnTo>
                  <a:lnTo>
                    <a:pt x="1396" y="551"/>
                  </a:lnTo>
                  <a:cubicBezTo>
                    <a:pt x="1396" y="243"/>
                    <a:pt x="1152" y="1"/>
                    <a:pt x="8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3388475" y="2045425"/>
              <a:ext cx="33975" cy="56050"/>
            </a:xfrm>
            <a:custGeom>
              <a:rect b="b" l="l" r="r" t="t"/>
              <a:pathLst>
                <a:path extrusionOk="0" h="2242" w="1359">
                  <a:moveTo>
                    <a:pt x="551" y="1"/>
                  </a:moveTo>
                  <a:cubicBezTo>
                    <a:pt x="243" y="1"/>
                    <a:pt x="1" y="243"/>
                    <a:pt x="1" y="551"/>
                  </a:cubicBezTo>
                  <a:lnTo>
                    <a:pt x="1" y="2241"/>
                  </a:lnTo>
                  <a:lnTo>
                    <a:pt x="1358" y="2241"/>
                  </a:lnTo>
                  <a:lnTo>
                    <a:pt x="1358" y="551"/>
                  </a:lnTo>
                  <a:cubicBezTo>
                    <a:pt x="1358" y="243"/>
                    <a:pt x="1116"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3449975" y="2045425"/>
              <a:ext cx="34925" cy="56000"/>
            </a:xfrm>
            <a:custGeom>
              <a:rect b="b" l="l" r="r" t="t"/>
              <a:pathLst>
                <a:path extrusionOk="0" h="2240" w="1397">
                  <a:moveTo>
                    <a:pt x="551" y="1"/>
                  </a:moveTo>
                  <a:cubicBezTo>
                    <a:pt x="243" y="1"/>
                    <a:pt x="1" y="243"/>
                    <a:pt x="1" y="551"/>
                  </a:cubicBezTo>
                  <a:lnTo>
                    <a:pt x="1" y="2240"/>
                  </a:lnTo>
                  <a:lnTo>
                    <a:pt x="1396" y="2240"/>
                  </a:lnTo>
                  <a:lnTo>
                    <a:pt x="1396" y="551"/>
                  </a:lnTo>
                  <a:cubicBezTo>
                    <a:pt x="1396" y="243"/>
                    <a:pt x="1154" y="1"/>
                    <a:pt x="8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3512400" y="2045425"/>
              <a:ext cx="34000" cy="56050"/>
            </a:xfrm>
            <a:custGeom>
              <a:rect b="b" l="l" r="r" t="t"/>
              <a:pathLst>
                <a:path extrusionOk="0" h="2242" w="1360">
                  <a:moveTo>
                    <a:pt x="550" y="1"/>
                  </a:moveTo>
                  <a:cubicBezTo>
                    <a:pt x="242" y="1"/>
                    <a:pt x="0" y="243"/>
                    <a:pt x="0" y="551"/>
                  </a:cubicBezTo>
                  <a:lnTo>
                    <a:pt x="0" y="2241"/>
                  </a:lnTo>
                  <a:lnTo>
                    <a:pt x="1359" y="2241"/>
                  </a:lnTo>
                  <a:lnTo>
                    <a:pt x="1359" y="551"/>
                  </a:lnTo>
                  <a:cubicBezTo>
                    <a:pt x="1359" y="243"/>
                    <a:pt x="1116"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3573900" y="2045425"/>
              <a:ext cx="34900" cy="56050"/>
            </a:xfrm>
            <a:custGeom>
              <a:rect b="b" l="l" r="r" t="t"/>
              <a:pathLst>
                <a:path extrusionOk="0" h="2242" w="1396">
                  <a:moveTo>
                    <a:pt x="551" y="1"/>
                  </a:moveTo>
                  <a:cubicBezTo>
                    <a:pt x="242" y="1"/>
                    <a:pt x="0" y="243"/>
                    <a:pt x="0" y="551"/>
                  </a:cubicBezTo>
                  <a:lnTo>
                    <a:pt x="0" y="2241"/>
                  </a:lnTo>
                  <a:lnTo>
                    <a:pt x="1396" y="2241"/>
                  </a:lnTo>
                  <a:lnTo>
                    <a:pt x="1396" y="551"/>
                  </a:lnTo>
                  <a:cubicBezTo>
                    <a:pt x="1396" y="243"/>
                    <a:pt x="1154"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26"/>
          <p:cNvGrpSpPr/>
          <p:nvPr/>
        </p:nvGrpSpPr>
        <p:grpSpPr>
          <a:xfrm>
            <a:off x="7971373" y="6361760"/>
            <a:ext cx="1237040" cy="1237106"/>
            <a:chOff x="2460100" y="1880200"/>
            <a:chExt cx="470000" cy="470025"/>
          </a:xfrm>
        </p:grpSpPr>
        <p:sp>
          <p:nvSpPr>
            <p:cNvPr id="1068" name="Google Shape;1068;p26"/>
            <p:cNvSpPr/>
            <p:nvPr/>
          </p:nvSpPr>
          <p:spPr>
            <a:xfrm>
              <a:off x="2598675" y="1996400"/>
              <a:ext cx="164575" cy="242075"/>
            </a:xfrm>
            <a:custGeom>
              <a:rect b="b" l="l" r="r" t="t"/>
              <a:pathLst>
                <a:path extrusionOk="0" h="9683" w="6583">
                  <a:moveTo>
                    <a:pt x="1" y="1"/>
                  </a:moveTo>
                  <a:lnTo>
                    <a:pt x="1" y="2102"/>
                  </a:lnTo>
                  <a:lnTo>
                    <a:pt x="2" y="2102"/>
                  </a:lnTo>
                  <a:cubicBezTo>
                    <a:pt x="642" y="2330"/>
                    <a:pt x="1103" y="2936"/>
                    <a:pt x="1103" y="3654"/>
                  </a:cubicBezTo>
                  <a:lnTo>
                    <a:pt x="1103" y="9682"/>
                  </a:lnTo>
                  <a:cubicBezTo>
                    <a:pt x="4004" y="9419"/>
                    <a:pt x="6320" y="7067"/>
                    <a:pt x="6583" y="4165"/>
                  </a:cubicBezTo>
                  <a:lnTo>
                    <a:pt x="6060" y="4165"/>
                  </a:lnTo>
                  <a:cubicBezTo>
                    <a:pt x="4541" y="4165"/>
                    <a:pt x="3306" y="2930"/>
                    <a:pt x="3306" y="1411"/>
                  </a:cubicBezTo>
                  <a:lnTo>
                    <a:pt x="3306" y="861"/>
                  </a:lnTo>
                  <a:lnTo>
                    <a:pt x="2204" y="861"/>
                  </a:lnTo>
                  <a:cubicBezTo>
                    <a:pt x="1356" y="861"/>
                    <a:pt x="587" y="52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2706725" y="2128975"/>
              <a:ext cx="223375" cy="192800"/>
            </a:xfrm>
            <a:custGeom>
              <a:rect b="b" l="l" r="r" t="t"/>
              <a:pathLst>
                <a:path extrusionOk="0" h="7712" w="8935">
                  <a:moveTo>
                    <a:pt x="8384" y="0"/>
                  </a:moveTo>
                  <a:cubicBezTo>
                    <a:pt x="6446" y="0"/>
                    <a:pt x="4817" y="1441"/>
                    <a:pt x="4547" y="3306"/>
                  </a:cubicBezTo>
                  <a:lnTo>
                    <a:pt x="1381" y="3306"/>
                  </a:lnTo>
                  <a:cubicBezTo>
                    <a:pt x="972" y="3731"/>
                    <a:pt x="505" y="4092"/>
                    <a:pt x="1" y="4406"/>
                  </a:cubicBezTo>
                  <a:lnTo>
                    <a:pt x="2344" y="4406"/>
                  </a:lnTo>
                  <a:cubicBezTo>
                    <a:pt x="2614" y="6269"/>
                    <a:pt x="4207" y="7712"/>
                    <a:pt x="6144" y="7712"/>
                  </a:cubicBezTo>
                  <a:cubicBezTo>
                    <a:pt x="6449" y="7712"/>
                    <a:pt x="6694" y="7465"/>
                    <a:pt x="6694" y="7160"/>
                  </a:cubicBezTo>
                  <a:cubicBezTo>
                    <a:pt x="6694" y="6056"/>
                    <a:pt x="6222" y="5066"/>
                    <a:pt x="5476" y="4363"/>
                  </a:cubicBezTo>
                  <a:cubicBezTo>
                    <a:pt x="7395" y="4145"/>
                    <a:pt x="8935" y="2528"/>
                    <a:pt x="8935" y="551"/>
                  </a:cubicBezTo>
                  <a:cubicBezTo>
                    <a:pt x="8935" y="247"/>
                    <a:pt x="8688" y="0"/>
                    <a:pt x="8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2460100" y="2073975"/>
              <a:ext cx="138650" cy="276250"/>
            </a:xfrm>
            <a:custGeom>
              <a:rect b="b" l="l" r="r" t="t"/>
              <a:pathLst>
                <a:path extrusionOk="0" h="11050" w="5546">
                  <a:moveTo>
                    <a:pt x="4995" y="0"/>
                  </a:moveTo>
                  <a:cubicBezTo>
                    <a:pt x="4969" y="0"/>
                    <a:pt x="4942" y="2"/>
                    <a:pt x="4915" y="6"/>
                  </a:cubicBezTo>
                  <a:lnTo>
                    <a:pt x="4915" y="5"/>
                  </a:lnTo>
                  <a:cubicBezTo>
                    <a:pt x="2762" y="314"/>
                    <a:pt x="1102" y="2226"/>
                    <a:pt x="1102" y="4403"/>
                  </a:cubicBezTo>
                  <a:lnTo>
                    <a:pt x="1102" y="5506"/>
                  </a:lnTo>
                  <a:lnTo>
                    <a:pt x="551" y="5506"/>
                  </a:lnTo>
                  <a:cubicBezTo>
                    <a:pt x="248" y="5506"/>
                    <a:pt x="1" y="5751"/>
                    <a:pt x="1" y="6056"/>
                  </a:cubicBezTo>
                  <a:cubicBezTo>
                    <a:pt x="1" y="6360"/>
                    <a:pt x="246" y="6606"/>
                    <a:pt x="551" y="6606"/>
                  </a:cubicBezTo>
                  <a:lnTo>
                    <a:pt x="1102" y="6606"/>
                  </a:lnTo>
                  <a:lnTo>
                    <a:pt x="1102" y="10498"/>
                  </a:lnTo>
                  <a:cubicBezTo>
                    <a:pt x="1102" y="10808"/>
                    <a:pt x="1355" y="11049"/>
                    <a:pt x="1654" y="11049"/>
                  </a:cubicBezTo>
                  <a:cubicBezTo>
                    <a:pt x="1679" y="11049"/>
                    <a:pt x="1706" y="11048"/>
                    <a:pt x="1732" y="11044"/>
                  </a:cubicBezTo>
                  <a:cubicBezTo>
                    <a:pt x="3884" y="10734"/>
                    <a:pt x="5545" y="8784"/>
                    <a:pt x="5545" y="6606"/>
                  </a:cubicBezTo>
                  <a:lnTo>
                    <a:pt x="5545" y="551"/>
                  </a:lnTo>
                  <a:cubicBezTo>
                    <a:pt x="5545" y="244"/>
                    <a:pt x="5295" y="0"/>
                    <a:pt x="4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2791475" y="1880200"/>
              <a:ext cx="110175" cy="83075"/>
            </a:xfrm>
            <a:custGeom>
              <a:rect b="b" l="l" r="r" t="t"/>
              <a:pathLst>
                <a:path extrusionOk="0" h="3323" w="4407">
                  <a:moveTo>
                    <a:pt x="0" y="1"/>
                  </a:moveTo>
                  <a:lnTo>
                    <a:pt x="0" y="2204"/>
                  </a:lnTo>
                  <a:lnTo>
                    <a:pt x="2203" y="2204"/>
                  </a:lnTo>
                  <a:cubicBezTo>
                    <a:pt x="3107" y="2204"/>
                    <a:pt x="3904" y="2647"/>
                    <a:pt x="4406" y="3323"/>
                  </a:cubicBezTo>
                  <a:lnTo>
                    <a:pt x="4406" y="2756"/>
                  </a:lnTo>
                  <a:cubicBezTo>
                    <a:pt x="4406" y="1237"/>
                    <a:pt x="3170"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2791475" y="1962850"/>
              <a:ext cx="96425" cy="55100"/>
            </a:xfrm>
            <a:custGeom>
              <a:rect b="b" l="l" r="r" t="t"/>
              <a:pathLst>
                <a:path extrusionOk="0" h="2204" w="3857">
                  <a:moveTo>
                    <a:pt x="0" y="0"/>
                  </a:moveTo>
                  <a:lnTo>
                    <a:pt x="0" y="2203"/>
                  </a:lnTo>
                  <a:lnTo>
                    <a:pt x="3856" y="2203"/>
                  </a:lnTo>
                  <a:lnTo>
                    <a:pt x="3856" y="1651"/>
                  </a:lnTo>
                  <a:cubicBezTo>
                    <a:pt x="3856" y="741"/>
                    <a:pt x="3115" y="0"/>
                    <a:pt x="2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2598675" y="1880200"/>
              <a:ext cx="165275" cy="192825"/>
            </a:xfrm>
            <a:custGeom>
              <a:rect b="b" l="l" r="r" t="t"/>
              <a:pathLst>
                <a:path extrusionOk="0" h="7713" w="6611">
                  <a:moveTo>
                    <a:pt x="3306" y="1653"/>
                  </a:moveTo>
                  <a:cubicBezTo>
                    <a:pt x="3610" y="1653"/>
                    <a:pt x="3857" y="1900"/>
                    <a:pt x="3857" y="2204"/>
                  </a:cubicBezTo>
                  <a:cubicBezTo>
                    <a:pt x="3857" y="2509"/>
                    <a:pt x="3610" y="2754"/>
                    <a:pt x="3306" y="2754"/>
                  </a:cubicBezTo>
                  <a:cubicBezTo>
                    <a:pt x="3002" y="2754"/>
                    <a:pt x="2756" y="2508"/>
                    <a:pt x="2756" y="2204"/>
                  </a:cubicBezTo>
                  <a:cubicBezTo>
                    <a:pt x="2756" y="1900"/>
                    <a:pt x="3002" y="1653"/>
                    <a:pt x="3306" y="1653"/>
                  </a:cubicBezTo>
                  <a:close/>
                  <a:moveTo>
                    <a:pt x="2204" y="1"/>
                  </a:moveTo>
                  <a:cubicBezTo>
                    <a:pt x="987" y="1"/>
                    <a:pt x="1" y="987"/>
                    <a:pt x="1" y="2204"/>
                  </a:cubicBezTo>
                  <a:cubicBezTo>
                    <a:pt x="1" y="3420"/>
                    <a:pt x="987" y="4407"/>
                    <a:pt x="2204" y="4407"/>
                  </a:cubicBezTo>
                  <a:lnTo>
                    <a:pt x="4407" y="4407"/>
                  </a:lnTo>
                  <a:lnTo>
                    <a:pt x="4407" y="6059"/>
                  </a:lnTo>
                  <a:cubicBezTo>
                    <a:pt x="4407" y="6972"/>
                    <a:pt x="5147" y="7712"/>
                    <a:pt x="6060" y="7712"/>
                  </a:cubicBezTo>
                  <a:lnTo>
                    <a:pt x="6610" y="7712"/>
                  </a:lnTo>
                  <a:lnTo>
                    <a:pt x="6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26"/>
          <p:cNvGrpSpPr/>
          <p:nvPr/>
        </p:nvGrpSpPr>
        <p:grpSpPr>
          <a:xfrm>
            <a:off x="6010533" y="6361760"/>
            <a:ext cx="1241975" cy="1159988"/>
            <a:chOff x="1715100" y="1880200"/>
            <a:chExt cx="471875" cy="440725"/>
          </a:xfrm>
        </p:grpSpPr>
        <p:sp>
          <p:nvSpPr>
            <p:cNvPr id="1075" name="Google Shape;1075;p26"/>
            <p:cNvSpPr/>
            <p:nvPr/>
          </p:nvSpPr>
          <p:spPr>
            <a:xfrm>
              <a:off x="1849425" y="1880200"/>
              <a:ext cx="203250" cy="151900"/>
            </a:xfrm>
            <a:custGeom>
              <a:rect b="b" l="l" r="r" t="t"/>
              <a:pathLst>
                <a:path extrusionOk="0" h="6076" w="8130">
                  <a:moveTo>
                    <a:pt x="4064" y="1"/>
                  </a:moveTo>
                  <a:cubicBezTo>
                    <a:pt x="2564" y="1"/>
                    <a:pt x="1252" y="1022"/>
                    <a:pt x="874" y="2482"/>
                  </a:cubicBezTo>
                  <a:cubicBezTo>
                    <a:pt x="524" y="2850"/>
                    <a:pt x="221" y="3329"/>
                    <a:pt x="0" y="3871"/>
                  </a:cubicBezTo>
                  <a:cubicBezTo>
                    <a:pt x="70" y="3867"/>
                    <a:pt x="139" y="3858"/>
                    <a:pt x="206" y="3858"/>
                  </a:cubicBezTo>
                  <a:cubicBezTo>
                    <a:pt x="1837" y="3858"/>
                    <a:pt x="3185" y="4580"/>
                    <a:pt x="3921" y="6074"/>
                  </a:cubicBezTo>
                  <a:cubicBezTo>
                    <a:pt x="3969" y="6073"/>
                    <a:pt x="4014" y="6061"/>
                    <a:pt x="4064" y="6061"/>
                  </a:cubicBezTo>
                  <a:cubicBezTo>
                    <a:pt x="4112" y="6061"/>
                    <a:pt x="4158" y="6073"/>
                    <a:pt x="4208" y="6076"/>
                  </a:cubicBezTo>
                  <a:cubicBezTo>
                    <a:pt x="4936" y="4583"/>
                    <a:pt x="6289" y="3858"/>
                    <a:pt x="7919" y="3858"/>
                  </a:cubicBezTo>
                  <a:cubicBezTo>
                    <a:pt x="7989" y="3858"/>
                    <a:pt x="8059" y="3870"/>
                    <a:pt x="8130" y="3874"/>
                  </a:cubicBezTo>
                  <a:cubicBezTo>
                    <a:pt x="7909" y="3333"/>
                    <a:pt x="7605" y="2855"/>
                    <a:pt x="7252" y="2482"/>
                  </a:cubicBezTo>
                  <a:cubicBezTo>
                    <a:pt x="6874" y="1022"/>
                    <a:pt x="5563" y="1"/>
                    <a:pt x="4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1987250" y="2243225"/>
              <a:ext cx="101500" cy="77700"/>
            </a:xfrm>
            <a:custGeom>
              <a:rect b="b" l="l" r="r" t="t"/>
              <a:pathLst>
                <a:path extrusionOk="0" h="3108" w="4060">
                  <a:moveTo>
                    <a:pt x="3967" y="0"/>
                  </a:moveTo>
                  <a:cubicBezTo>
                    <a:pt x="3451" y="220"/>
                    <a:pt x="2925" y="354"/>
                    <a:pt x="2406" y="354"/>
                  </a:cubicBezTo>
                  <a:cubicBezTo>
                    <a:pt x="2023" y="354"/>
                    <a:pt x="1665" y="299"/>
                    <a:pt x="1322" y="221"/>
                  </a:cubicBezTo>
                  <a:cubicBezTo>
                    <a:pt x="1291" y="277"/>
                    <a:pt x="1266" y="339"/>
                    <a:pt x="1232" y="393"/>
                  </a:cubicBezTo>
                  <a:cubicBezTo>
                    <a:pt x="1280" y="560"/>
                    <a:pt x="1304" y="731"/>
                    <a:pt x="1304" y="904"/>
                  </a:cubicBezTo>
                  <a:cubicBezTo>
                    <a:pt x="1304" y="1710"/>
                    <a:pt x="785" y="2396"/>
                    <a:pt x="0" y="2779"/>
                  </a:cubicBezTo>
                  <a:cubicBezTo>
                    <a:pt x="590" y="2991"/>
                    <a:pt x="1212" y="3107"/>
                    <a:pt x="1854" y="3107"/>
                  </a:cubicBezTo>
                  <a:lnTo>
                    <a:pt x="3507" y="3107"/>
                  </a:lnTo>
                  <a:cubicBezTo>
                    <a:pt x="3812" y="3107"/>
                    <a:pt x="4059" y="2860"/>
                    <a:pt x="4059" y="2557"/>
                  </a:cubicBezTo>
                  <a:lnTo>
                    <a:pt x="4059" y="904"/>
                  </a:lnTo>
                  <a:cubicBezTo>
                    <a:pt x="4059" y="594"/>
                    <a:pt x="4017" y="295"/>
                    <a:pt x="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1813250" y="2243225"/>
              <a:ext cx="101525" cy="77700"/>
            </a:xfrm>
            <a:custGeom>
              <a:rect b="b" l="l" r="r" t="t"/>
              <a:pathLst>
                <a:path extrusionOk="0" h="3108" w="4061">
                  <a:moveTo>
                    <a:pt x="92" y="0"/>
                  </a:moveTo>
                  <a:cubicBezTo>
                    <a:pt x="43" y="296"/>
                    <a:pt x="1" y="594"/>
                    <a:pt x="1" y="904"/>
                  </a:cubicBezTo>
                  <a:lnTo>
                    <a:pt x="1" y="2557"/>
                  </a:lnTo>
                  <a:cubicBezTo>
                    <a:pt x="1" y="2860"/>
                    <a:pt x="247" y="3107"/>
                    <a:pt x="553" y="3107"/>
                  </a:cubicBezTo>
                  <a:lnTo>
                    <a:pt x="2205" y="3107"/>
                  </a:lnTo>
                  <a:cubicBezTo>
                    <a:pt x="2847" y="3107"/>
                    <a:pt x="3472" y="2991"/>
                    <a:pt x="4061" y="2779"/>
                  </a:cubicBezTo>
                  <a:cubicBezTo>
                    <a:pt x="3275" y="2396"/>
                    <a:pt x="2756" y="1710"/>
                    <a:pt x="2756" y="904"/>
                  </a:cubicBezTo>
                  <a:cubicBezTo>
                    <a:pt x="2756" y="731"/>
                    <a:pt x="2780" y="560"/>
                    <a:pt x="2828" y="394"/>
                  </a:cubicBezTo>
                  <a:cubicBezTo>
                    <a:pt x="2793" y="339"/>
                    <a:pt x="2769" y="277"/>
                    <a:pt x="2738" y="221"/>
                  </a:cubicBezTo>
                  <a:cubicBezTo>
                    <a:pt x="2395" y="299"/>
                    <a:pt x="2037" y="354"/>
                    <a:pt x="1653" y="354"/>
                  </a:cubicBezTo>
                  <a:cubicBezTo>
                    <a:pt x="1135" y="354"/>
                    <a:pt x="608" y="22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1895900" y="2177550"/>
              <a:ext cx="110200" cy="115850"/>
            </a:xfrm>
            <a:custGeom>
              <a:rect b="b" l="l" r="r" t="t"/>
              <a:pathLst>
                <a:path extrusionOk="0" h="4634" w="4408">
                  <a:moveTo>
                    <a:pt x="101" y="0"/>
                  </a:moveTo>
                  <a:cubicBezTo>
                    <a:pt x="42" y="248"/>
                    <a:pt x="0" y="505"/>
                    <a:pt x="0" y="776"/>
                  </a:cubicBezTo>
                  <a:cubicBezTo>
                    <a:pt x="0" y="1606"/>
                    <a:pt x="304" y="2385"/>
                    <a:pt x="832" y="2916"/>
                  </a:cubicBezTo>
                  <a:lnTo>
                    <a:pt x="832" y="2917"/>
                  </a:lnTo>
                  <a:cubicBezTo>
                    <a:pt x="600" y="3146"/>
                    <a:pt x="550" y="3378"/>
                    <a:pt x="550" y="3531"/>
                  </a:cubicBezTo>
                  <a:cubicBezTo>
                    <a:pt x="550" y="4139"/>
                    <a:pt x="1292" y="4633"/>
                    <a:pt x="2203" y="4633"/>
                  </a:cubicBezTo>
                  <a:cubicBezTo>
                    <a:pt x="3114" y="4633"/>
                    <a:pt x="3856" y="4139"/>
                    <a:pt x="3856" y="3531"/>
                  </a:cubicBezTo>
                  <a:cubicBezTo>
                    <a:pt x="3856" y="3378"/>
                    <a:pt x="3808" y="3146"/>
                    <a:pt x="3576" y="2916"/>
                  </a:cubicBezTo>
                  <a:cubicBezTo>
                    <a:pt x="4104" y="2385"/>
                    <a:pt x="4408" y="1606"/>
                    <a:pt x="4408" y="776"/>
                  </a:cubicBezTo>
                  <a:cubicBezTo>
                    <a:pt x="4408" y="505"/>
                    <a:pt x="4366" y="248"/>
                    <a:pt x="4307" y="0"/>
                  </a:cubicBezTo>
                  <a:cubicBezTo>
                    <a:pt x="3734" y="477"/>
                    <a:pt x="3006" y="776"/>
                    <a:pt x="2203" y="776"/>
                  </a:cubicBezTo>
                  <a:cubicBezTo>
                    <a:pt x="1400" y="776"/>
                    <a:pt x="674" y="478"/>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1895900" y="2059225"/>
              <a:ext cx="110200" cy="110225"/>
            </a:xfrm>
            <a:custGeom>
              <a:rect b="b" l="l" r="r" t="t"/>
              <a:pathLst>
                <a:path extrusionOk="0" h="4409" w="4408">
                  <a:moveTo>
                    <a:pt x="2203" y="1"/>
                  </a:moveTo>
                  <a:cubicBezTo>
                    <a:pt x="987" y="1"/>
                    <a:pt x="0" y="987"/>
                    <a:pt x="0" y="2205"/>
                  </a:cubicBezTo>
                  <a:cubicBezTo>
                    <a:pt x="0" y="3422"/>
                    <a:pt x="987" y="4408"/>
                    <a:pt x="2203" y="4408"/>
                  </a:cubicBezTo>
                  <a:cubicBezTo>
                    <a:pt x="3421" y="4408"/>
                    <a:pt x="4408" y="3422"/>
                    <a:pt x="4408" y="2205"/>
                  </a:cubicBezTo>
                  <a:cubicBezTo>
                    <a:pt x="4408" y="987"/>
                    <a:pt x="3421"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1982850" y="2004150"/>
              <a:ext cx="204125" cy="220375"/>
            </a:xfrm>
            <a:custGeom>
              <a:rect b="b" l="l" r="r" t="t"/>
              <a:pathLst>
                <a:path extrusionOk="0" h="8815" w="8165">
                  <a:moveTo>
                    <a:pt x="2582" y="1"/>
                  </a:moveTo>
                  <a:cubicBezTo>
                    <a:pt x="1455" y="1"/>
                    <a:pt x="603" y="396"/>
                    <a:pt x="0" y="1359"/>
                  </a:cubicBezTo>
                  <a:cubicBezTo>
                    <a:pt x="1029" y="1790"/>
                    <a:pt x="1791" y="2727"/>
                    <a:pt x="1982" y="3856"/>
                  </a:cubicBezTo>
                  <a:lnTo>
                    <a:pt x="3133" y="3856"/>
                  </a:lnTo>
                  <a:cubicBezTo>
                    <a:pt x="3438" y="3856"/>
                    <a:pt x="3683" y="4103"/>
                    <a:pt x="3683" y="4408"/>
                  </a:cubicBezTo>
                  <a:cubicBezTo>
                    <a:pt x="3683" y="4712"/>
                    <a:pt x="3438" y="4959"/>
                    <a:pt x="3133" y="4959"/>
                  </a:cubicBezTo>
                  <a:lnTo>
                    <a:pt x="1958" y="4959"/>
                  </a:lnTo>
                  <a:cubicBezTo>
                    <a:pt x="1895" y="5302"/>
                    <a:pt x="1799" y="5632"/>
                    <a:pt x="1639" y="5933"/>
                  </a:cubicBezTo>
                  <a:cubicBezTo>
                    <a:pt x="1882" y="6468"/>
                    <a:pt x="2030" y="7068"/>
                    <a:pt x="2030" y="7714"/>
                  </a:cubicBezTo>
                  <a:cubicBezTo>
                    <a:pt x="2030" y="8068"/>
                    <a:pt x="1981" y="8416"/>
                    <a:pt x="1900" y="8750"/>
                  </a:cubicBezTo>
                  <a:cubicBezTo>
                    <a:pt x="2118" y="8789"/>
                    <a:pt x="2342" y="8814"/>
                    <a:pt x="2582" y="8814"/>
                  </a:cubicBezTo>
                  <a:cubicBezTo>
                    <a:pt x="4647" y="8814"/>
                    <a:pt x="7304" y="5694"/>
                    <a:pt x="8017" y="4738"/>
                  </a:cubicBezTo>
                  <a:cubicBezTo>
                    <a:pt x="8164" y="4542"/>
                    <a:pt x="8164" y="4274"/>
                    <a:pt x="8017" y="4077"/>
                  </a:cubicBezTo>
                  <a:cubicBezTo>
                    <a:pt x="7304" y="3121"/>
                    <a:pt x="4647"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1715100" y="2004150"/>
              <a:ext cx="204050" cy="220375"/>
            </a:xfrm>
            <a:custGeom>
              <a:rect b="b" l="l" r="r" t="t"/>
              <a:pathLst>
                <a:path extrusionOk="0" h="8815" w="8162">
                  <a:moveTo>
                    <a:pt x="5584" y="1"/>
                  </a:moveTo>
                  <a:cubicBezTo>
                    <a:pt x="3736" y="1"/>
                    <a:pt x="934" y="3037"/>
                    <a:pt x="149" y="4077"/>
                  </a:cubicBezTo>
                  <a:cubicBezTo>
                    <a:pt x="2" y="4273"/>
                    <a:pt x="0" y="4544"/>
                    <a:pt x="148" y="4739"/>
                  </a:cubicBezTo>
                  <a:cubicBezTo>
                    <a:pt x="862" y="5696"/>
                    <a:pt x="3519" y="8814"/>
                    <a:pt x="5584" y="8814"/>
                  </a:cubicBezTo>
                  <a:cubicBezTo>
                    <a:pt x="5823" y="8814"/>
                    <a:pt x="6049" y="8789"/>
                    <a:pt x="6265" y="8750"/>
                  </a:cubicBezTo>
                  <a:cubicBezTo>
                    <a:pt x="6184" y="8414"/>
                    <a:pt x="6134" y="8067"/>
                    <a:pt x="6134" y="7712"/>
                  </a:cubicBezTo>
                  <a:cubicBezTo>
                    <a:pt x="6134" y="7067"/>
                    <a:pt x="6283" y="6468"/>
                    <a:pt x="6525" y="5933"/>
                  </a:cubicBezTo>
                  <a:cubicBezTo>
                    <a:pt x="6367" y="5632"/>
                    <a:pt x="6270" y="5302"/>
                    <a:pt x="6207" y="4959"/>
                  </a:cubicBezTo>
                  <a:lnTo>
                    <a:pt x="5029" y="4959"/>
                  </a:lnTo>
                  <a:cubicBezTo>
                    <a:pt x="4724" y="4959"/>
                    <a:pt x="4479" y="4712"/>
                    <a:pt x="4479" y="4407"/>
                  </a:cubicBezTo>
                  <a:cubicBezTo>
                    <a:pt x="4479" y="4103"/>
                    <a:pt x="4724" y="3856"/>
                    <a:pt x="5029" y="3856"/>
                  </a:cubicBezTo>
                  <a:lnTo>
                    <a:pt x="6184" y="3856"/>
                  </a:lnTo>
                  <a:cubicBezTo>
                    <a:pt x="6373" y="2729"/>
                    <a:pt x="7134" y="1792"/>
                    <a:pt x="8161" y="1360"/>
                  </a:cubicBezTo>
                  <a:cubicBezTo>
                    <a:pt x="7555" y="392"/>
                    <a:pt x="6712" y="1"/>
                    <a:pt x="5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26"/>
          <p:cNvGrpSpPr/>
          <p:nvPr/>
        </p:nvGrpSpPr>
        <p:grpSpPr>
          <a:xfrm>
            <a:off x="4167475" y="6361760"/>
            <a:ext cx="1025296" cy="1237040"/>
            <a:chOff x="1014850" y="1880200"/>
            <a:chExt cx="389550" cy="470000"/>
          </a:xfrm>
        </p:grpSpPr>
        <p:sp>
          <p:nvSpPr>
            <p:cNvPr id="1083" name="Google Shape;1083;p26"/>
            <p:cNvSpPr/>
            <p:nvPr/>
          </p:nvSpPr>
          <p:spPr>
            <a:xfrm>
              <a:off x="1014850" y="1935300"/>
              <a:ext cx="389550" cy="414900"/>
            </a:xfrm>
            <a:custGeom>
              <a:rect b="b" l="l" r="r" t="t"/>
              <a:pathLst>
                <a:path extrusionOk="0" h="16596" w="15582">
                  <a:moveTo>
                    <a:pt x="3981" y="4443"/>
                  </a:moveTo>
                  <a:cubicBezTo>
                    <a:pt x="4285" y="4443"/>
                    <a:pt x="4532" y="4690"/>
                    <a:pt x="4532" y="4994"/>
                  </a:cubicBezTo>
                  <a:cubicBezTo>
                    <a:pt x="4532" y="5298"/>
                    <a:pt x="4285" y="5544"/>
                    <a:pt x="3981" y="5544"/>
                  </a:cubicBezTo>
                  <a:cubicBezTo>
                    <a:pt x="3678" y="5544"/>
                    <a:pt x="3431" y="5298"/>
                    <a:pt x="3431" y="4994"/>
                  </a:cubicBezTo>
                  <a:cubicBezTo>
                    <a:pt x="3431" y="4690"/>
                    <a:pt x="3678" y="4443"/>
                    <a:pt x="3981" y="4443"/>
                  </a:cubicBezTo>
                  <a:close/>
                  <a:moveTo>
                    <a:pt x="7257" y="0"/>
                  </a:moveTo>
                  <a:cubicBezTo>
                    <a:pt x="7151" y="0"/>
                    <a:pt x="7044" y="3"/>
                    <a:pt x="6938" y="7"/>
                  </a:cubicBezTo>
                  <a:cubicBezTo>
                    <a:pt x="5347" y="73"/>
                    <a:pt x="3819" y="594"/>
                    <a:pt x="2521" y="1511"/>
                  </a:cubicBezTo>
                  <a:cubicBezTo>
                    <a:pt x="1142" y="2487"/>
                    <a:pt x="634" y="4302"/>
                    <a:pt x="1208" y="5834"/>
                  </a:cubicBezTo>
                  <a:cubicBezTo>
                    <a:pt x="816" y="5959"/>
                    <a:pt x="488" y="6222"/>
                    <a:pt x="280" y="6582"/>
                  </a:cubicBezTo>
                  <a:cubicBezTo>
                    <a:pt x="59" y="6965"/>
                    <a:pt x="1" y="7410"/>
                    <a:pt x="115" y="7836"/>
                  </a:cubicBezTo>
                  <a:cubicBezTo>
                    <a:pt x="229" y="8263"/>
                    <a:pt x="503" y="8619"/>
                    <a:pt x="885" y="8839"/>
                  </a:cubicBezTo>
                  <a:cubicBezTo>
                    <a:pt x="1139" y="8986"/>
                    <a:pt x="1422" y="9061"/>
                    <a:pt x="1708" y="9061"/>
                  </a:cubicBezTo>
                  <a:cubicBezTo>
                    <a:pt x="1852" y="9061"/>
                    <a:pt x="1997" y="9042"/>
                    <a:pt x="2139" y="9004"/>
                  </a:cubicBezTo>
                  <a:lnTo>
                    <a:pt x="5724" y="8042"/>
                  </a:lnTo>
                  <a:cubicBezTo>
                    <a:pt x="5687" y="7836"/>
                    <a:pt x="5681" y="7624"/>
                    <a:pt x="5724" y="7412"/>
                  </a:cubicBezTo>
                  <a:cubicBezTo>
                    <a:pt x="6132" y="5415"/>
                    <a:pt x="7911" y="3934"/>
                    <a:pt x="9953" y="3893"/>
                  </a:cubicBezTo>
                  <a:lnTo>
                    <a:pt x="9954" y="3893"/>
                  </a:lnTo>
                  <a:cubicBezTo>
                    <a:pt x="10476" y="3893"/>
                    <a:pt x="10947" y="4116"/>
                    <a:pt x="11257" y="4490"/>
                  </a:cubicBezTo>
                  <a:cubicBezTo>
                    <a:pt x="11578" y="4877"/>
                    <a:pt x="11705" y="5383"/>
                    <a:pt x="11603" y="5878"/>
                  </a:cubicBezTo>
                  <a:cubicBezTo>
                    <a:pt x="11369" y="7024"/>
                    <a:pt x="10676" y="7988"/>
                    <a:pt x="9750" y="8619"/>
                  </a:cubicBezTo>
                  <a:cubicBezTo>
                    <a:pt x="10375" y="9137"/>
                    <a:pt x="10839" y="9848"/>
                    <a:pt x="11030" y="10656"/>
                  </a:cubicBezTo>
                  <a:cubicBezTo>
                    <a:pt x="11440" y="12398"/>
                    <a:pt x="10681" y="14173"/>
                    <a:pt x="9141" y="15021"/>
                  </a:cubicBezTo>
                  <a:lnTo>
                    <a:pt x="9139" y="15021"/>
                  </a:lnTo>
                  <a:cubicBezTo>
                    <a:pt x="8959" y="15120"/>
                    <a:pt x="8760" y="15177"/>
                    <a:pt x="8565" y="15247"/>
                  </a:cubicBezTo>
                  <a:cubicBezTo>
                    <a:pt x="8774" y="14844"/>
                    <a:pt x="8938" y="14328"/>
                    <a:pt x="8938" y="13806"/>
                  </a:cubicBezTo>
                  <a:cubicBezTo>
                    <a:pt x="8938" y="12350"/>
                    <a:pt x="7705" y="11238"/>
                    <a:pt x="7652" y="11191"/>
                  </a:cubicBezTo>
                  <a:cubicBezTo>
                    <a:pt x="7548" y="11098"/>
                    <a:pt x="7417" y="11052"/>
                    <a:pt x="7286" y="11052"/>
                  </a:cubicBezTo>
                  <a:cubicBezTo>
                    <a:pt x="7153" y="11052"/>
                    <a:pt x="7020" y="11100"/>
                    <a:pt x="6915" y="11195"/>
                  </a:cubicBezTo>
                  <a:cubicBezTo>
                    <a:pt x="6870" y="11238"/>
                    <a:pt x="6458" y="11621"/>
                    <a:pt x="6115" y="12201"/>
                  </a:cubicBezTo>
                  <a:cubicBezTo>
                    <a:pt x="6014" y="12373"/>
                    <a:pt x="5834" y="12468"/>
                    <a:pt x="5637" y="12468"/>
                  </a:cubicBezTo>
                  <a:cubicBezTo>
                    <a:pt x="5557" y="12468"/>
                    <a:pt x="5474" y="12452"/>
                    <a:pt x="5392" y="12419"/>
                  </a:cubicBezTo>
                  <a:cubicBezTo>
                    <a:pt x="4944" y="12242"/>
                    <a:pt x="4469" y="12153"/>
                    <a:pt x="3981" y="12153"/>
                  </a:cubicBezTo>
                  <a:cubicBezTo>
                    <a:pt x="3678" y="12153"/>
                    <a:pt x="3431" y="12400"/>
                    <a:pt x="3431" y="12704"/>
                  </a:cubicBezTo>
                  <a:cubicBezTo>
                    <a:pt x="3431" y="14830"/>
                    <a:pt x="5160" y="16595"/>
                    <a:pt x="7287" y="16595"/>
                  </a:cubicBezTo>
                  <a:cubicBezTo>
                    <a:pt x="9517" y="16595"/>
                    <a:pt x="11607" y="15683"/>
                    <a:pt x="13172" y="14095"/>
                  </a:cubicBezTo>
                  <a:cubicBezTo>
                    <a:pt x="14738" y="12504"/>
                    <a:pt x="15582" y="10400"/>
                    <a:pt x="15547" y="8167"/>
                  </a:cubicBezTo>
                  <a:cubicBezTo>
                    <a:pt x="15514" y="5994"/>
                    <a:pt x="14559" y="3864"/>
                    <a:pt x="12930" y="2326"/>
                  </a:cubicBezTo>
                  <a:cubicBezTo>
                    <a:pt x="11380" y="860"/>
                    <a:pt x="9335" y="0"/>
                    <a:pt x="7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1183125" y="2060125"/>
              <a:ext cx="95675" cy="82625"/>
            </a:xfrm>
            <a:custGeom>
              <a:rect b="b" l="l" r="r" t="t"/>
              <a:pathLst>
                <a:path extrusionOk="0" h="3305" w="3827">
                  <a:moveTo>
                    <a:pt x="3265" y="0"/>
                  </a:moveTo>
                  <a:cubicBezTo>
                    <a:pt x="3257" y="0"/>
                    <a:pt x="3250" y="0"/>
                    <a:pt x="3243" y="1"/>
                  </a:cubicBezTo>
                  <a:cubicBezTo>
                    <a:pt x="1712" y="31"/>
                    <a:pt x="378" y="1142"/>
                    <a:pt x="71" y="2643"/>
                  </a:cubicBezTo>
                  <a:cubicBezTo>
                    <a:pt x="1" y="2984"/>
                    <a:pt x="262" y="3305"/>
                    <a:pt x="611" y="3305"/>
                  </a:cubicBezTo>
                  <a:lnTo>
                    <a:pt x="622" y="3305"/>
                  </a:lnTo>
                  <a:cubicBezTo>
                    <a:pt x="2153" y="3273"/>
                    <a:pt x="3487" y="2162"/>
                    <a:pt x="3793" y="662"/>
                  </a:cubicBezTo>
                  <a:cubicBezTo>
                    <a:pt x="3826" y="499"/>
                    <a:pt x="3784" y="329"/>
                    <a:pt x="3678" y="199"/>
                  </a:cubicBezTo>
                  <a:cubicBezTo>
                    <a:pt x="3574" y="76"/>
                    <a:pt x="3419" y="0"/>
                    <a:pt x="3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1176025" y="1880200"/>
              <a:ext cx="89850" cy="38750"/>
            </a:xfrm>
            <a:custGeom>
              <a:rect b="b" l="l" r="r" t="t"/>
              <a:pathLst>
                <a:path extrusionOk="0" h="1550" w="3594">
                  <a:moveTo>
                    <a:pt x="2286" y="1"/>
                  </a:moveTo>
                  <a:cubicBezTo>
                    <a:pt x="1366" y="1"/>
                    <a:pt x="540" y="446"/>
                    <a:pt x="1" y="1162"/>
                  </a:cubicBezTo>
                  <a:cubicBezTo>
                    <a:pt x="149" y="1148"/>
                    <a:pt x="294" y="1118"/>
                    <a:pt x="444" y="1112"/>
                  </a:cubicBezTo>
                  <a:cubicBezTo>
                    <a:pt x="569" y="1106"/>
                    <a:pt x="695" y="1103"/>
                    <a:pt x="820" y="1103"/>
                  </a:cubicBezTo>
                  <a:cubicBezTo>
                    <a:pt x="1758" y="1103"/>
                    <a:pt x="2694" y="1261"/>
                    <a:pt x="3593" y="1550"/>
                  </a:cubicBezTo>
                  <a:lnTo>
                    <a:pt x="3593" y="553"/>
                  </a:lnTo>
                  <a:cubicBezTo>
                    <a:pt x="3593" y="247"/>
                    <a:pt x="3346" y="1"/>
                    <a:pt x="3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26"/>
          <p:cNvGrpSpPr/>
          <p:nvPr/>
        </p:nvGrpSpPr>
        <p:grpSpPr>
          <a:xfrm>
            <a:off x="19832086" y="6361760"/>
            <a:ext cx="942256" cy="1237040"/>
            <a:chOff x="6966450" y="1880200"/>
            <a:chExt cx="358000" cy="470000"/>
          </a:xfrm>
        </p:grpSpPr>
        <p:sp>
          <p:nvSpPr>
            <p:cNvPr id="1087" name="Google Shape;1087;p26"/>
            <p:cNvSpPr/>
            <p:nvPr/>
          </p:nvSpPr>
          <p:spPr>
            <a:xfrm>
              <a:off x="6993950" y="2295100"/>
              <a:ext cx="302975" cy="55100"/>
            </a:xfrm>
            <a:custGeom>
              <a:rect b="b" l="l" r="r" t="t"/>
              <a:pathLst>
                <a:path extrusionOk="0" h="2204" w="12119">
                  <a:moveTo>
                    <a:pt x="551" y="0"/>
                  </a:moveTo>
                  <a:cubicBezTo>
                    <a:pt x="248" y="0"/>
                    <a:pt x="1" y="247"/>
                    <a:pt x="1" y="552"/>
                  </a:cubicBezTo>
                  <a:lnTo>
                    <a:pt x="1" y="1653"/>
                  </a:lnTo>
                  <a:cubicBezTo>
                    <a:pt x="1" y="1958"/>
                    <a:pt x="248" y="2203"/>
                    <a:pt x="551" y="2203"/>
                  </a:cubicBezTo>
                  <a:lnTo>
                    <a:pt x="11567" y="2203"/>
                  </a:lnTo>
                  <a:cubicBezTo>
                    <a:pt x="11872" y="2203"/>
                    <a:pt x="12118" y="1958"/>
                    <a:pt x="12118" y="1653"/>
                  </a:cubicBezTo>
                  <a:lnTo>
                    <a:pt x="12118" y="552"/>
                  </a:lnTo>
                  <a:cubicBezTo>
                    <a:pt x="12118" y="247"/>
                    <a:pt x="11872" y="0"/>
                    <a:pt x="11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6"/>
            <p:cNvSpPr/>
            <p:nvPr/>
          </p:nvSpPr>
          <p:spPr>
            <a:xfrm>
              <a:off x="7042875" y="2212500"/>
              <a:ext cx="205050" cy="55100"/>
            </a:xfrm>
            <a:custGeom>
              <a:rect b="b" l="l" r="r" t="t"/>
              <a:pathLst>
                <a:path extrusionOk="0" h="2204" w="8202">
                  <a:moveTo>
                    <a:pt x="4103" y="1"/>
                  </a:moveTo>
                  <a:cubicBezTo>
                    <a:pt x="2400" y="1"/>
                    <a:pt x="895" y="877"/>
                    <a:pt x="0" y="2204"/>
                  </a:cubicBezTo>
                  <a:lnTo>
                    <a:pt x="8202" y="2204"/>
                  </a:lnTo>
                  <a:cubicBezTo>
                    <a:pt x="7307" y="877"/>
                    <a:pt x="5802" y="1"/>
                    <a:pt x="4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6"/>
            <p:cNvSpPr/>
            <p:nvPr/>
          </p:nvSpPr>
          <p:spPr>
            <a:xfrm>
              <a:off x="6966450" y="1880200"/>
              <a:ext cx="358000" cy="307625"/>
            </a:xfrm>
            <a:custGeom>
              <a:rect b="b" l="l" r="r" t="t"/>
              <a:pathLst>
                <a:path extrusionOk="0" h="12305" w="14320">
                  <a:moveTo>
                    <a:pt x="6609" y="1"/>
                  </a:moveTo>
                  <a:cubicBezTo>
                    <a:pt x="6304" y="1"/>
                    <a:pt x="6057" y="247"/>
                    <a:pt x="6057" y="553"/>
                  </a:cubicBezTo>
                  <a:lnTo>
                    <a:pt x="6057" y="1653"/>
                  </a:lnTo>
                  <a:lnTo>
                    <a:pt x="4957" y="1653"/>
                  </a:lnTo>
                  <a:cubicBezTo>
                    <a:pt x="4651" y="1653"/>
                    <a:pt x="4406" y="1900"/>
                    <a:pt x="4406" y="2204"/>
                  </a:cubicBezTo>
                  <a:lnTo>
                    <a:pt x="4406" y="3342"/>
                  </a:lnTo>
                  <a:cubicBezTo>
                    <a:pt x="4406" y="3647"/>
                    <a:pt x="4651" y="3893"/>
                    <a:pt x="4957" y="3893"/>
                  </a:cubicBezTo>
                  <a:lnTo>
                    <a:pt x="6057" y="3893"/>
                  </a:lnTo>
                  <a:lnTo>
                    <a:pt x="6057" y="6096"/>
                  </a:lnTo>
                  <a:lnTo>
                    <a:pt x="3854" y="6096"/>
                  </a:lnTo>
                  <a:lnTo>
                    <a:pt x="3854" y="4995"/>
                  </a:lnTo>
                  <a:cubicBezTo>
                    <a:pt x="3854" y="4691"/>
                    <a:pt x="3609" y="4444"/>
                    <a:pt x="3304" y="4444"/>
                  </a:cubicBezTo>
                  <a:lnTo>
                    <a:pt x="2203" y="4444"/>
                  </a:lnTo>
                  <a:cubicBezTo>
                    <a:pt x="1898" y="4444"/>
                    <a:pt x="1651" y="4690"/>
                    <a:pt x="1651" y="4995"/>
                  </a:cubicBezTo>
                  <a:lnTo>
                    <a:pt x="1651" y="6096"/>
                  </a:lnTo>
                  <a:lnTo>
                    <a:pt x="551" y="6096"/>
                  </a:lnTo>
                  <a:cubicBezTo>
                    <a:pt x="245" y="6096"/>
                    <a:pt x="0" y="6342"/>
                    <a:pt x="0" y="6647"/>
                  </a:cubicBezTo>
                  <a:lnTo>
                    <a:pt x="0" y="7748"/>
                  </a:lnTo>
                  <a:cubicBezTo>
                    <a:pt x="0" y="8053"/>
                    <a:pt x="245" y="8299"/>
                    <a:pt x="551" y="8299"/>
                  </a:cubicBezTo>
                  <a:lnTo>
                    <a:pt x="1651" y="8299"/>
                  </a:lnTo>
                  <a:lnTo>
                    <a:pt x="1651" y="9401"/>
                  </a:lnTo>
                  <a:cubicBezTo>
                    <a:pt x="1651" y="9705"/>
                    <a:pt x="1898" y="9951"/>
                    <a:pt x="2203" y="9951"/>
                  </a:cubicBezTo>
                  <a:lnTo>
                    <a:pt x="3304" y="9951"/>
                  </a:lnTo>
                  <a:cubicBezTo>
                    <a:pt x="3608" y="9951"/>
                    <a:pt x="3854" y="9705"/>
                    <a:pt x="3854" y="9401"/>
                  </a:cubicBezTo>
                  <a:lnTo>
                    <a:pt x="3854" y="8299"/>
                  </a:lnTo>
                  <a:lnTo>
                    <a:pt x="6057" y="8299"/>
                  </a:lnTo>
                  <a:lnTo>
                    <a:pt x="6057" y="12305"/>
                  </a:lnTo>
                  <a:cubicBezTo>
                    <a:pt x="6418" y="12237"/>
                    <a:pt x="6785" y="12192"/>
                    <a:pt x="7160" y="12192"/>
                  </a:cubicBezTo>
                  <a:cubicBezTo>
                    <a:pt x="7533" y="12192"/>
                    <a:pt x="7900" y="12237"/>
                    <a:pt x="8260" y="12305"/>
                  </a:cubicBezTo>
                  <a:lnTo>
                    <a:pt x="8260" y="8299"/>
                  </a:lnTo>
                  <a:lnTo>
                    <a:pt x="10464" y="8299"/>
                  </a:lnTo>
                  <a:lnTo>
                    <a:pt x="10464" y="9401"/>
                  </a:lnTo>
                  <a:cubicBezTo>
                    <a:pt x="10464" y="9705"/>
                    <a:pt x="10710" y="9951"/>
                    <a:pt x="11015" y="9951"/>
                  </a:cubicBezTo>
                  <a:lnTo>
                    <a:pt x="12116" y="9951"/>
                  </a:lnTo>
                  <a:cubicBezTo>
                    <a:pt x="12420" y="9951"/>
                    <a:pt x="12667" y="9705"/>
                    <a:pt x="12667" y="9401"/>
                  </a:cubicBezTo>
                  <a:lnTo>
                    <a:pt x="12667" y="8299"/>
                  </a:lnTo>
                  <a:lnTo>
                    <a:pt x="13769" y="8299"/>
                  </a:lnTo>
                  <a:cubicBezTo>
                    <a:pt x="14073" y="8299"/>
                    <a:pt x="14319" y="8053"/>
                    <a:pt x="14319" y="7748"/>
                  </a:cubicBezTo>
                  <a:lnTo>
                    <a:pt x="14319" y="6647"/>
                  </a:lnTo>
                  <a:cubicBezTo>
                    <a:pt x="14319" y="6342"/>
                    <a:pt x="14073" y="6096"/>
                    <a:pt x="13769" y="6096"/>
                  </a:cubicBezTo>
                  <a:lnTo>
                    <a:pt x="12667" y="6096"/>
                  </a:lnTo>
                  <a:lnTo>
                    <a:pt x="12667" y="4995"/>
                  </a:lnTo>
                  <a:cubicBezTo>
                    <a:pt x="12667" y="4691"/>
                    <a:pt x="12421" y="4444"/>
                    <a:pt x="12116" y="4444"/>
                  </a:cubicBezTo>
                  <a:lnTo>
                    <a:pt x="11015" y="4444"/>
                  </a:lnTo>
                  <a:cubicBezTo>
                    <a:pt x="10710" y="4444"/>
                    <a:pt x="10464" y="4690"/>
                    <a:pt x="10464" y="4995"/>
                  </a:cubicBezTo>
                  <a:lnTo>
                    <a:pt x="10464" y="6096"/>
                  </a:lnTo>
                  <a:lnTo>
                    <a:pt x="8260" y="6096"/>
                  </a:lnTo>
                  <a:lnTo>
                    <a:pt x="8260" y="3893"/>
                  </a:lnTo>
                  <a:lnTo>
                    <a:pt x="9363" y="3893"/>
                  </a:lnTo>
                  <a:cubicBezTo>
                    <a:pt x="9667" y="3893"/>
                    <a:pt x="9913" y="3647"/>
                    <a:pt x="9913" y="3342"/>
                  </a:cubicBezTo>
                  <a:lnTo>
                    <a:pt x="9913" y="2204"/>
                  </a:lnTo>
                  <a:cubicBezTo>
                    <a:pt x="9913" y="1900"/>
                    <a:pt x="9667" y="1653"/>
                    <a:pt x="9363" y="1653"/>
                  </a:cubicBezTo>
                  <a:lnTo>
                    <a:pt x="8260" y="1653"/>
                  </a:lnTo>
                  <a:lnTo>
                    <a:pt x="8260" y="553"/>
                  </a:lnTo>
                  <a:cubicBezTo>
                    <a:pt x="8260" y="247"/>
                    <a:pt x="8015" y="1"/>
                    <a:pt x="7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26"/>
          <p:cNvGrpSpPr/>
          <p:nvPr/>
        </p:nvGrpSpPr>
        <p:grpSpPr>
          <a:xfrm>
            <a:off x="15817299" y="8311941"/>
            <a:ext cx="1087213" cy="1237040"/>
            <a:chOff x="5441075" y="2621150"/>
            <a:chExt cx="413075" cy="470000"/>
          </a:xfrm>
        </p:grpSpPr>
        <p:sp>
          <p:nvSpPr>
            <p:cNvPr id="1091" name="Google Shape;1091;p26"/>
            <p:cNvSpPr/>
            <p:nvPr/>
          </p:nvSpPr>
          <p:spPr>
            <a:xfrm>
              <a:off x="5661375" y="2980075"/>
              <a:ext cx="27550" cy="111075"/>
            </a:xfrm>
            <a:custGeom>
              <a:rect b="b" l="l" r="r" t="t"/>
              <a:pathLst>
                <a:path extrusionOk="0" h="4443" w="1102">
                  <a:moveTo>
                    <a:pt x="1" y="0"/>
                  </a:moveTo>
                  <a:lnTo>
                    <a:pt x="1" y="4443"/>
                  </a:lnTo>
                  <a:lnTo>
                    <a:pt x="1101" y="4443"/>
                  </a:ln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6"/>
            <p:cNvSpPr/>
            <p:nvPr/>
          </p:nvSpPr>
          <p:spPr>
            <a:xfrm>
              <a:off x="5716450" y="2980075"/>
              <a:ext cx="27550" cy="111075"/>
            </a:xfrm>
            <a:custGeom>
              <a:rect b="b" l="l" r="r" t="t"/>
              <a:pathLst>
                <a:path extrusionOk="0" h="4443" w="1102">
                  <a:moveTo>
                    <a:pt x="1" y="0"/>
                  </a:moveTo>
                  <a:lnTo>
                    <a:pt x="1" y="4443"/>
                  </a:lnTo>
                  <a:lnTo>
                    <a:pt x="1101" y="4443"/>
                  </a:ln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6"/>
            <p:cNvSpPr/>
            <p:nvPr/>
          </p:nvSpPr>
          <p:spPr>
            <a:xfrm>
              <a:off x="5771525" y="2981450"/>
              <a:ext cx="55100" cy="109700"/>
            </a:xfrm>
            <a:custGeom>
              <a:rect b="b" l="l" r="r" t="t"/>
              <a:pathLst>
                <a:path extrusionOk="0" h="4388" w="2204">
                  <a:moveTo>
                    <a:pt x="1" y="1"/>
                  </a:moveTo>
                  <a:lnTo>
                    <a:pt x="1" y="4388"/>
                  </a:lnTo>
                  <a:lnTo>
                    <a:pt x="1652" y="4388"/>
                  </a:lnTo>
                  <a:cubicBezTo>
                    <a:pt x="1957" y="4388"/>
                    <a:pt x="2204" y="4141"/>
                    <a:pt x="2204" y="3837"/>
                  </a:cubicBezTo>
                  <a:lnTo>
                    <a:pt x="2204" y="2735"/>
                  </a:lnTo>
                  <a:cubicBezTo>
                    <a:pt x="2204" y="1406"/>
                    <a:pt x="1256" y="25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6"/>
            <p:cNvSpPr/>
            <p:nvPr/>
          </p:nvSpPr>
          <p:spPr>
            <a:xfrm>
              <a:off x="5468600" y="2980075"/>
              <a:ext cx="165250" cy="111075"/>
            </a:xfrm>
            <a:custGeom>
              <a:rect b="b" l="l" r="r" t="t"/>
              <a:pathLst>
                <a:path extrusionOk="0" h="4443" w="6610">
                  <a:moveTo>
                    <a:pt x="2754" y="0"/>
                  </a:moveTo>
                  <a:cubicBezTo>
                    <a:pt x="1236" y="0"/>
                    <a:pt x="0" y="1273"/>
                    <a:pt x="0" y="2790"/>
                  </a:cubicBezTo>
                  <a:lnTo>
                    <a:pt x="0" y="3892"/>
                  </a:lnTo>
                  <a:cubicBezTo>
                    <a:pt x="0" y="4196"/>
                    <a:pt x="247" y="4443"/>
                    <a:pt x="552" y="4443"/>
                  </a:cubicBezTo>
                  <a:lnTo>
                    <a:pt x="6609" y="4443"/>
                  </a:lnTo>
                  <a:lnTo>
                    <a:pt x="6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6"/>
            <p:cNvSpPr/>
            <p:nvPr/>
          </p:nvSpPr>
          <p:spPr>
            <a:xfrm>
              <a:off x="5441075" y="2704700"/>
              <a:ext cx="413075" cy="190325"/>
            </a:xfrm>
            <a:custGeom>
              <a:rect b="b" l="l" r="r" t="t"/>
              <a:pathLst>
                <a:path extrusionOk="0" h="7613" w="16523">
                  <a:moveTo>
                    <a:pt x="2754" y="0"/>
                  </a:moveTo>
                  <a:cubicBezTo>
                    <a:pt x="1235" y="0"/>
                    <a:pt x="0" y="1235"/>
                    <a:pt x="0" y="2754"/>
                  </a:cubicBezTo>
                  <a:cubicBezTo>
                    <a:pt x="0" y="5154"/>
                    <a:pt x="1713" y="7157"/>
                    <a:pt x="3981" y="7612"/>
                  </a:cubicBezTo>
                  <a:cubicBezTo>
                    <a:pt x="3906" y="7289"/>
                    <a:pt x="3856" y="6955"/>
                    <a:pt x="3856" y="6609"/>
                  </a:cubicBezTo>
                  <a:lnTo>
                    <a:pt x="3856" y="4957"/>
                  </a:lnTo>
                  <a:cubicBezTo>
                    <a:pt x="3856" y="4045"/>
                    <a:pt x="4596" y="3304"/>
                    <a:pt x="5507" y="3304"/>
                  </a:cubicBezTo>
                  <a:lnTo>
                    <a:pt x="11016" y="3304"/>
                  </a:lnTo>
                  <a:cubicBezTo>
                    <a:pt x="11927" y="3304"/>
                    <a:pt x="12668" y="4045"/>
                    <a:pt x="12668" y="4957"/>
                  </a:cubicBezTo>
                  <a:lnTo>
                    <a:pt x="12668" y="6609"/>
                  </a:lnTo>
                  <a:cubicBezTo>
                    <a:pt x="12668" y="6955"/>
                    <a:pt x="12617" y="7289"/>
                    <a:pt x="12542" y="7612"/>
                  </a:cubicBezTo>
                  <a:cubicBezTo>
                    <a:pt x="14810" y="7157"/>
                    <a:pt x="16523" y="5152"/>
                    <a:pt x="16523" y="2754"/>
                  </a:cubicBezTo>
                  <a:cubicBezTo>
                    <a:pt x="16523" y="1235"/>
                    <a:pt x="15288" y="0"/>
                    <a:pt x="13769" y="0"/>
                  </a:cubicBezTo>
                  <a:cubicBezTo>
                    <a:pt x="12605" y="0"/>
                    <a:pt x="11710" y="295"/>
                    <a:pt x="10844" y="578"/>
                  </a:cubicBezTo>
                  <a:cubicBezTo>
                    <a:pt x="10023" y="847"/>
                    <a:pt x="9249" y="1101"/>
                    <a:pt x="8262" y="1101"/>
                  </a:cubicBezTo>
                  <a:cubicBezTo>
                    <a:pt x="7274" y="1101"/>
                    <a:pt x="6500" y="847"/>
                    <a:pt x="5679" y="578"/>
                  </a:cubicBezTo>
                  <a:cubicBezTo>
                    <a:pt x="4814" y="295"/>
                    <a:pt x="3918" y="0"/>
                    <a:pt x="2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6"/>
            <p:cNvSpPr/>
            <p:nvPr/>
          </p:nvSpPr>
          <p:spPr>
            <a:xfrm>
              <a:off x="5561900" y="2621150"/>
              <a:ext cx="171425" cy="83575"/>
            </a:xfrm>
            <a:custGeom>
              <a:rect b="b" l="l" r="r" t="t"/>
              <a:pathLst>
                <a:path extrusionOk="0" h="3343" w="6857">
                  <a:moveTo>
                    <a:pt x="2019" y="1"/>
                  </a:moveTo>
                  <a:cubicBezTo>
                    <a:pt x="1307" y="1"/>
                    <a:pt x="677" y="455"/>
                    <a:pt x="452" y="1130"/>
                  </a:cubicBezTo>
                  <a:lnTo>
                    <a:pt x="1" y="2521"/>
                  </a:lnTo>
                  <a:cubicBezTo>
                    <a:pt x="422" y="2629"/>
                    <a:pt x="819" y="2753"/>
                    <a:pt x="1187" y="2873"/>
                  </a:cubicBezTo>
                  <a:cubicBezTo>
                    <a:pt x="1958" y="3126"/>
                    <a:pt x="2618" y="3342"/>
                    <a:pt x="3428" y="3342"/>
                  </a:cubicBezTo>
                  <a:lnTo>
                    <a:pt x="3428" y="3342"/>
                  </a:lnTo>
                  <a:cubicBezTo>
                    <a:pt x="4239" y="3342"/>
                    <a:pt x="4899" y="3126"/>
                    <a:pt x="5664" y="2874"/>
                  </a:cubicBezTo>
                  <a:cubicBezTo>
                    <a:pt x="6035" y="2753"/>
                    <a:pt x="6434" y="2629"/>
                    <a:pt x="6856" y="2521"/>
                  </a:cubicBezTo>
                  <a:lnTo>
                    <a:pt x="6405" y="1130"/>
                  </a:lnTo>
                  <a:cubicBezTo>
                    <a:pt x="6180" y="455"/>
                    <a:pt x="5550" y="1"/>
                    <a:pt x="4838" y="1"/>
                  </a:cubicBezTo>
                  <a:close/>
                  <a:moveTo>
                    <a:pt x="3428" y="3342"/>
                  </a:moveTo>
                  <a:cubicBezTo>
                    <a:pt x="3428" y="3342"/>
                    <a:pt x="3428" y="3342"/>
                    <a:pt x="3428" y="3342"/>
                  </a:cubicBezTo>
                  <a:lnTo>
                    <a:pt x="3429" y="3342"/>
                  </a:lnTo>
                  <a:cubicBezTo>
                    <a:pt x="3429" y="3342"/>
                    <a:pt x="3429" y="3342"/>
                    <a:pt x="3428" y="33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6"/>
            <p:cNvSpPr/>
            <p:nvPr/>
          </p:nvSpPr>
          <p:spPr>
            <a:xfrm>
              <a:off x="5564975" y="2814850"/>
              <a:ext cx="165275" cy="137700"/>
            </a:xfrm>
            <a:custGeom>
              <a:rect b="b" l="l" r="r" t="t"/>
              <a:pathLst>
                <a:path extrusionOk="0" h="5508" w="6611">
                  <a:moveTo>
                    <a:pt x="3305" y="2299"/>
                  </a:moveTo>
                  <a:cubicBezTo>
                    <a:pt x="3845" y="2299"/>
                    <a:pt x="4385" y="2504"/>
                    <a:pt x="4796" y="2915"/>
                  </a:cubicBezTo>
                  <a:cubicBezTo>
                    <a:pt x="5012" y="3131"/>
                    <a:pt x="5012" y="3478"/>
                    <a:pt x="4796" y="3694"/>
                  </a:cubicBezTo>
                  <a:cubicBezTo>
                    <a:pt x="4689" y="3801"/>
                    <a:pt x="4548" y="3855"/>
                    <a:pt x="4407" y="3855"/>
                  </a:cubicBezTo>
                  <a:cubicBezTo>
                    <a:pt x="4266" y="3855"/>
                    <a:pt x="4125" y="3801"/>
                    <a:pt x="4018" y="3694"/>
                  </a:cubicBezTo>
                  <a:cubicBezTo>
                    <a:pt x="3821" y="3497"/>
                    <a:pt x="3563" y="3399"/>
                    <a:pt x="3305" y="3399"/>
                  </a:cubicBezTo>
                  <a:cubicBezTo>
                    <a:pt x="3048" y="3399"/>
                    <a:pt x="2790" y="3497"/>
                    <a:pt x="2593" y="3694"/>
                  </a:cubicBezTo>
                  <a:cubicBezTo>
                    <a:pt x="2486" y="3801"/>
                    <a:pt x="2345" y="3855"/>
                    <a:pt x="2204" y="3855"/>
                  </a:cubicBezTo>
                  <a:cubicBezTo>
                    <a:pt x="2063" y="3855"/>
                    <a:pt x="1922" y="3801"/>
                    <a:pt x="1814" y="3694"/>
                  </a:cubicBezTo>
                  <a:cubicBezTo>
                    <a:pt x="1599" y="3478"/>
                    <a:pt x="1599" y="3130"/>
                    <a:pt x="1814" y="2915"/>
                  </a:cubicBezTo>
                  <a:cubicBezTo>
                    <a:pt x="2225" y="2504"/>
                    <a:pt x="2765" y="2299"/>
                    <a:pt x="3305" y="2299"/>
                  </a:cubicBezTo>
                  <a:close/>
                  <a:moveTo>
                    <a:pt x="551" y="0"/>
                  </a:moveTo>
                  <a:cubicBezTo>
                    <a:pt x="248" y="0"/>
                    <a:pt x="1" y="247"/>
                    <a:pt x="1" y="551"/>
                  </a:cubicBezTo>
                  <a:lnTo>
                    <a:pt x="1" y="2203"/>
                  </a:lnTo>
                  <a:cubicBezTo>
                    <a:pt x="1" y="4026"/>
                    <a:pt x="1484" y="5507"/>
                    <a:pt x="3305" y="5507"/>
                  </a:cubicBezTo>
                  <a:cubicBezTo>
                    <a:pt x="5127" y="5507"/>
                    <a:pt x="6610" y="4026"/>
                    <a:pt x="6610" y="2203"/>
                  </a:cubicBezTo>
                  <a:lnTo>
                    <a:pt x="6610" y="551"/>
                  </a:lnTo>
                  <a:cubicBezTo>
                    <a:pt x="6610" y="247"/>
                    <a:pt x="6363" y="0"/>
                    <a:pt x="6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26"/>
          <p:cNvGrpSpPr/>
          <p:nvPr/>
        </p:nvGrpSpPr>
        <p:grpSpPr>
          <a:xfrm>
            <a:off x="13797568" y="8311941"/>
            <a:ext cx="1269677" cy="1237040"/>
            <a:chOff x="4673700" y="2621150"/>
            <a:chExt cx="482400" cy="470000"/>
          </a:xfrm>
        </p:grpSpPr>
        <p:sp>
          <p:nvSpPr>
            <p:cNvPr id="1099" name="Google Shape;1099;p26"/>
            <p:cNvSpPr/>
            <p:nvPr/>
          </p:nvSpPr>
          <p:spPr>
            <a:xfrm>
              <a:off x="4851925" y="2896450"/>
              <a:ext cx="30250" cy="27525"/>
            </a:xfrm>
            <a:custGeom>
              <a:rect b="b" l="l" r="r" t="t"/>
              <a:pathLst>
                <a:path extrusionOk="0" h="1101" w="1210">
                  <a:moveTo>
                    <a:pt x="605" y="1"/>
                  </a:moveTo>
                  <a:cubicBezTo>
                    <a:pt x="464" y="1"/>
                    <a:pt x="323" y="54"/>
                    <a:pt x="216" y="162"/>
                  </a:cubicBezTo>
                  <a:cubicBezTo>
                    <a:pt x="1" y="375"/>
                    <a:pt x="1" y="726"/>
                    <a:pt x="216" y="941"/>
                  </a:cubicBezTo>
                  <a:cubicBezTo>
                    <a:pt x="323" y="1048"/>
                    <a:pt x="464" y="1101"/>
                    <a:pt x="605" y="1101"/>
                  </a:cubicBezTo>
                  <a:cubicBezTo>
                    <a:pt x="746" y="1101"/>
                    <a:pt x="887" y="1048"/>
                    <a:pt x="995" y="941"/>
                  </a:cubicBezTo>
                  <a:cubicBezTo>
                    <a:pt x="1210" y="726"/>
                    <a:pt x="1210" y="377"/>
                    <a:pt x="995" y="162"/>
                  </a:cubicBezTo>
                  <a:cubicBezTo>
                    <a:pt x="887" y="54"/>
                    <a:pt x="746"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6"/>
            <p:cNvSpPr/>
            <p:nvPr/>
          </p:nvSpPr>
          <p:spPr>
            <a:xfrm>
              <a:off x="4711250" y="2827425"/>
              <a:ext cx="238600" cy="238575"/>
            </a:xfrm>
            <a:custGeom>
              <a:rect b="b" l="l" r="r" t="t"/>
              <a:pathLst>
                <a:path extrusionOk="0" h="9543" w="9544">
                  <a:moveTo>
                    <a:pt x="2142" y="1"/>
                  </a:moveTo>
                  <a:cubicBezTo>
                    <a:pt x="1294" y="96"/>
                    <a:pt x="557" y="419"/>
                    <a:pt x="0" y="975"/>
                  </a:cubicBezTo>
                  <a:lnTo>
                    <a:pt x="8569" y="9542"/>
                  </a:lnTo>
                  <a:cubicBezTo>
                    <a:pt x="9125" y="8986"/>
                    <a:pt x="9447" y="8249"/>
                    <a:pt x="9543" y="7401"/>
                  </a:cubicBezTo>
                  <a:lnTo>
                    <a:pt x="6939" y="4798"/>
                  </a:lnTo>
                  <a:cubicBezTo>
                    <a:pt x="6713" y="4905"/>
                    <a:pt x="6468" y="4959"/>
                    <a:pt x="6223" y="4959"/>
                  </a:cubicBezTo>
                  <a:cubicBezTo>
                    <a:pt x="5803" y="4959"/>
                    <a:pt x="5384" y="4800"/>
                    <a:pt x="5064" y="4479"/>
                  </a:cubicBezTo>
                  <a:cubicBezTo>
                    <a:pt x="4557" y="3972"/>
                    <a:pt x="4455" y="3218"/>
                    <a:pt x="4746" y="2604"/>
                  </a:cubicBezTo>
                  <a:lnTo>
                    <a:pt x="21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6"/>
            <p:cNvSpPr/>
            <p:nvPr/>
          </p:nvSpPr>
          <p:spPr>
            <a:xfrm>
              <a:off x="4673700" y="2874775"/>
              <a:ext cx="228775" cy="216375"/>
            </a:xfrm>
            <a:custGeom>
              <a:rect b="b" l="l" r="r" t="t"/>
              <a:pathLst>
                <a:path extrusionOk="0" h="8655" w="9151">
                  <a:moveTo>
                    <a:pt x="865" y="0"/>
                  </a:moveTo>
                  <a:cubicBezTo>
                    <a:pt x="0" y="1820"/>
                    <a:pt x="680" y="4489"/>
                    <a:pt x="2671" y="6480"/>
                  </a:cubicBezTo>
                  <a:cubicBezTo>
                    <a:pt x="4093" y="7902"/>
                    <a:pt x="5859" y="8655"/>
                    <a:pt x="7415" y="8655"/>
                  </a:cubicBezTo>
                  <a:cubicBezTo>
                    <a:pt x="8039" y="8655"/>
                    <a:pt x="8630" y="8534"/>
                    <a:pt x="9151" y="8286"/>
                  </a:cubicBezTo>
                  <a:lnTo>
                    <a:pt x="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6"/>
            <p:cNvSpPr/>
            <p:nvPr/>
          </p:nvSpPr>
          <p:spPr>
            <a:xfrm>
              <a:off x="4792200" y="2763900"/>
              <a:ext cx="228975" cy="221150"/>
            </a:xfrm>
            <a:custGeom>
              <a:rect b="b" l="l" r="r" t="t"/>
              <a:pathLst>
                <a:path extrusionOk="0" h="8846" w="9159">
                  <a:moveTo>
                    <a:pt x="3598" y="1"/>
                  </a:moveTo>
                  <a:cubicBezTo>
                    <a:pt x="2493" y="1"/>
                    <a:pt x="1440" y="396"/>
                    <a:pt x="657" y="1180"/>
                  </a:cubicBezTo>
                  <a:cubicBezTo>
                    <a:pt x="395" y="1440"/>
                    <a:pt x="179" y="1746"/>
                    <a:pt x="0" y="2080"/>
                  </a:cubicBezTo>
                  <a:lnTo>
                    <a:pt x="2287" y="4366"/>
                  </a:lnTo>
                  <a:cubicBezTo>
                    <a:pt x="2513" y="4259"/>
                    <a:pt x="2758" y="4205"/>
                    <a:pt x="3003" y="4205"/>
                  </a:cubicBezTo>
                  <a:cubicBezTo>
                    <a:pt x="3423" y="4205"/>
                    <a:pt x="3842" y="4364"/>
                    <a:pt x="4162" y="4685"/>
                  </a:cubicBezTo>
                  <a:cubicBezTo>
                    <a:pt x="4669" y="5192"/>
                    <a:pt x="4772" y="5947"/>
                    <a:pt x="4480" y="6560"/>
                  </a:cubicBezTo>
                  <a:lnTo>
                    <a:pt x="6766" y="8846"/>
                  </a:lnTo>
                  <a:cubicBezTo>
                    <a:pt x="7099" y="8667"/>
                    <a:pt x="7406" y="8450"/>
                    <a:pt x="7668" y="8189"/>
                  </a:cubicBezTo>
                  <a:cubicBezTo>
                    <a:pt x="8869" y="6986"/>
                    <a:pt x="9158" y="5148"/>
                    <a:pt x="8504" y="3458"/>
                  </a:cubicBezTo>
                  <a:lnTo>
                    <a:pt x="8504" y="3458"/>
                  </a:lnTo>
                  <a:lnTo>
                    <a:pt x="7668" y="4295"/>
                  </a:lnTo>
                  <a:cubicBezTo>
                    <a:pt x="7345" y="4617"/>
                    <a:pt x="6922" y="4778"/>
                    <a:pt x="6499" y="4778"/>
                  </a:cubicBezTo>
                  <a:cubicBezTo>
                    <a:pt x="6076" y="4778"/>
                    <a:pt x="5653" y="4617"/>
                    <a:pt x="5331" y="4295"/>
                  </a:cubicBezTo>
                  <a:lnTo>
                    <a:pt x="4552" y="3516"/>
                  </a:lnTo>
                  <a:cubicBezTo>
                    <a:pt x="3907" y="2871"/>
                    <a:pt x="3907" y="1823"/>
                    <a:pt x="4552" y="1180"/>
                  </a:cubicBezTo>
                  <a:lnTo>
                    <a:pt x="5388" y="343"/>
                  </a:lnTo>
                  <a:cubicBezTo>
                    <a:pt x="4799" y="115"/>
                    <a:pt x="4191" y="1"/>
                    <a:pt x="3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6"/>
            <p:cNvSpPr/>
            <p:nvPr/>
          </p:nvSpPr>
          <p:spPr>
            <a:xfrm>
              <a:off x="5024100" y="2621150"/>
              <a:ext cx="132000" cy="130650"/>
            </a:xfrm>
            <a:custGeom>
              <a:rect b="b" l="l" r="r" t="t"/>
              <a:pathLst>
                <a:path extrusionOk="0" h="5226" w="5280">
                  <a:moveTo>
                    <a:pt x="2505" y="1"/>
                  </a:moveTo>
                  <a:cubicBezTo>
                    <a:pt x="2296" y="1"/>
                    <a:pt x="2105" y="120"/>
                    <a:pt x="2011" y="306"/>
                  </a:cubicBezTo>
                  <a:lnTo>
                    <a:pt x="1645" y="1040"/>
                  </a:lnTo>
                  <a:lnTo>
                    <a:pt x="996" y="390"/>
                  </a:lnTo>
                  <a:cubicBezTo>
                    <a:pt x="888" y="283"/>
                    <a:pt x="747" y="229"/>
                    <a:pt x="606" y="229"/>
                  </a:cubicBezTo>
                  <a:cubicBezTo>
                    <a:pt x="466" y="229"/>
                    <a:pt x="325" y="283"/>
                    <a:pt x="217" y="390"/>
                  </a:cubicBezTo>
                  <a:cubicBezTo>
                    <a:pt x="1" y="605"/>
                    <a:pt x="1" y="954"/>
                    <a:pt x="217" y="1169"/>
                  </a:cubicBezTo>
                  <a:lnTo>
                    <a:pt x="1126" y="2077"/>
                  </a:lnTo>
                  <a:lnTo>
                    <a:pt x="607" y="3117"/>
                  </a:lnTo>
                  <a:lnTo>
                    <a:pt x="2165" y="4674"/>
                  </a:lnTo>
                  <a:lnTo>
                    <a:pt x="3202" y="4154"/>
                  </a:lnTo>
                  <a:lnTo>
                    <a:pt x="4111" y="5064"/>
                  </a:lnTo>
                  <a:cubicBezTo>
                    <a:pt x="4219" y="5171"/>
                    <a:pt x="4360" y="5225"/>
                    <a:pt x="4501" y="5225"/>
                  </a:cubicBezTo>
                  <a:cubicBezTo>
                    <a:pt x="4642" y="5225"/>
                    <a:pt x="4782" y="5171"/>
                    <a:pt x="4890" y="5064"/>
                  </a:cubicBezTo>
                  <a:cubicBezTo>
                    <a:pt x="5106" y="4847"/>
                    <a:pt x="5106" y="4500"/>
                    <a:pt x="4890" y="4285"/>
                  </a:cubicBezTo>
                  <a:lnTo>
                    <a:pt x="4242" y="3635"/>
                  </a:lnTo>
                  <a:lnTo>
                    <a:pt x="4975" y="3268"/>
                  </a:lnTo>
                  <a:cubicBezTo>
                    <a:pt x="5162" y="3175"/>
                    <a:pt x="5279" y="2984"/>
                    <a:pt x="5279" y="2775"/>
                  </a:cubicBezTo>
                  <a:lnTo>
                    <a:pt x="5279" y="1786"/>
                  </a:lnTo>
                  <a:cubicBezTo>
                    <a:pt x="5279" y="1640"/>
                    <a:pt x="5222" y="1500"/>
                    <a:pt x="5118" y="1398"/>
                  </a:cubicBezTo>
                  <a:lnTo>
                    <a:pt x="3884" y="162"/>
                  </a:lnTo>
                  <a:cubicBezTo>
                    <a:pt x="3780" y="58"/>
                    <a:pt x="3640" y="1"/>
                    <a:pt x="3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6"/>
            <p:cNvSpPr/>
            <p:nvPr/>
          </p:nvSpPr>
          <p:spPr>
            <a:xfrm>
              <a:off x="4920075" y="2718525"/>
              <a:ext cx="138675" cy="137325"/>
            </a:xfrm>
            <a:custGeom>
              <a:rect b="b" l="l" r="r" t="t"/>
              <a:pathLst>
                <a:path extrusionOk="0" h="5493" w="5547">
                  <a:moveTo>
                    <a:pt x="3989" y="1"/>
                  </a:moveTo>
                  <a:lnTo>
                    <a:pt x="216" y="3774"/>
                  </a:lnTo>
                  <a:cubicBezTo>
                    <a:pt x="1" y="3989"/>
                    <a:pt x="1" y="4337"/>
                    <a:pt x="216" y="4552"/>
                  </a:cubicBezTo>
                  <a:lnTo>
                    <a:pt x="995" y="5331"/>
                  </a:lnTo>
                  <a:cubicBezTo>
                    <a:pt x="1102" y="5439"/>
                    <a:pt x="1243" y="5493"/>
                    <a:pt x="1384" y="5493"/>
                  </a:cubicBezTo>
                  <a:cubicBezTo>
                    <a:pt x="1525" y="5493"/>
                    <a:pt x="1666" y="5439"/>
                    <a:pt x="1774" y="5331"/>
                  </a:cubicBezTo>
                  <a:lnTo>
                    <a:pt x="5547" y="1558"/>
                  </a:lnTo>
                  <a:lnTo>
                    <a:pt x="3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26"/>
          <p:cNvGrpSpPr/>
          <p:nvPr/>
        </p:nvGrpSpPr>
        <p:grpSpPr>
          <a:xfrm>
            <a:off x="11854363" y="8311941"/>
            <a:ext cx="1280665" cy="1236843"/>
            <a:chOff x="3935400" y="2621150"/>
            <a:chExt cx="486575" cy="469925"/>
          </a:xfrm>
        </p:grpSpPr>
        <p:sp>
          <p:nvSpPr>
            <p:cNvPr id="1106" name="Google Shape;1106;p26"/>
            <p:cNvSpPr/>
            <p:nvPr/>
          </p:nvSpPr>
          <p:spPr>
            <a:xfrm>
              <a:off x="4291250" y="2621150"/>
              <a:ext cx="130725" cy="114775"/>
            </a:xfrm>
            <a:custGeom>
              <a:rect b="b" l="l" r="r" t="t"/>
              <a:pathLst>
                <a:path extrusionOk="0" h="4591" w="5229">
                  <a:moveTo>
                    <a:pt x="1779" y="1"/>
                  </a:moveTo>
                  <a:cubicBezTo>
                    <a:pt x="1250" y="1"/>
                    <a:pt x="750" y="213"/>
                    <a:pt x="322" y="641"/>
                  </a:cubicBezTo>
                  <a:cubicBezTo>
                    <a:pt x="206" y="757"/>
                    <a:pt x="99" y="889"/>
                    <a:pt x="0" y="1031"/>
                  </a:cubicBezTo>
                  <a:cubicBezTo>
                    <a:pt x="1678" y="1835"/>
                    <a:pt x="3150" y="3064"/>
                    <a:pt x="4190" y="4590"/>
                  </a:cubicBezTo>
                  <a:cubicBezTo>
                    <a:pt x="4209" y="4571"/>
                    <a:pt x="4233" y="4554"/>
                    <a:pt x="4253" y="4536"/>
                  </a:cubicBezTo>
                  <a:cubicBezTo>
                    <a:pt x="5229" y="3560"/>
                    <a:pt x="5083" y="2250"/>
                    <a:pt x="3863" y="1031"/>
                  </a:cubicBezTo>
                  <a:cubicBezTo>
                    <a:pt x="3179" y="347"/>
                    <a:pt x="2455"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6"/>
            <p:cNvSpPr/>
            <p:nvPr/>
          </p:nvSpPr>
          <p:spPr>
            <a:xfrm>
              <a:off x="3935400" y="2621150"/>
              <a:ext cx="130700" cy="114775"/>
            </a:xfrm>
            <a:custGeom>
              <a:rect b="b" l="l" r="r" t="t"/>
              <a:pathLst>
                <a:path extrusionOk="0" h="4591" w="5228">
                  <a:moveTo>
                    <a:pt x="3449" y="1"/>
                  </a:moveTo>
                  <a:cubicBezTo>
                    <a:pt x="2773" y="1"/>
                    <a:pt x="2049" y="347"/>
                    <a:pt x="1365" y="1031"/>
                  </a:cubicBezTo>
                  <a:cubicBezTo>
                    <a:pt x="147" y="2250"/>
                    <a:pt x="1" y="3560"/>
                    <a:pt x="975" y="4536"/>
                  </a:cubicBezTo>
                  <a:cubicBezTo>
                    <a:pt x="995" y="4554"/>
                    <a:pt x="1019" y="4571"/>
                    <a:pt x="1038" y="4589"/>
                  </a:cubicBezTo>
                  <a:lnTo>
                    <a:pt x="1038" y="4590"/>
                  </a:lnTo>
                  <a:cubicBezTo>
                    <a:pt x="2077" y="3064"/>
                    <a:pt x="3551" y="1834"/>
                    <a:pt x="5228" y="1029"/>
                  </a:cubicBezTo>
                  <a:cubicBezTo>
                    <a:pt x="5129" y="889"/>
                    <a:pt x="5022" y="757"/>
                    <a:pt x="4906" y="641"/>
                  </a:cubicBezTo>
                  <a:cubicBezTo>
                    <a:pt x="4478" y="213"/>
                    <a:pt x="3978" y="1"/>
                    <a:pt x="3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6"/>
            <p:cNvSpPr/>
            <p:nvPr/>
          </p:nvSpPr>
          <p:spPr>
            <a:xfrm>
              <a:off x="4108275" y="2846150"/>
              <a:ext cx="140775" cy="133825"/>
            </a:xfrm>
            <a:custGeom>
              <a:rect b="b" l="l" r="r" t="t"/>
              <a:pathLst>
                <a:path extrusionOk="0" h="5353" w="5631">
                  <a:moveTo>
                    <a:pt x="2574" y="2048"/>
                  </a:moveTo>
                  <a:cubicBezTo>
                    <a:pt x="2607" y="2048"/>
                    <a:pt x="2640" y="2048"/>
                    <a:pt x="2674" y="2049"/>
                  </a:cubicBezTo>
                  <a:lnTo>
                    <a:pt x="2958" y="2049"/>
                  </a:lnTo>
                  <a:cubicBezTo>
                    <a:pt x="2975" y="2049"/>
                    <a:pt x="2992" y="2049"/>
                    <a:pt x="3009" y="2049"/>
                  </a:cubicBezTo>
                  <a:cubicBezTo>
                    <a:pt x="3860" y="2049"/>
                    <a:pt x="4468" y="2277"/>
                    <a:pt x="4468" y="3151"/>
                  </a:cubicBezTo>
                  <a:cubicBezTo>
                    <a:pt x="4468" y="4061"/>
                    <a:pt x="3726" y="4802"/>
                    <a:pt x="2817" y="4802"/>
                  </a:cubicBezTo>
                  <a:cubicBezTo>
                    <a:pt x="1905" y="4802"/>
                    <a:pt x="1164" y="4061"/>
                    <a:pt x="1164" y="3151"/>
                  </a:cubicBezTo>
                  <a:cubicBezTo>
                    <a:pt x="1164" y="2275"/>
                    <a:pt x="1743" y="2048"/>
                    <a:pt x="2574" y="2048"/>
                  </a:cubicBezTo>
                  <a:close/>
                  <a:moveTo>
                    <a:pt x="2817" y="1"/>
                  </a:moveTo>
                  <a:cubicBezTo>
                    <a:pt x="2564" y="353"/>
                    <a:pt x="2244" y="771"/>
                    <a:pt x="1890" y="1189"/>
                  </a:cubicBezTo>
                  <a:cubicBezTo>
                    <a:pt x="1102" y="2124"/>
                    <a:pt x="120" y="3290"/>
                    <a:pt x="66" y="4123"/>
                  </a:cubicBezTo>
                  <a:cubicBezTo>
                    <a:pt x="0" y="4826"/>
                    <a:pt x="540" y="5353"/>
                    <a:pt x="1164" y="5353"/>
                  </a:cubicBezTo>
                  <a:lnTo>
                    <a:pt x="4468" y="5353"/>
                  </a:lnTo>
                  <a:cubicBezTo>
                    <a:pt x="5101" y="5353"/>
                    <a:pt x="5630" y="4813"/>
                    <a:pt x="5567" y="4138"/>
                  </a:cubicBezTo>
                  <a:cubicBezTo>
                    <a:pt x="5511" y="3288"/>
                    <a:pt x="4529" y="2124"/>
                    <a:pt x="3741" y="1189"/>
                  </a:cubicBezTo>
                  <a:cubicBezTo>
                    <a:pt x="3388" y="771"/>
                    <a:pt x="3068" y="353"/>
                    <a:pt x="2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6"/>
            <p:cNvSpPr/>
            <p:nvPr/>
          </p:nvSpPr>
          <p:spPr>
            <a:xfrm>
              <a:off x="3943675" y="2648600"/>
              <a:ext cx="470000" cy="442475"/>
            </a:xfrm>
            <a:custGeom>
              <a:rect b="b" l="l" r="r" t="t"/>
              <a:pathLst>
                <a:path extrusionOk="0" h="17699" w="18800">
                  <a:moveTo>
                    <a:pt x="9399" y="0"/>
                  </a:moveTo>
                  <a:cubicBezTo>
                    <a:pt x="9399" y="0"/>
                    <a:pt x="9400" y="0"/>
                    <a:pt x="9400" y="0"/>
                  </a:cubicBezTo>
                  <a:lnTo>
                    <a:pt x="9400" y="0"/>
                  </a:lnTo>
                  <a:cubicBezTo>
                    <a:pt x="9400" y="0"/>
                    <a:pt x="9400" y="0"/>
                    <a:pt x="9401" y="0"/>
                  </a:cubicBezTo>
                  <a:close/>
                  <a:moveTo>
                    <a:pt x="6095" y="5509"/>
                  </a:moveTo>
                  <a:cubicBezTo>
                    <a:pt x="6399" y="5509"/>
                    <a:pt x="6646" y="5755"/>
                    <a:pt x="6646" y="6059"/>
                  </a:cubicBezTo>
                  <a:cubicBezTo>
                    <a:pt x="6646" y="6363"/>
                    <a:pt x="6399" y="6610"/>
                    <a:pt x="6095" y="6610"/>
                  </a:cubicBezTo>
                  <a:cubicBezTo>
                    <a:pt x="5792" y="6610"/>
                    <a:pt x="5545" y="6363"/>
                    <a:pt x="5545" y="6059"/>
                  </a:cubicBezTo>
                  <a:cubicBezTo>
                    <a:pt x="5545" y="5755"/>
                    <a:pt x="5792" y="5509"/>
                    <a:pt x="6095" y="5509"/>
                  </a:cubicBezTo>
                  <a:close/>
                  <a:moveTo>
                    <a:pt x="12704" y="5509"/>
                  </a:moveTo>
                  <a:cubicBezTo>
                    <a:pt x="13008" y="5509"/>
                    <a:pt x="13255" y="5755"/>
                    <a:pt x="13255" y="6059"/>
                  </a:cubicBezTo>
                  <a:cubicBezTo>
                    <a:pt x="13255" y="6363"/>
                    <a:pt x="13008" y="6610"/>
                    <a:pt x="12704" y="6610"/>
                  </a:cubicBezTo>
                  <a:cubicBezTo>
                    <a:pt x="12401" y="6610"/>
                    <a:pt x="12154" y="6363"/>
                    <a:pt x="12154" y="6059"/>
                  </a:cubicBezTo>
                  <a:cubicBezTo>
                    <a:pt x="12154" y="5755"/>
                    <a:pt x="12401" y="5509"/>
                    <a:pt x="12704" y="5509"/>
                  </a:cubicBezTo>
                  <a:close/>
                  <a:moveTo>
                    <a:pt x="11611" y="2801"/>
                  </a:moveTo>
                  <a:cubicBezTo>
                    <a:pt x="12099" y="2801"/>
                    <a:pt x="12588" y="2932"/>
                    <a:pt x="13032" y="3195"/>
                  </a:cubicBezTo>
                  <a:cubicBezTo>
                    <a:pt x="13294" y="3349"/>
                    <a:pt x="13380" y="3688"/>
                    <a:pt x="13226" y="3949"/>
                  </a:cubicBezTo>
                  <a:cubicBezTo>
                    <a:pt x="13123" y="4123"/>
                    <a:pt x="12940" y="4219"/>
                    <a:pt x="12752" y="4219"/>
                  </a:cubicBezTo>
                  <a:cubicBezTo>
                    <a:pt x="12656" y="4219"/>
                    <a:pt x="12560" y="4195"/>
                    <a:pt x="12471" y="4143"/>
                  </a:cubicBezTo>
                  <a:cubicBezTo>
                    <a:pt x="12202" y="3984"/>
                    <a:pt x="11906" y="3904"/>
                    <a:pt x="11610" y="3904"/>
                  </a:cubicBezTo>
                  <a:cubicBezTo>
                    <a:pt x="11325" y="3904"/>
                    <a:pt x="11040" y="3979"/>
                    <a:pt x="10780" y="4127"/>
                  </a:cubicBezTo>
                  <a:cubicBezTo>
                    <a:pt x="10261" y="4423"/>
                    <a:pt x="9951" y="4958"/>
                    <a:pt x="9951" y="5557"/>
                  </a:cubicBezTo>
                  <a:lnTo>
                    <a:pt x="9951" y="6610"/>
                  </a:lnTo>
                  <a:cubicBezTo>
                    <a:pt x="9951" y="7043"/>
                    <a:pt x="11425" y="8601"/>
                    <a:pt x="12229" y="9703"/>
                  </a:cubicBezTo>
                  <a:cubicBezTo>
                    <a:pt x="12859" y="10560"/>
                    <a:pt x="13796" y="11053"/>
                    <a:pt x="14801" y="11053"/>
                  </a:cubicBezTo>
                  <a:cubicBezTo>
                    <a:pt x="15105" y="11053"/>
                    <a:pt x="15404" y="11298"/>
                    <a:pt x="15404" y="11604"/>
                  </a:cubicBezTo>
                  <a:cubicBezTo>
                    <a:pt x="15404" y="11907"/>
                    <a:pt x="15211" y="12154"/>
                    <a:pt x="14908" y="12154"/>
                  </a:cubicBezTo>
                  <a:cubicBezTo>
                    <a:pt x="14893" y="12153"/>
                    <a:pt x="14870" y="12153"/>
                    <a:pt x="14838" y="12153"/>
                  </a:cubicBezTo>
                  <a:cubicBezTo>
                    <a:pt x="14830" y="12153"/>
                    <a:pt x="14822" y="12153"/>
                    <a:pt x="14813" y="12153"/>
                  </a:cubicBezTo>
                  <a:cubicBezTo>
                    <a:pt x="14579" y="12153"/>
                    <a:pt x="13988" y="12147"/>
                    <a:pt x="13229" y="11834"/>
                  </a:cubicBezTo>
                  <a:lnTo>
                    <a:pt x="13229" y="11834"/>
                  </a:lnTo>
                  <a:cubicBezTo>
                    <a:pt x="13234" y="11874"/>
                    <a:pt x="13246" y="11913"/>
                    <a:pt x="13249" y="11953"/>
                  </a:cubicBezTo>
                  <a:cubicBezTo>
                    <a:pt x="13306" y="12559"/>
                    <a:pt x="13100" y="13178"/>
                    <a:pt x="12683" y="13637"/>
                  </a:cubicBezTo>
                  <a:cubicBezTo>
                    <a:pt x="12265" y="14094"/>
                    <a:pt x="11671" y="14357"/>
                    <a:pt x="11052" y="14357"/>
                  </a:cubicBezTo>
                  <a:lnTo>
                    <a:pt x="7748" y="14357"/>
                  </a:lnTo>
                  <a:cubicBezTo>
                    <a:pt x="6450" y="14357"/>
                    <a:pt x="5429" y="13241"/>
                    <a:pt x="5552" y="11938"/>
                  </a:cubicBezTo>
                  <a:cubicBezTo>
                    <a:pt x="5555" y="11903"/>
                    <a:pt x="5566" y="11868"/>
                    <a:pt x="5569" y="11835"/>
                  </a:cubicBezTo>
                  <a:lnTo>
                    <a:pt x="5569" y="11835"/>
                  </a:lnTo>
                  <a:cubicBezTo>
                    <a:pt x="5071" y="12040"/>
                    <a:pt x="4540" y="12154"/>
                    <a:pt x="3999" y="12154"/>
                  </a:cubicBezTo>
                  <a:cubicBezTo>
                    <a:pt x="3695" y="12154"/>
                    <a:pt x="3396" y="11907"/>
                    <a:pt x="3396" y="11604"/>
                  </a:cubicBezTo>
                  <a:cubicBezTo>
                    <a:pt x="3396" y="11298"/>
                    <a:pt x="3589" y="11053"/>
                    <a:pt x="3892" y="11053"/>
                  </a:cubicBezTo>
                  <a:cubicBezTo>
                    <a:pt x="4002" y="11026"/>
                    <a:pt x="5470" y="11198"/>
                    <a:pt x="6568" y="9706"/>
                  </a:cubicBezTo>
                  <a:cubicBezTo>
                    <a:pt x="7270" y="8746"/>
                    <a:pt x="8849" y="7040"/>
                    <a:pt x="8849" y="6610"/>
                  </a:cubicBezTo>
                  <a:lnTo>
                    <a:pt x="8849" y="5557"/>
                  </a:lnTo>
                  <a:cubicBezTo>
                    <a:pt x="8849" y="4958"/>
                    <a:pt x="8539" y="4423"/>
                    <a:pt x="8020" y="4127"/>
                  </a:cubicBezTo>
                  <a:cubicBezTo>
                    <a:pt x="7759" y="3979"/>
                    <a:pt x="7473" y="3904"/>
                    <a:pt x="7188" y="3904"/>
                  </a:cubicBezTo>
                  <a:cubicBezTo>
                    <a:pt x="6892" y="3904"/>
                    <a:pt x="6596" y="3984"/>
                    <a:pt x="6328" y="4143"/>
                  </a:cubicBezTo>
                  <a:cubicBezTo>
                    <a:pt x="6241" y="4195"/>
                    <a:pt x="6144" y="4219"/>
                    <a:pt x="6049" y="4219"/>
                  </a:cubicBezTo>
                  <a:cubicBezTo>
                    <a:pt x="5860" y="4219"/>
                    <a:pt x="5676" y="4123"/>
                    <a:pt x="5574" y="3949"/>
                  </a:cubicBezTo>
                  <a:cubicBezTo>
                    <a:pt x="5419" y="3688"/>
                    <a:pt x="5506" y="3349"/>
                    <a:pt x="5768" y="3195"/>
                  </a:cubicBezTo>
                  <a:cubicBezTo>
                    <a:pt x="6211" y="2932"/>
                    <a:pt x="6700" y="2801"/>
                    <a:pt x="7189" y="2801"/>
                  </a:cubicBezTo>
                  <a:cubicBezTo>
                    <a:pt x="7661" y="2801"/>
                    <a:pt x="8134" y="2924"/>
                    <a:pt x="8566" y="3170"/>
                  </a:cubicBezTo>
                  <a:cubicBezTo>
                    <a:pt x="8907" y="3366"/>
                    <a:pt x="9177" y="3637"/>
                    <a:pt x="9399" y="3937"/>
                  </a:cubicBezTo>
                  <a:cubicBezTo>
                    <a:pt x="9623" y="3637"/>
                    <a:pt x="9892" y="3366"/>
                    <a:pt x="10234" y="3170"/>
                  </a:cubicBezTo>
                  <a:cubicBezTo>
                    <a:pt x="10666" y="2924"/>
                    <a:pt x="11138" y="2801"/>
                    <a:pt x="11611" y="2801"/>
                  </a:cubicBezTo>
                  <a:close/>
                  <a:moveTo>
                    <a:pt x="9400" y="0"/>
                  </a:moveTo>
                  <a:lnTo>
                    <a:pt x="9400" y="0"/>
                  </a:lnTo>
                  <a:cubicBezTo>
                    <a:pt x="4236" y="1"/>
                    <a:pt x="0" y="4238"/>
                    <a:pt x="0" y="9401"/>
                  </a:cubicBezTo>
                  <a:cubicBezTo>
                    <a:pt x="0" y="11992"/>
                    <a:pt x="1271" y="14235"/>
                    <a:pt x="3706" y="16068"/>
                  </a:cubicBezTo>
                  <a:cubicBezTo>
                    <a:pt x="3803" y="16142"/>
                    <a:pt x="3920" y="16179"/>
                    <a:pt x="4037" y="16179"/>
                  </a:cubicBezTo>
                  <a:cubicBezTo>
                    <a:pt x="4138" y="16179"/>
                    <a:pt x="4240" y="16151"/>
                    <a:pt x="4330" y="16095"/>
                  </a:cubicBezTo>
                  <a:cubicBezTo>
                    <a:pt x="4524" y="15974"/>
                    <a:pt x="4622" y="15745"/>
                    <a:pt x="4577" y="15521"/>
                  </a:cubicBezTo>
                  <a:lnTo>
                    <a:pt x="4533" y="15301"/>
                  </a:lnTo>
                  <a:lnTo>
                    <a:pt x="4533" y="15301"/>
                  </a:lnTo>
                  <a:cubicBezTo>
                    <a:pt x="6416" y="16671"/>
                    <a:pt x="8534" y="17462"/>
                    <a:pt x="9241" y="17676"/>
                  </a:cubicBezTo>
                  <a:cubicBezTo>
                    <a:pt x="9292" y="17691"/>
                    <a:pt x="9347" y="17698"/>
                    <a:pt x="9399" y="17698"/>
                  </a:cubicBezTo>
                  <a:cubicBezTo>
                    <a:pt x="9453" y="17698"/>
                    <a:pt x="9507" y="17691"/>
                    <a:pt x="9559" y="17676"/>
                  </a:cubicBezTo>
                  <a:cubicBezTo>
                    <a:pt x="10265" y="17462"/>
                    <a:pt x="12383" y="16671"/>
                    <a:pt x="14267" y="15301"/>
                  </a:cubicBezTo>
                  <a:lnTo>
                    <a:pt x="14267" y="15301"/>
                  </a:lnTo>
                  <a:lnTo>
                    <a:pt x="14223" y="15521"/>
                  </a:lnTo>
                  <a:cubicBezTo>
                    <a:pt x="14178" y="15745"/>
                    <a:pt x="14276" y="15974"/>
                    <a:pt x="14470" y="16095"/>
                  </a:cubicBezTo>
                  <a:cubicBezTo>
                    <a:pt x="14559" y="16151"/>
                    <a:pt x="14661" y="16179"/>
                    <a:pt x="14763" y="16179"/>
                  </a:cubicBezTo>
                  <a:cubicBezTo>
                    <a:pt x="14880" y="16179"/>
                    <a:pt x="14997" y="16142"/>
                    <a:pt x="15094" y="16068"/>
                  </a:cubicBezTo>
                  <a:cubicBezTo>
                    <a:pt x="17529" y="14235"/>
                    <a:pt x="18799" y="11992"/>
                    <a:pt x="18799" y="9401"/>
                  </a:cubicBezTo>
                  <a:cubicBezTo>
                    <a:pt x="18799" y="4238"/>
                    <a:pt x="14562" y="1"/>
                    <a:pt x="9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6"/>
            <p:cNvSpPr/>
            <p:nvPr/>
          </p:nvSpPr>
          <p:spPr>
            <a:xfrm>
              <a:off x="4165075" y="2924850"/>
              <a:ext cx="27400" cy="13850"/>
            </a:xfrm>
            <a:custGeom>
              <a:rect b="b" l="l" r="r" t="t"/>
              <a:pathLst>
                <a:path extrusionOk="0" h="554" w="1096">
                  <a:moveTo>
                    <a:pt x="823" y="1"/>
                  </a:moveTo>
                  <a:cubicBezTo>
                    <a:pt x="777" y="1"/>
                    <a:pt x="733" y="1"/>
                    <a:pt x="694" y="2"/>
                  </a:cubicBezTo>
                  <a:lnTo>
                    <a:pt x="394" y="2"/>
                  </a:lnTo>
                  <a:cubicBezTo>
                    <a:pt x="361" y="1"/>
                    <a:pt x="325" y="1"/>
                    <a:pt x="287" y="1"/>
                  </a:cubicBezTo>
                  <a:cubicBezTo>
                    <a:pt x="186" y="1"/>
                    <a:pt x="77" y="3"/>
                    <a:pt x="0" y="11"/>
                  </a:cubicBezTo>
                  <a:cubicBezTo>
                    <a:pt x="26" y="337"/>
                    <a:pt x="260" y="554"/>
                    <a:pt x="545" y="554"/>
                  </a:cubicBezTo>
                  <a:cubicBezTo>
                    <a:pt x="844" y="554"/>
                    <a:pt x="1089" y="312"/>
                    <a:pt x="1095" y="12"/>
                  </a:cubicBezTo>
                  <a:cubicBezTo>
                    <a:pt x="1024" y="3"/>
                    <a:pt x="921"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26"/>
          <p:cNvGrpSpPr/>
          <p:nvPr/>
        </p:nvGrpSpPr>
        <p:grpSpPr>
          <a:xfrm>
            <a:off x="9922014" y="8311941"/>
            <a:ext cx="1237040" cy="1237040"/>
            <a:chOff x="3201225" y="2621150"/>
            <a:chExt cx="470000" cy="470000"/>
          </a:xfrm>
        </p:grpSpPr>
        <p:sp>
          <p:nvSpPr>
            <p:cNvPr id="1112" name="Google Shape;1112;p26"/>
            <p:cNvSpPr/>
            <p:nvPr/>
          </p:nvSpPr>
          <p:spPr>
            <a:xfrm>
              <a:off x="3256300" y="2621150"/>
              <a:ext cx="137725" cy="83575"/>
            </a:xfrm>
            <a:custGeom>
              <a:rect b="b" l="l" r="r" t="t"/>
              <a:pathLst>
                <a:path extrusionOk="0" h="3343" w="5509">
                  <a:moveTo>
                    <a:pt x="551" y="1"/>
                  </a:moveTo>
                  <a:cubicBezTo>
                    <a:pt x="247" y="1"/>
                    <a:pt x="0" y="247"/>
                    <a:pt x="0" y="551"/>
                  </a:cubicBezTo>
                  <a:lnTo>
                    <a:pt x="0" y="2792"/>
                  </a:lnTo>
                  <a:cubicBezTo>
                    <a:pt x="0" y="3096"/>
                    <a:pt x="247" y="3342"/>
                    <a:pt x="551" y="3342"/>
                  </a:cubicBezTo>
                  <a:lnTo>
                    <a:pt x="4957" y="3342"/>
                  </a:lnTo>
                  <a:cubicBezTo>
                    <a:pt x="5262" y="3342"/>
                    <a:pt x="5509" y="3096"/>
                    <a:pt x="5509" y="2792"/>
                  </a:cubicBezTo>
                  <a:lnTo>
                    <a:pt x="5509" y="551"/>
                  </a:lnTo>
                  <a:cubicBezTo>
                    <a:pt x="5509" y="247"/>
                    <a:pt x="5262"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6"/>
            <p:cNvSpPr/>
            <p:nvPr/>
          </p:nvSpPr>
          <p:spPr>
            <a:xfrm>
              <a:off x="3283850" y="2925000"/>
              <a:ext cx="82625" cy="27550"/>
            </a:xfrm>
            <a:custGeom>
              <a:rect b="b" l="l" r="r" t="t"/>
              <a:pathLst>
                <a:path extrusionOk="0" h="1102" w="3305">
                  <a:moveTo>
                    <a:pt x="0" y="0"/>
                  </a:moveTo>
                  <a:lnTo>
                    <a:pt x="0" y="1101"/>
                  </a:lnTo>
                  <a:lnTo>
                    <a:pt x="3304" y="1101"/>
                  </a:lnTo>
                  <a:lnTo>
                    <a:pt x="3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6"/>
            <p:cNvSpPr/>
            <p:nvPr/>
          </p:nvSpPr>
          <p:spPr>
            <a:xfrm>
              <a:off x="3283850" y="2869925"/>
              <a:ext cx="82625" cy="27550"/>
            </a:xfrm>
            <a:custGeom>
              <a:rect b="b" l="l" r="r" t="t"/>
              <a:pathLst>
                <a:path extrusionOk="0" h="1102" w="3305">
                  <a:moveTo>
                    <a:pt x="0" y="0"/>
                  </a:moveTo>
                  <a:lnTo>
                    <a:pt x="0" y="1101"/>
                  </a:lnTo>
                  <a:lnTo>
                    <a:pt x="3304" y="1101"/>
                  </a:lnTo>
                  <a:lnTo>
                    <a:pt x="3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6"/>
            <p:cNvSpPr/>
            <p:nvPr/>
          </p:nvSpPr>
          <p:spPr>
            <a:xfrm>
              <a:off x="3283850" y="2980075"/>
              <a:ext cx="82625" cy="27550"/>
            </a:xfrm>
            <a:custGeom>
              <a:rect b="b" l="l" r="r" t="t"/>
              <a:pathLst>
                <a:path extrusionOk="0" h="1102" w="3305">
                  <a:moveTo>
                    <a:pt x="0" y="0"/>
                  </a:moveTo>
                  <a:lnTo>
                    <a:pt x="0" y="1101"/>
                  </a:lnTo>
                  <a:lnTo>
                    <a:pt x="3304" y="1101"/>
                  </a:lnTo>
                  <a:lnTo>
                    <a:pt x="3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6"/>
            <p:cNvSpPr/>
            <p:nvPr/>
          </p:nvSpPr>
          <p:spPr>
            <a:xfrm>
              <a:off x="3201225" y="2732200"/>
              <a:ext cx="247850" cy="358950"/>
            </a:xfrm>
            <a:custGeom>
              <a:rect b="b" l="l" r="r" t="t"/>
              <a:pathLst>
                <a:path extrusionOk="0" h="14358" w="9914">
                  <a:moveTo>
                    <a:pt x="7160" y="4407"/>
                  </a:moveTo>
                  <a:cubicBezTo>
                    <a:pt x="7465" y="4407"/>
                    <a:pt x="7712" y="4654"/>
                    <a:pt x="7712" y="4957"/>
                  </a:cubicBezTo>
                  <a:lnTo>
                    <a:pt x="7712" y="11566"/>
                  </a:lnTo>
                  <a:cubicBezTo>
                    <a:pt x="7712" y="11872"/>
                    <a:pt x="7465" y="12118"/>
                    <a:pt x="7160" y="12118"/>
                  </a:cubicBezTo>
                  <a:lnTo>
                    <a:pt x="2754" y="12118"/>
                  </a:lnTo>
                  <a:cubicBezTo>
                    <a:pt x="2450" y="12118"/>
                    <a:pt x="2203" y="11872"/>
                    <a:pt x="2203" y="11566"/>
                  </a:cubicBezTo>
                  <a:lnTo>
                    <a:pt x="2203" y="4957"/>
                  </a:lnTo>
                  <a:cubicBezTo>
                    <a:pt x="2203" y="4654"/>
                    <a:pt x="2450" y="4407"/>
                    <a:pt x="2754" y="4407"/>
                  </a:cubicBezTo>
                  <a:close/>
                  <a:moveTo>
                    <a:pt x="3304" y="1"/>
                  </a:moveTo>
                  <a:lnTo>
                    <a:pt x="3304" y="2204"/>
                  </a:lnTo>
                  <a:lnTo>
                    <a:pt x="2754" y="2204"/>
                  </a:lnTo>
                  <a:cubicBezTo>
                    <a:pt x="1235" y="2204"/>
                    <a:pt x="0" y="3440"/>
                    <a:pt x="0" y="4957"/>
                  </a:cubicBezTo>
                  <a:lnTo>
                    <a:pt x="0" y="13807"/>
                  </a:lnTo>
                  <a:cubicBezTo>
                    <a:pt x="0" y="14111"/>
                    <a:pt x="247" y="14358"/>
                    <a:pt x="551" y="14358"/>
                  </a:cubicBezTo>
                  <a:lnTo>
                    <a:pt x="9363" y="14358"/>
                  </a:lnTo>
                  <a:cubicBezTo>
                    <a:pt x="9668" y="14358"/>
                    <a:pt x="9913" y="14111"/>
                    <a:pt x="9913" y="13807"/>
                  </a:cubicBezTo>
                  <a:lnTo>
                    <a:pt x="9913" y="4957"/>
                  </a:lnTo>
                  <a:cubicBezTo>
                    <a:pt x="9913" y="3440"/>
                    <a:pt x="8679" y="2204"/>
                    <a:pt x="7160" y="2204"/>
                  </a:cubicBezTo>
                  <a:lnTo>
                    <a:pt x="6609" y="2204"/>
                  </a:lnTo>
                  <a:lnTo>
                    <a:pt x="6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6"/>
            <p:cNvSpPr/>
            <p:nvPr/>
          </p:nvSpPr>
          <p:spPr>
            <a:xfrm>
              <a:off x="3554350" y="2919275"/>
              <a:ext cx="38975" cy="38975"/>
            </a:xfrm>
            <a:custGeom>
              <a:rect b="b" l="l" r="r" t="t"/>
              <a:pathLst>
                <a:path extrusionOk="0" h="1559" w="1559">
                  <a:moveTo>
                    <a:pt x="779" y="1"/>
                  </a:moveTo>
                  <a:lnTo>
                    <a:pt x="0" y="780"/>
                  </a:lnTo>
                  <a:lnTo>
                    <a:pt x="779" y="1559"/>
                  </a:lnTo>
                  <a:lnTo>
                    <a:pt x="1558" y="780"/>
                  </a:lnTo>
                  <a:lnTo>
                    <a:pt x="7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6"/>
            <p:cNvSpPr/>
            <p:nvPr/>
          </p:nvSpPr>
          <p:spPr>
            <a:xfrm>
              <a:off x="3476600" y="2842350"/>
              <a:ext cx="194625" cy="82675"/>
            </a:xfrm>
            <a:custGeom>
              <a:rect b="b" l="l" r="r" t="t"/>
              <a:pathLst>
                <a:path extrusionOk="0" h="3307" w="7785">
                  <a:moveTo>
                    <a:pt x="551" y="1"/>
                  </a:moveTo>
                  <a:cubicBezTo>
                    <a:pt x="247" y="1"/>
                    <a:pt x="0" y="248"/>
                    <a:pt x="0" y="553"/>
                  </a:cubicBezTo>
                  <a:lnTo>
                    <a:pt x="0" y="3306"/>
                  </a:lnTo>
                  <a:lnTo>
                    <a:pt x="2107" y="3306"/>
                  </a:lnTo>
                  <a:lnTo>
                    <a:pt x="3503" y="1909"/>
                  </a:lnTo>
                  <a:cubicBezTo>
                    <a:pt x="3610" y="1802"/>
                    <a:pt x="3751" y="1748"/>
                    <a:pt x="3892" y="1748"/>
                  </a:cubicBezTo>
                  <a:cubicBezTo>
                    <a:pt x="4033" y="1748"/>
                    <a:pt x="4174" y="1802"/>
                    <a:pt x="4282" y="1909"/>
                  </a:cubicBezTo>
                  <a:lnTo>
                    <a:pt x="5679" y="3306"/>
                  </a:lnTo>
                  <a:lnTo>
                    <a:pt x="7784" y="3306"/>
                  </a:lnTo>
                  <a:lnTo>
                    <a:pt x="7784" y="553"/>
                  </a:lnTo>
                  <a:cubicBezTo>
                    <a:pt x="7784" y="248"/>
                    <a:pt x="7539" y="1"/>
                    <a:pt x="7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6"/>
            <p:cNvSpPr/>
            <p:nvPr/>
          </p:nvSpPr>
          <p:spPr>
            <a:xfrm>
              <a:off x="3476600" y="2952525"/>
              <a:ext cx="194625" cy="138625"/>
            </a:xfrm>
            <a:custGeom>
              <a:rect b="b" l="l" r="r" t="t"/>
              <a:pathLst>
                <a:path extrusionOk="0" h="5545" w="7785">
                  <a:moveTo>
                    <a:pt x="0" y="0"/>
                  </a:moveTo>
                  <a:lnTo>
                    <a:pt x="0" y="3892"/>
                  </a:lnTo>
                  <a:cubicBezTo>
                    <a:pt x="0" y="4803"/>
                    <a:pt x="742" y="5545"/>
                    <a:pt x="1653" y="5545"/>
                  </a:cubicBezTo>
                  <a:lnTo>
                    <a:pt x="6133" y="5545"/>
                  </a:lnTo>
                  <a:cubicBezTo>
                    <a:pt x="7043" y="5545"/>
                    <a:pt x="7784" y="4803"/>
                    <a:pt x="7784" y="3892"/>
                  </a:cubicBezTo>
                  <a:lnTo>
                    <a:pt x="7784" y="0"/>
                  </a:lnTo>
                  <a:lnTo>
                    <a:pt x="5677" y="0"/>
                  </a:lnTo>
                  <a:lnTo>
                    <a:pt x="4282" y="1397"/>
                  </a:lnTo>
                  <a:cubicBezTo>
                    <a:pt x="4175" y="1504"/>
                    <a:pt x="4034" y="1558"/>
                    <a:pt x="3892" y="1558"/>
                  </a:cubicBezTo>
                  <a:cubicBezTo>
                    <a:pt x="3752" y="1558"/>
                    <a:pt x="3611" y="1504"/>
                    <a:pt x="3503" y="1397"/>
                  </a:cubicBezTo>
                  <a:lnTo>
                    <a:pt x="2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6"/>
          <p:cNvGrpSpPr/>
          <p:nvPr/>
        </p:nvGrpSpPr>
        <p:grpSpPr>
          <a:xfrm>
            <a:off x="17727539" y="8311941"/>
            <a:ext cx="1237106" cy="1236908"/>
            <a:chOff x="6166850" y="2621150"/>
            <a:chExt cx="470025" cy="469950"/>
          </a:xfrm>
        </p:grpSpPr>
        <p:sp>
          <p:nvSpPr>
            <p:cNvPr id="1121" name="Google Shape;1121;p26"/>
            <p:cNvSpPr/>
            <p:nvPr/>
          </p:nvSpPr>
          <p:spPr>
            <a:xfrm>
              <a:off x="6166850" y="2704700"/>
              <a:ext cx="248825" cy="82600"/>
            </a:xfrm>
            <a:custGeom>
              <a:rect b="b" l="l" r="r" t="t"/>
              <a:pathLst>
                <a:path extrusionOk="0" h="3304" w="9953">
                  <a:moveTo>
                    <a:pt x="2793" y="1101"/>
                  </a:moveTo>
                  <a:cubicBezTo>
                    <a:pt x="3096" y="1101"/>
                    <a:pt x="3343" y="1348"/>
                    <a:pt x="3343" y="1651"/>
                  </a:cubicBezTo>
                  <a:cubicBezTo>
                    <a:pt x="3343" y="1957"/>
                    <a:pt x="3096" y="2203"/>
                    <a:pt x="2793" y="2203"/>
                  </a:cubicBezTo>
                  <a:cubicBezTo>
                    <a:pt x="2489" y="2203"/>
                    <a:pt x="2242" y="1957"/>
                    <a:pt x="2242" y="1651"/>
                  </a:cubicBezTo>
                  <a:cubicBezTo>
                    <a:pt x="2242" y="1348"/>
                    <a:pt x="2489" y="1101"/>
                    <a:pt x="2793" y="1101"/>
                  </a:cubicBezTo>
                  <a:close/>
                  <a:moveTo>
                    <a:pt x="4996" y="1101"/>
                  </a:moveTo>
                  <a:cubicBezTo>
                    <a:pt x="5299" y="1101"/>
                    <a:pt x="5546" y="1348"/>
                    <a:pt x="5546" y="1651"/>
                  </a:cubicBezTo>
                  <a:cubicBezTo>
                    <a:pt x="5546" y="1957"/>
                    <a:pt x="5299" y="2203"/>
                    <a:pt x="4996" y="2203"/>
                  </a:cubicBezTo>
                  <a:cubicBezTo>
                    <a:pt x="4692" y="2203"/>
                    <a:pt x="4445" y="1957"/>
                    <a:pt x="4445" y="1651"/>
                  </a:cubicBezTo>
                  <a:cubicBezTo>
                    <a:pt x="4445" y="1348"/>
                    <a:pt x="4692" y="1101"/>
                    <a:pt x="4996" y="1101"/>
                  </a:cubicBezTo>
                  <a:close/>
                  <a:moveTo>
                    <a:pt x="7199" y="1101"/>
                  </a:moveTo>
                  <a:cubicBezTo>
                    <a:pt x="7502" y="1101"/>
                    <a:pt x="7749" y="1348"/>
                    <a:pt x="7749" y="1651"/>
                  </a:cubicBezTo>
                  <a:cubicBezTo>
                    <a:pt x="7749" y="1957"/>
                    <a:pt x="7502" y="2203"/>
                    <a:pt x="7199" y="2203"/>
                  </a:cubicBezTo>
                  <a:cubicBezTo>
                    <a:pt x="6895" y="2203"/>
                    <a:pt x="6648" y="1957"/>
                    <a:pt x="6648" y="1651"/>
                  </a:cubicBezTo>
                  <a:cubicBezTo>
                    <a:pt x="6648" y="1348"/>
                    <a:pt x="6895" y="1101"/>
                    <a:pt x="7199" y="1101"/>
                  </a:cubicBezTo>
                  <a:close/>
                  <a:moveTo>
                    <a:pt x="335" y="0"/>
                  </a:moveTo>
                  <a:cubicBezTo>
                    <a:pt x="156" y="516"/>
                    <a:pt x="3" y="1066"/>
                    <a:pt x="2" y="1651"/>
                  </a:cubicBezTo>
                  <a:cubicBezTo>
                    <a:pt x="0" y="2224"/>
                    <a:pt x="147" y="2778"/>
                    <a:pt x="337" y="3304"/>
                  </a:cubicBezTo>
                  <a:lnTo>
                    <a:pt x="9650" y="3304"/>
                  </a:lnTo>
                  <a:cubicBezTo>
                    <a:pt x="9839" y="2778"/>
                    <a:pt x="9952" y="2224"/>
                    <a:pt x="9952" y="1651"/>
                  </a:cubicBezTo>
                  <a:cubicBezTo>
                    <a:pt x="9952" y="1080"/>
                    <a:pt x="9833" y="517"/>
                    <a:pt x="9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6"/>
            <p:cNvSpPr/>
            <p:nvPr/>
          </p:nvSpPr>
          <p:spPr>
            <a:xfrm>
              <a:off x="6189200" y="2814850"/>
              <a:ext cx="205075" cy="27525"/>
            </a:xfrm>
            <a:custGeom>
              <a:rect b="b" l="l" r="r" t="t"/>
              <a:pathLst>
                <a:path extrusionOk="0" h="1101" w="8203">
                  <a:moveTo>
                    <a:pt x="1" y="0"/>
                  </a:moveTo>
                  <a:cubicBezTo>
                    <a:pt x="162" y="235"/>
                    <a:pt x="338" y="463"/>
                    <a:pt x="544" y="674"/>
                  </a:cubicBezTo>
                  <a:cubicBezTo>
                    <a:pt x="678" y="812"/>
                    <a:pt x="792" y="957"/>
                    <a:pt x="905" y="1101"/>
                  </a:cubicBezTo>
                  <a:lnTo>
                    <a:pt x="7300" y="1101"/>
                  </a:lnTo>
                  <a:cubicBezTo>
                    <a:pt x="7413" y="955"/>
                    <a:pt x="7527" y="811"/>
                    <a:pt x="7663" y="672"/>
                  </a:cubicBezTo>
                  <a:cubicBezTo>
                    <a:pt x="7866" y="463"/>
                    <a:pt x="8042" y="236"/>
                    <a:pt x="8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6"/>
            <p:cNvSpPr/>
            <p:nvPr/>
          </p:nvSpPr>
          <p:spPr>
            <a:xfrm>
              <a:off x="6188375" y="2621200"/>
              <a:ext cx="206350" cy="55950"/>
            </a:xfrm>
            <a:custGeom>
              <a:rect b="b" l="l" r="r" t="t"/>
              <a:pathLst>
                <a:path extrusionOk="0" h="2238" w="8254">
                  <a:moveTo>
                    <a:pt x="4127" y="0"/>
                  </a:moveTo>
                  <a:cubicBezTo>
                    <a:pt x="4119" y="0"/>
                    <a:pt x="4110" y="0"/>
                    <a:pt x="4102" y="0"/>
                  </a:cubicBezTo>
                  <a:cubicBezTo>
                    <a:pt x="2381" y="9"/>
                    <a:pt x="880" y="907"/>
                    <a:pt x="1" y="2238"/>
                  </a:cubicBezTo>
                  <a:lnTo>
                    <a:pt x="8254" y="2238"/>
                  </a:lnTo>
                  <a:cubicBezTo>
                    <a:pt x="7362" y="908"/>
                    <a:pt x="5844" y="0"/>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6"/>
            <p:cNvSpPr/>
            <p:nvPr/>
          </p:nvSpPr>
          <p:spPr>
            <a:xfrm>
              <a:off x="6227000" y="2869875"/>
              <a:ext cx="129525" cy="27600"/>
            </a:xfrm>
            <a:custGeom>
              <a:rect b="b" l="l" r="r" t="t"/>
              <a:pathLst>
                <a:path extrusionOk="0" h="1104" w="5181">
                  <a:moveTo>
                    <a:pt x="0" y="1"/>
                  </a:moveTo>
                  <a:cubicBezTo>
                    <a:pt x="90" y="255"/>
                    <a:pt x="160" y="511"/>
                    <a:pt x="187" y="771"/>
                  </a:cubicBezTo>
                  <a:lnTo>
                    <a:pt x="220" y="1103"/>
                  </a:lnTo>
                  <a:lnTo>
                    <a:pt x="4961" y="1103"/>
                  </a:lnTo>
                  <a:lnTo>
                    <a:pt x="4994" y="771"/>
                  </a:lnTo>
                  <a:cubicBezTo>
                    <a:pt x="5020" y="512"/>
                    <a:pt x="5090" y="255"/>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6"/>
            <p:cNvSpPr/>
            <p:nvPr/>
          </p:nvSpPr>
          <p:spPr>
            <a:xfrm>
              <a:off x="6235225" y="2924950"/>
              <a:ext cx="113075" cy="166150"/>
            </a:xfrm>
            <a:custGeom>
              <a:rect b="b" l="l" r="r" t="t"/>
              <a:pathLst>
                <a:path extrusionOk="0" h="6646" w="4523">
                  <a:moveTo>
                    <a:pt x="0" y="1"/>
                  </a:moveTo>
                  <a:lnTo>
                    <a:pt x="501" y="5017"/>
                  </a:lnTo>
                  <a:cubicBezTo>
                    <a:pt x="593" y="5926"/>
                    <a:pt x="1349" y="6646"/>
                    <a:pt x="2261" y="6646"/>
                  </a:cubicBezTo>
                  <a:cubicBezTo>
                    <a:pt x="3173" y="6646"/>
                    <a:pt x="3930" y="5926"/>
                    <a:pt x="4020" y="5017"/>
                  </a:cubicBezTo>
                  <a:lnTo>
                    <a:pt x="45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6"/>
            <p:cNvSpPr/>
            <p:nvPr/>
          </p:nvSpPr>
          <p:spPr>
            <a:xfrm>
              <a:off x="6447300" y="2814850"/>
              <a:ext cx="129500" cy="27525"/>
            </a:xfrm>
            <a:custGeom>
              <a:rect b="b" l="l" r="r" t="t"/>
              <a:pathLst>
                <a:path extrusionOk="0" h="1101" w="5180">
                  <a:moveTo>
                    <a:pt x="218" y="0"/>
                  </a:moveTo>
                  <a:lnTo>
                    <a:pt x="185" y="333"/>
                  </a:lnTo>
                  <a:cubicBezTo>
                    <a:pt x="160" y="591"/>
                    <a:pt x="89" y="848"/>
                    <a:pt x="0" y="1101"/>
                  </a:cubicBezTo>
                  <a:lnTo>
                    <a:pt x="5179" y="1101"/>
                  </a:lnTo>
                  <a:cubicBezTo>
                    <a:pt x="5089" y="847"/>
                    <a:pt x="5020" y="591"/>
                    <a:pt x="4993" y="331"/>
                  </a:cubicBezTo>
                  <a:lnTo>
                    <a:pt x="4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6"/>
            <p:cNvSpPr/>
            <p:nvPr/>
          </p:nvSpPr>
          <p:spPr>
            <a:xfrm>
              <a:off x="6409475" y="2869875"/>
              <a:ext cx="205075" cy="27600"/>
            </a:xfrm>
            <a:custGeom>
              <a:rect b="b" l="l" r="r" t="t"/>
              <a:pathLst>
                <a:path extrusionOk="0" h="1104" w="8203">
                  <a:moveTo>
                    <a:pt x="904" y="1"/>
                  </a:moveTo>
                  <a:cubicBezTo>
                    <a:pt x="793" y="147"/>
                    <a:pt x="677" y="291"/>
                    <a:pt x="543" y="428"/>
                  </a:cubicBezTo>
                  <a:cubicBezTo>
                    <a:pt x="337" y="640"/>
                    <a:pt x="161" y="867"/>
                    <a:pt x="1" y="1103"/>
                  </a:cubicBezTo>
                  <a:lnTo>
                    <a:pt x="8202" y="1103"/>
                  </a:lnTo>
                  <a:cubicBezTo>
                    <a:pt x="8041" y="867"/>
                    <a:pt x="7865" y="638"/>
                    <a:pt x="7662" y="429"/>
                  </a:cubicBezTo>
                  <a:cubicBezTo>
                    <a:pt x="7528" y="291"/>
                    <a:pt x="7413" y="147"/>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6"/>
            <p:cNvSpPr/>
            <p:nvPr/>
          </p:nvSpPr>
          <p:spPr>
            <a:xfrm>
              <a:off x="6388050" y="2924950"/>
              <a:ext cx="248825" cy="82675"/>
            </a:xfrm>
            <a:custGeom>
              <a:rect b="b" l="l" r="r" t="t"/>
              <a:pathLst>
                <a:path extrusionOk="0" h="3307" w="9953">
                  <a:moveTo>
                    <a:pt x="2757" y="1103"/>
                  </a:moveTo>
                  <a:cubicBezTo>
                    <a:pt x="3061" y="1103"/>
                    <a:pt x="3307" y="1350"/>
                    <a:pt x="3307" y="1653"/>
                  </a:cubicBezTo>
                  <a:cubicBezTo>
                    <a:pt x="3307" y="1957"/>
                    <a:pt x="3061" y="2204"/>
                    <a:pt x="2757" y="2204"/>
                  </a:cubicBezTo>
                  <a:cubicBezTo>
                    <a:pt x="2453" y="2204"/>
                    <a:pt x="2206" y="1957"/>
                    <a:pt x="2206" y="1653"/>
                  </a:cubicBezTo>
                  <a:cubicBezTo>
                    <a:pt x="2206" y="1350"/>
                    <a:pt x="2453" y="1103"/>
                    <a:pt x="2757" y="1103"/>
                  </a:cubicBezTo>
                  <a:close/>
                  <a:moveTo>
                    <a:pt x="4960" y="1103"/>
                  </a:moveTo>
                  <a:cubicBezTo>
                    <a:pt x="5264" y="1103"/>
                    <a:pt x="5510" y="1350"/>
                    <a:pt x="5510" y="1653"/>
                  </a:cubicBezTo>
                  <a:cubicBezTo>
                    <a:pt x="5510" y="1957"/>
                    <a:pt x="5264" y="2204"/>
                    <a:pt x="4960" y="2204"/>
                  </a:cubicBezTo>
                  <a:cubicBezTo>
                    <a:pt x="4655" y="2204"/>
                    <a:pt x="4408" y="1957"/>
                    <a:pt x="4408" y="1653"/>
                  </a:cubicBezTo>
                  <a:cubicBezTo>
                    <a:pt x="4408" y="1350"/>
                    <a:pt x="4655" y="1103"/>
                    <a:pt x="4960" y="1103"/>
                  </a:cubicBezTo>
                  <a:close/>
                  <a:moveTo>
                    <a:pt x="7163" y="1103"/>
                  </a:moveTo>
                  <a:cubicBezTo>
                    <a:pt x="7467" y="1103"/>
                    <a:pt x="7713" y="1350"/>
                    <a:pt x="7713" y="1653"/>
                  </a:cubicBezTo>
                  <a:cubicBezTo>
                    <a:pt x="7713" y="1957"/>
                    <a:pt x="7467" y="2204"/>
                    <a:pt x="7163" y="2204"/>
                  </a:cubicBezTo>
                  <a:cubicBezTo>
                    <a:pt x="6858" y="2204"/>
                    <a:pt x="6611" y="1957"/>
                    <a:pt x="6611" y="1653"/>
                  </a:cubicBezTo>
                  <a:cubicBezTo>
                    <a:pt x="6611" y="1350"/>
                    <a:pt x="6858" y="1103"/>
                    <a:pt x="7163" y="1103"/>
                  </a:cubicBezTo>
                  <a:close/>
                  <a:moveTo>
                    <a:pt x="300" y="1"/>
                  </a:moveTo>
                  <a:cubicBezTo>
                    <a:pt x="112" y="527"/>
                    <a:pt x="0" y="1081"/>
                    <a:pt x="2" y="1653"/>
                  </a:cubicBezTo>
                  <a:cubicBezTo>
                    <a:pt x="3" y="2237"/>
                    <a:pt x="119" y="2787"/>
                    <a:pt x="300" y="3306"/>
                  </a:cubicBezTo>
                  <a:lnTo>
                    <a:pt x="9650" y="3306"/>
                  </a:lnTo>
                  <a:cubicBezTo>
                    <a:pt x="9834" y="2787"/>
                    <a:pt x="9952" y="2237"/>
                    <a:pt x="9952" y="1653"/>
                  </a:cubicBezTo>
                  <a:cubicBezTo>
                    <a:pt x="9952" y="1070"/>
                    <a:pt x="9840" y="527"/>
                    <a:pt x="9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6"/>
            <p:cNvSpPr/>
            <p:nvPr/>
          </p:nvSpPr>
          <p:spPr>
            <a:xfrm>
              <a:off x="6455500" y="2621150"/>
              <a:ext cx="113075" cy="166150"/>
            </a:xfrm>
            <a:custGeom>
              <a:rect b="b" l="l" r="r" t="t"/>
              <a:pathLst>
                <a:path extrusionOk="0" h="6646" w="4523">
                  <a:moveTo>
                    <a:pt x="2262" y="1"/>
                  </a:moveTo>
                  <a:cubicBezTo>
                    <a:pt x="1349" y="1"/>
                    <a:pt x="593" y="685"/>
                    <a:pt x="502" y="1593"/>
                  </a:cubicBezTo>
                  <a:lnTo>
                    <a:pt x="0" y="6646"/>
                  </a:lnTo>
                  <a:lnTo>
                    <a:pt x="4522" y="6646"/>
                  </a:lnTo>
                  <a:lnTo>
                    <a:pt x="4021" y="1593"/>
                  </a:lnTo>
                  <a:cubicBezTo>
                    <a:pt x="3930" y="685"/>
                    <a:pt x="3173" y="1"/>
                    <a:pt x="2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6"/>
            <p:cNvSpPr/>
            <p:nvPr/>
          </p:nvSpPr>
          <p:spPr>
            <a:xfrm>
              <a:off x="6408650" y="3035100"/>
              <a:ext cx="206425" cy="55975"/>
            </a:xfrm>
            <a:custGeom>
              <a:rect b="b" l="l" r="r" t="t"/>
              <a:pathLst>
                <a:path extrusionOk="0" h="2239" w="8257">
                  <a:moveTo>
                    <a:pt x="0" y="1"/>
                  </a:moveTo>
                  <a:cubicBezTo>
                    <a:pt x="879" y="1332"/>
                    <a:pt x="2381" y="2238"/>
                    <a:pt x="4128" y="2238"/>
                  </a:cubicBezTo>
                  <a:cubicBezTo>
                    <a:pt x="5852" y="2238"/>
                    <a:pt x="7367" y="1329"/>
                    <a:pt x="8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26"/>
          <p:cNvGrpSpPr/>
          <p:nvPr/>
        </p:nvGrpSpPr>
        <p:grpSpPr>
          <a:xfrm>
            <a:off x="7971373" y="8311941"/>
            <a:ext cx="1236974" cy="1082410"/>
            <a:chOff x="2460100" y="2621150"/>
            <a:chExt cx="469975" cy="411250"/>
          </a:xfrm>
        </p:grpSpPr>
        <p:sp>
          <p:nvSpPr>
            <p:cNvPr id="1132" name="Google Shape;1132;p26"/>
            <p:cNvSpPr/>
            <p:nvPr/>
          </p:nvSpPr>
          <p:spPr>
            <a:xfrm>
              <a:off x="2460100" y="2642050"/>
              <a:ext cx="469975" cy="390350"/>
            </a:xfrm>
            <a:custGeom>
              <a:rect b="b" l="l" r="r" t="t"/>
              <a:pathLst>
                <a:path extrusionOk="0" h="15614" w="18799">
                  <a:moveTo>
                    <a:pt x="15105" y="1"/>
                  </a:moveTo>
                  <a:lnTo>
                    <a:pt x="15105" y="2"/>
                  </a:lnTo>
                  <a:lnTo>
                    <a:pt x="15105" y="3"/>
                  </a:lnTo>
                  <a:lnTo>
                    <a:pt x="15105" y="3"/>
                  </a:lnTo>
                  <a:cubicBezTo>
                    <a:pt x="15105" y="2"/>
                    <a:pt x="15105" y="1"/>
                    <a:pt x="15105" y="1"/>
                  </a:cubicBezTo>
                  <a:close/>
                  <a:moveTo>
                    <a:pt x="15105" y="3"/>
                  </a:moveTo>
                  <a:lnTo>
                    <a:pt x="15105" y="3"/>
                  </a:lnTo>
                  <a:cubicBezTo>
                    <a:pt x="15947" y="3543"/>
                    <a:pt x="15181" y="7037"/>
                    <a:pt x="13786" y="9336"/>
                  </a:cubicBezTo>
                  <a:cubicBezTo>
                    <a:pt x="12625" y="11249"/>
                    <a:pt x="11027" y="12347"/>
                    <a:pt x="9400" y="12347"/>
                  </a:cubicBezTo>
                  <a:cubicBezTo>
                    <a:pt x="7774" y="12347"/>
                    <a:pt x="6267" y="11311"/>
                    <a:pt x="5117" y="9503"/>
                  </a:cubicBezTo>
                  <a:cubicBezTo>
                    <a:pt x="3667" y="7223"/>
                    <a:pt x="2824" y="3648"/>
                    <a:pt x="3690" y="5"/>
                  </a:cubicBezTo>
                  <a:lnTo>
                    <a:pt x="3690" y="5"/>
                  </a:lnTo>
                  <a:lnTo>
                    <a:pt x="221" y="2542"/>
                  </a:lnTo>
                  <a:cubicBezTo>
                    <a:pt x="82" y="2646"/>
                    <a:pt x="1" y="2810"/>
                    <a:pt x="1" y="2983"/>
                  </a:cubicBezTo>
                  <a:cubicBezTo>
                    <a:pt x="1" y="3766"/>
                    <a:pt x="97" y="4529"/>
                    <a:pt x="198" y="5273"/>
                  </a:cubicBezTo>
                  <a:lnTo>
                    <a:pt x="1818" y="4999"/>
                  </a:lnTo>
                  <a:cubicBezTo>
                    <a:pt x="1847" y="4995"/>
                    <a:pt x="1877" y="4992"/>
                    <a:pt x="1906" y="4992"/>
                  </a:cubicBezTo>
                  <a:cubicBezTo>
                    <a:pt x="2170" y="4992"/>
                    <a:pt x="2406" y="5181"/>
                    <a:pt x="2452" y="5451"/>
                  </a:cubicBezTo>
                  <a:cubicBezTo>
                    <a:pt x="2503" y="5751"/>
                    <a:pt x="2300" y="6036"/>
                    <a:pt x="2001" y="6085"/>
                  </a:cubicBezTo>
                  <a:lnTo>
                    <a:pt x="384" y="6359"/>
                  </a:lnTo>
                  <a:cubicBezTo>
                    <a:pt x="464" y="6748"/>
                    <a:pt x="557" y="7130"/>
                    <a:pt x="664" y="7505"/>
                  </a:cubicBezTo>
                  <a:lnTo>
                    <a:pt x="2219" y="7005"/>
                  </a:lnTo>
                  <a:cubicBezTo>
                    <a:pt x="2275" y="6987"/>
                    <a:pt x="2332" y="6979"/>
                    <a:pt x="2387" y="6979"/>
                  </a:cubicBezTo>
                  <a:cubicBezTo>
                    <a:pt x="2620" y="6979"/>
                    <a:pt x="2836" y="7129"/>
                    <a:pt x="2911" y="7362"/>
                  </a:cubicBezTo>
                  <a:cubicBezTo>
                    <a:pt x="3004" y="7651"/>
                    <a:pt x="2845" y="7962"/>
                    <a:pt x="2556" y="8055"/>
                  </a:cubicBezTo>
                  <a:lnTo>
                    <a:pt x="1002" y="8553"/>
                  </a:lnTo>
                  <a:cubicBezTo>
                    <a:pt x="1141" y="8930"/>
                    <a:pt x="1291" y="9297"/>
                    <a:pt x="1454" y="9652"/>
                  </a:cubicBezTo>
                  <a:lnTo>
                    <a:pt x="2905" y="8915"/>
                  </a:lnTo>
                  <a:cubicBezTo>
                    <a:pt x="2985" y="8875"/>
                    <a:pt x="3070" y="8856"/>
                    <a:pt x="3154" y="8856"/>
                  </a:cubicBezTo>
                  <a:cubicBezTo>
                    <a:pt x="3355" y="8856"/>
                    <a:pt x="3549" y="8965"/>
                    <a:pt x="3646" y="9156"/>
                  </a:cubicBezTo>
                  <a:cubicBezTo>
                    <a:pt x="3783" y="9428"/>
                    <a:pt x="3675" y="9759"/>
                    <a:pt x="3404" y="9897"/>
                  </a:cubicBezTo>
                  <a:lnTo>
                    <a:pt x="1954" y="10633"/>
                  </a:lnTo>
                  <a:cubicBezTo>
                    <a:pt x="2154" y="10987"/>
                    <a:pt x="2365" y="11327"/>
                    <a:pt x="2590" y="11652"/>
                  </a:cubicBezTo>
                  <a:lnTo>
                    <a:pt x="3881" y="10661"/>
                  </a:lnTo>
                  <a:cubicBezTo>
                    <a:pt x="3982" y="10585"/>
                    <a:pt x="4100" y="10548"/>
                    <a:pt x="4216" y="10548"/>
                  </a:cubicBezTo>
                  <a:cubicBezTo>
                    <a:pt x="4382" y="10548"/>
                    <a:pt x="4545" y="10622"/>
                    <a:pt x="4654" y="10762"/>
                  </a:cubicBezTo>
                  <a:cubicBezTo>
                    <a:pt x="4839" y="11004"/>
                    <a:pt x="4794" y="11350"/>
                    <a:pt x="4551" y="11535"/>
                  </a:cubicBezTo>
                  <a:lnTo>
                    <a:pt x="3261" y="12526"/>
                  </a:lnTo>
                  <a:cubicBezTo>
                    <a:pt x="3529" y="12842"/>
                    <a:pt x="3807" y="13142"/>
                    <a:pt x="4100" y="13415"/>
                  </a:cubicBezTo>
                  <a:lnTo>
                    <a:pt x="5141" y="12157"/>
                  </a:lnTo>
                  <a:cubicBezTo>
                    <a:pt x="5249" y="12025"/>
                    <a:pt x="5407" y="11957"/>
                    <a:pt x="5566" y="11957"/>
                  </a:cubicBezTo>
                  <a:cubicBezTo>
                    <a:pt x="5689" y="11957"/>
                    <a:pt x="5814" y="11998"/>
                    <a:pt x="5917" y="12084"/>
                  </a:cubicBezTo>
                  <a:cubicBezTo>
                    <a:pt x="6150" y="12278"/>
                    <a:pt x="6185" y="12625"/>
                    <a:pt x="5989" y="12860"/>
                  </a:cubicBezTo>
                  <a:lnTo>
                    <a:pt x="4945" y="14123"/>
                  </a:lnTo>
                  <a:cubicBezTo>
                    <a:pt x="5287" y="14374"/>
                    <a:pt x="5645" y="14586"/>
                    <a:pt x="6012" y="14778"/>
                  </a:cubicBezTo>
                  <a:lnTo>
                    <a:pt x="6660" y="13297"/>
                  </a:lnTo>
                  <a:cubicBezTo>
                    <a:pt x="6750" y="13090"/>
                    <a:pt x="6951" y="12965"/>
                    <a:pt x="7163" y="12965"/>
                  </a:cubicBezTo>
                  <a:cubicBezTo>
                    <a:pt x="7237" y="12965"/>
                    <a:pt x="7313" y="12981"/>
                    <a:pt x="7386" y="13013"/>
                  </a:cubicBezTo>
                  <a:cubicBezTo>
                    <a:pt x="7664" y="13135"/>
                    <a:pt x="7791" y="13460"/>
                    <a:pt x="7669" y="13739"/>
                  </a:cubicBezTo>
                  <a:lnTo>
                    <a:pt x="7021" y="15221"/>
                  </a:lnTo>
                  <a:cubicBezTo>
                    <a:pt x="7610" y="15431"/>
                    <a:pt x="8221" y="15563"/>
                    <a:pt x="8849" y="15613"/>
                  </a:cubicBezTo>
                  <a:lnTo>
                    <a:pt x="8849" y="13998"/>
                  </a:lnTo>
                  <a:cubicBezTo>
                    <a:pt x="8849" y="13694"/>
                    <a:pt x="9096" y="13448"/>
                    <a:pt x="9400" y="13448"/>
                  </a:cubicBezTo>
                  <a:cubicBezTo>
                    <a:pt x="9705" y="13448"/>
                    <a:pt x="9950" y="13694"/>
                    <a:pt x="9950" y="13998"/>
                  </a:cubicBezTo>
                  <a:lnTo>
                    <a:pt x="9950" y="15613"/>
                  </a:lnTo>
                  <a:cubicBezTo>
                    <a:pt x="10579" y="15563"/>
                    <a:pt x="11189" y="15431"/>
                    <a:pt x="11779" y="15221"/>
                  </a:cubicBezTo>
                  <a:lnTo>
                    <a:pt x="11130" y="13739"/>
                  </a:lnTo>
                  <a:cubicBezTo>
                    <a:pt x="11009" y="13460"/>
                    <a:pt x="11135" y="13135"/>
                    <a:pt x="11415" y="13013"/>
                  </a:cubicBezTo>
                  <a:cubicBezTo>
                    <a:pt x="11487" y="12982"/>
                    <a:pt x="11562" y="12967"/>
                    <a:pt x="11636" y="12967"/>
                  </a:cubicBezTo>
                  <a:cubicBezTo>
                    <a:pt x="11848" y="12967"/>
                    <a:pt x="12049" y="13091"/>
                    <a:pt x="12140" y="13297"/>
                  </a:cubicBezTo>
                  <a:lnTo>
                    <a:pt x="12788" y="14778"/>
                  </a:lnTo>
                  <a:cubicBezTo>
                    <a:pt x="13155" y="14586"/>
                    <a:pt x="13512" y="14374"/>
                    <a:pt x="13854" y="14123"/>
                  </a:cubicBezTo>
                  <a:lnTo>
                    <a:pt x="12810" y="12860"/>
                  </a:lnTo>
                  <a:cubicBezTo>
                    <a:pt x="12616" y="12625"/>
                    <a:pt x="12649" y="12278"/>
                    <a:pt x="12882" y="12084"/>
                  </a:cubicBezTo>
                  <a:cubicBezTo>
                    <a:pt x="12986" y="11999"/>
                    <a:pt x="13110" y="11958"/>
                    <a:pt x="13233" y="11958"/>
                  </a:cubicBezTo>
                  <a:cubicBezTo>
                    <a:pt x="13392" y="11958"/>
                    <a:pt x="13550" y="12026"/>
                    <a:pt x="13658" y="12157"/>
                  </a:cubicBezTo>
                  <a:lnTo>
                    <a:pt x="14699" y="13416"/>
                  </a:lnTo>
                  <a:cubicBezTo>
                    <a:pt x="14992" y="13142"/>
                    <a:pt x="15270" y="12842"/>
                    <a:pt x="15538" y="12526"/>
                  </a:cubicBezTo>
                  <a:lnTo>
                    <a:pt x="14248" y="11535"/>
                  </a:lnTo>
                  <a:cubicBezTo>
                    <a:pt x="14006" y="11350"/>
                    <a:pt x="13961" y="11004"/>
                    <a:pt x="14146" y="10762"/>
                  </a:cubicBezTo>
                  <a:cubicBezTo>
                    <a:pt x="14255" y="10622"/>
                    <a:pt x="14418" y="10548"/>
                    <a:pt x="14584" y="10548"/>
                  </a:cubicBezTo>
                  <a:cubicBezTo>
                    <a:pt x="14701" y="10548"/>
                    <a:pt x="14818" y="10585"/>
                    <a:pt x="14919" y="10661"/>
                  </a:cubicBezTo>
                  <a:lnTo>
                    <a:pt x="16209" y="11652"/>
                  </a:lnTo>
                  <a:cubicBezTo>
                    <a:pt x="16434" y="11329"/>
                    <a:pt x="16645" y="10987"/>
                    <a:pt x="16845" y="10634"/>
                  </a:cubicBezTo>
                  <a:lnTo>
                    <a:pt x="15395" y="9897"/>
                  </a:lnTo>
                  <a:cubicBezTo>
                    <a:pt x="15125" y="9760"/>
                    <a:pt x="15016" y="9428"/>
                    <a:pt x="15153" y="9157"/>
                  </a:cubicBezTo>
                  <a:cubicBezTo>
                    <a:pt x="15251" y="8966"/>
                    <a:pt x="15443" y="8856"/>
                    <a:pt x="15645" y="8856"/>
                  </a:cubicBezTo>
                  <a:cubicBezTo>
                    <a:pt x="15728" y="8856"/>
                    <a:pt x="15814" y="8875"/>
                    <a:pt x="15895" y="8915"/>
                  </a:cubicBezTo>
                  <a:lnTo>
                    <a:pt x="17346" y="9652"/>
                  </a:lnTo>
                  <a:cubicBezTo>
                    <a:pt x="17508" y="9297"/>
                    <a:pt x="17658" y="8930"/>
                    <a:pt x="17797" y="8553"/>
                  </a:cubicBezTo>
                  <a:lnTo>
                    <a:pt x="16243" y="8055"/>
                  </a:lnTo>
                  <a:cubicBezTo>
                    <a:pt x="15955" y="7962"/>
                    <a:pt x="15795" y="7652"/>
                    <a:pt x="15888" y="7362"/>
                  </a:cubicBezTo>
                  <a:cubicBezTo>
                    <a:pt x="15964" y="7128"/>
                    <a:pt x="16182" y="6980"/>
                    <a:pt x="16415" y="6980"/>
                  </a:cubicBezTo>
                  <a:cubicBezTo>
                    <a:pt x="16470" y="6980"/>
                    <a:pt x="16526" y="6988"/>
                    <a:pt x="16580" y="7005"/>
                  </a:cubicBezTo>
                  <a:lnTo>
                    <a:pt x="18135" y="7505"/>
                  </a:lnTo>
                  <a:cubicBezTo>
                    <a:pt x="18242" y="7130"/>
                    <a:pt x="18335" y="6748"/>
                    <a:pt x="18415" y="6359"/>
                  </a:cubicBezTo>
                  <a:lnTo>
                    <a:pt x="16798" y="6087"/>
                  </a:lnTo>
                  <a:cubicBezTo>
                    <a:pt x="16499" y="6036"/>
                    <a:pt x="16296" y="5751"/>
                    <a:pt x="16347" y="5452"/>
                  </a:cubicBezTo>
                  <a:cubicBezTo>
                    <a:pt x="16392" y="5181"/>
                    <a:pt x="16629" y="4993"/>
                    <a:pt x="16894" y="4993"/>
                  </a:cubicBezTo>
                  <a:cubicBezTo>
                    <a:pt x="16923" y="4993"/>
                    <a:pt x="16952" y="4995"/>
                    <a:pt x="16982" y="4999"/>
                  </a:cubicBezTo>
                  <a:lnTo>
                    <a:pt x="18601" y="5273"/>
                  </a:lnTo>
                  <a:cubicBezTo>
                    <a:pt x="18702" y="4529"/>
                    <a:pt x="18798" y="3766"/>
                    <a:pt x="18798" y="2984"/>
                  </a:cubicBezTo>
                  <a:cubicBezTo>
                    <a:pt x="18798" y="2810"/>
                    <a:pt x="18717" y="2647"/>
                    <a:pt x="18579" y="2544"/>
                  </a:cubicBezTo>
                  <a:lnTo>
                    <a:pt x="15105" y="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2555875" y="2621150"/>
              <a:ext cx="278075" cy="302025"/>
            </a:xfrm>
            <a:custGeom>
              <a:rect b="b" l="l" r="r" t="t"/>
              <a:pathLst>
                <a:path extrusionOk="0" h="12081" w="11123">
                  <a:moveTo>
                    <a:pt x="1713" y="1"/>
                  </a:moveTo>
                  <a:cubicBezTo>
                    <a:pt x="1552" y="1"/>
                    <a:pt x="1396" y="43"/>
                    <a:pt x="1239" y="77"/>
                  </a:cubicBezTo>
                  <a:cubicBezTo>
                    <a:pt x="0" y="3736"/>
                    <a:pt x="763" y="7462"/>
                    <a:pt x="2215" y="9748"/>
                  </a:cubicBezTo>
                  <a:cubicBezTo>
                    <a:pt x="3158" y="11229"/>
                    <a:pt x="4381" y="12081"/>
                    <a:pt x="5569" y="12081"/>
                  </a:cubicBezTo>
                  <a:cubicBezTo>
                    <a:pt x="6802" y="12081"/>
                    <a:pt x="8056" y="11177"/>
                    <a:pt x="9012" y="9601"/>
                  </a:cubicBezTo>
                  <a:cubicBezTo>
                    <a:pt x="10415" y="7290"/>
                    <a:pt x="11122" y="3641"/>
                    <a:pt x="9918" y="82"/>
                  </a:cubicBezTo>
                  <a:cubicBezTo>
                    <a:pt x="9755" y="44"/>
                    <a:pt x="9591" y="1"/>
                    <a:pt x="9424" y="1"/>
                  </a:cubicBezTo>
                  <a:cubicBezTo>
                    <a:pt x="8209" y="1"/>
                    <a:pt x="7221" y="953"/>
                    <a:pt x="7221" y="2168"/>
                  </a:cubicBezTo>
                  <a:lnTo>
                    <a:pt x="7221" y="2601"/>
                  </a:lnTo>
                  <a:cubicBezTo>
                    <a:pt x="7221" y="3468"/>
                    <a:pt x="6632" y="4220"/>
                    <a:pt x="5851" y="4347"/>
                  </a:cubicBezTo>
                  <a:cubicBezTo>
                    <a:pt x="5755" y="4362"/>
                    <a:pt x="5660" y="4370"/>
                    <a:pt x="5566" y="4370"/>
                  </a:cubicBezTo>
                  <a:cubicBezTo>
                    <a:pt x="5172" y="4370"/>
                    <a:pt x="4802" y="4234"/>
                    <a:pt x="4499" y="3977"/>
                  </a:cubicBezTo>
                  <a:cubicBezTo>
                    <a:pt x="4130" y="3662"/>
                    <a:pt x="3916" y="3202"/>
                    <a:pt x="3916" y="2718"/>
                  </a:cubicBezTo>
                  <a:lnTo>
                    <a:pt x="3916" y="2168"/>
                  </a:lnTo>
                  <a:cubicBezTo>
                    <a:pt x="3916" y="953"/>
                    <a:pt x="2928" y="1"/>
                    <a:pt x="1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26"/>
          <p:cNvGrpSpPr/>
          <p:nvPr/>
        </p:nvGrpSpPr>
        <p:grpSpPr>
          <a:xfrm>
            <a:off x="6012968" y="8512566"/>
            <a:ext cx="1237172" cy="725116"/>
            <a:chOff x="1716025" y="2621175"/>
            <a:chExt cx="470050" cy="275500"/>
          </a:xfrm>
        </p:grpSpPr>
        <p:sp>
          <p:nvSpPr>
            <p:cNvPr id="1135" name="Google Shape;1135;p26"/>
            <p:cNvSpPr/>
            <p:nvPr/>
          </p:nvSpPr>
          <p:spPr>
            <a:xfrm>
              <a:off x="1716025" y="2648800"/>
              <a:ext cx="470050" cy="247875"/>
            </a:xfrm>
            <a:custGeom>
              <a:rect b="b" l="l" r="r" t="t"/>
              <a:pathLst>
                <a:path extrusionOk="0" h="9915" w="18802">
                  <a:moveTo>
                    <a:pt x="1628" y="0"/>
                  </a:moveTo>
                  <a:cubicBezTo>
                    <a:pt x="732" y="0"/>
                    <a:pt x="1" y="731"/>
                    <a:pt x="1" y="1627"/>
                  </a:cubicBezTo>
                  <a:cubicBezTo>
                    <a:pt x="1" y="6197"/>
                    <a:pt x="3735" y="9914"/>
                    <a:pt x="8324" y="9914"/>
                  </a:cubicBezTo>
                  <a:lnTo>
                    <a:pt x="10478" y="9914"/>
                  </a:lnTo>
                  <a:cubicBezTo>
                    <a:pt x="15067" y="9914"/>
                    <a:pt x="18801" y="6197"/>
                    <a:pt x="18801" y="1627"/>
                  </a:cubicBezTo>
                  <a:cubicBezTo>
                    <a:pt x="18801" y="731"/>
                    <a:pt x="18070" y="0"/>
                    <a:pt x="17174" y="0"/>
                  </a:cubicBezTo>
                  <a:lnTo>
                    <a:pt x="17173" y="0"/>
                  </a:lnTo>
                  <a:cubicBezTo>
                    <a:pt x="16628" y="0"/>
                    <a:pt x="16122" y="271"/>
                    <a:pt x="15819" y="725"/>
                  </a:cubicBezTo>
                  <a:cubicBezTo>
                    <a:pt x="15522" y="1173"/>
                    <a:pt x="15152" y="1577"/>
                    <a:pt x="14729" y="1929"/>
                  </a:cubicBezTo>
                  <a:lnTo>
                    <a:pt x="15227" y="5412"/>
                  </a:lnTo>
                  <a:cubicBezTo>
                    <a:pt x="15341" y="6212"/>
                    <a:pt x="14866" y="6972"/>
                    <a:pt x="14097" y="7220"/>
                  </a:cubicBezTo>
                  <a:cubicBezTo>
                    <a:pt x="12959" y="7587"/>
                    <a:pt x="11199" y="7759"/>
                    <a:pt x="9449" y="7759"/>
                  </a:cubicBezTo>
                  <a:cubicBezTo>
                    <a:pt x="7615" y="7759"/>
                    <a:pt x="5791" y="7570"/>
                    <a:pt x="4703" y="7220"/>
                  </a:cubicBezTo>
                  <a:cubicBezTo>
                    <a:pt x="3936" y="6972"/>
                    <a:pt x="3461" y="6212"/>
                    <a:pt x="3575" y="5414"/>
                  </a:cubicBezTo>
                  <a:lnTo>
                    <a:pt x="4073" y="1929"/>
                  </a:lnTo>
                  <a:cubicBezTo>
                    <a:pt x="3651" y="1577"/>
                    <a:pt x="3281" y="1173"/>
                    <a:pt x="2981" y="725"/>
                  </a:cubicBezTo>
                  <a:cubicBezTo>
                    <a:pt x="2679" y="271"/>
                    <a:pt x="2174"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6"/>
            <p:cNvSpPr/>
            <p:nvPr/>
          </p:nvSpPr>
          <p:spPr>
            <a:xfrm>
              <a:off x="1831725" y="2621175"/>
              <a:ext cx="238625" cy="194050"/>
            </a:xfrm>
            <a:custGeom>
              <a:rect b="b" l="l" r="r" t="t"/>
              <a:pathLst>
                <a:path extrusionOk="0" h="7762" w="9545">
                  <a:moveTo>
                    <a:pt x="6556" y="0"/>
                  </a:moveTo>
                  <a:cubicBezTo>
                    <a:pt x="6049" y="0"/>
                    <a:pt x="5548" y="163"/>
                    <a:pt x="5137" y="476"/>
                  </a:cubicBezTo>
                  <a:cubicBezTo>
                    <a:pt x="4964" y="608"/>
                    <a:pt x="4852" y="663"/>
                    <a:pt x="4754" y="663"/>
                  </a:cubicBezTo>
                  <a:cubicBezTo>
                    <a:pt x="4654" y="663"/>
                    <a:pt x="4567" y="605"/>
                    <a:pt x="4445" y="513"/>
                  </a:cubicBezTo>
                  <a:cubicBezTo>
                    <a:pt x="4000" y="175"/>
                    <a:pt x="3481" y="1"/>
                    <a:pt x="2964" y="1"/>
                  </a:cubicBezTo>
                  <a:cubicBezTo>
                    <a:pt x="2667" y="1"/>
                    <a:pt x="2371" y="58"/>
                    <a:pt x="2089" y="174"/>
                  </a:cubicBezTo>
                  <a:cubicBezTo>
                    <a:pt x="1341" y="482"/>
                    <a:pt x="827" y="1143"/>
                    <a:pt x="713" y="1941"/>
                  </a:cubicBezTo>
                  <a:lnTo>
                    <a:pt x="38" y="6674"/>
                  </a:lnTo>
                  <a:cubicBezTo>
                    <a:pt x="0" y="6940"/>
                    <a:pt x="158" y="7194"/>
                    <a:pt x="414" y="7275"/>
                  </a:cubicBezTo>
                  <a:cubicBezTo>
                    <a:pt x="1389" y="7590"/>
                    <a:pt x="3101" y="7761"/>
                    <a:pt x="4823" y="7761"/>
                  </a:cubicBezTo>
                  <a:cubicBezTo>
                    <a:pt x="6459" y="7761"/>
                    <a:pt x="8103" y="7607"/>
                    <a:pt x="9131" y="7275"/>
                  </a:cubicBezTo>
                  <a:cubicBezTo>
                    <a:pt x="9387" y="7194"/>
                    <a:pt x="9545" y="6938"/>
                    <a:pt x="9507" y="6674"/>
                  </a:cubicBezTo>
                  <a:lnTo>
                    <a:pt x="8832" y="1941"/>
                  </a:lnTo>
                  <a:cubicBezTo>
                    <a:pt x="8718" y="1143"/>
                    <a:pt x="8200" y="482"/>
                    <a:pt x="7448" y="176"/>
                  </a:cubicBezTo>
                  <a:cubicBezTo>
                    <a:pt x="7161" y="58"/>
                    <a:pt x="6857" y="0"/>
                    <a:pt x="6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6"/>
          <p:cNvGrpSpPr/>
          <p:nvPr/>
        </p:nvGrpSpPr>
        <p:grpSpPr>
          <a:xfrm>
            <a:off x="4062393" y="8311941"/>
            <a:ext cx="1237040" cy="1183874"/>
            <a:chOff x="974925" y="2621150"/>
            <a:chExt cx="470000" cy="449800"/>
          </a:xfrm>
        </p:grpSpPr>
        <p:sp>
          <p:nvSpPr>
            <p:cNvPr id="1138" name="Google Shape;1138;p26"/>
            <p:cNvSpPr/>
            <p:nvPr/>
          </p:nvSpPr>
          <p:spPr>
            <a:xfrm>
              <a:off x="1332225" y="2621150"/>
              <a:ext cx="112700" cy="90900"/>
            </a:xfrm>
            <a:custGeom>
              <a:rect b="b" l="l" r="r" t="t"/>
              <a:pathLst>
                <a:path extrusionOk="0" h="3636" w="4508">
                  <a:moveTo>
                    <a:pt x="3957" y="1"/>
                  </a:moveTo>
                  <a:cubicBezTo>
                    <a:pt x="3814" y="1"/>
                    <a:pt x="3674" y="57"/>
                    <a:pt x="3568" y="163"/>
                  </a:cubicBezTo>
                  <a:cubicBezTo>
                    <a:pt x="2753" y="977"/>
                    <a:pt x="1634" y="1432"/>
                    <a:pt x="482" y="1432"/>
                  </a:cubicBezTo>
                  <a:lnTo>
                    <a:pt x="1" y="1432"/>
                  </a:lnTo>
                  <a:cubicBezTo>
                    <a:pt x="592" y="2011"/>
                    <a:pt x="986" y="2780"/>
                    <a:pt x="1111" y="3635"/>
                  </a:cubicBezTo>
                  <a:lnTo>
                    <a:pt x="1398" y="3635"/>
                  </a:lnTo>
                  <a:cubicBezTo>
                    <a:pt x="3093" y="3635"/>
                    <a:pt x="4508" y="2249"/>
                    <a:pt x="4508" y="553"/>
                  </a:cubicBezTo>
                  <a:cubicBezTo>
                    <a:pt x="4508" y="330"/>
                    <a:pt x="4372" y="129"/>
                    <a:pt x="4168" y="43"/>
                  </a:cubicBezTo>
                  <a:cubicBezTo>
                    <a:pt x="4099" y="15"/>
                    <a:pt x="4028"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974925" y="2621150"/>
              <a:ext cx="112700" cy="90900"/>
            </a:xfrm>
            <a:custGeom>
              <a:rect b="b" l="l" r="r" t="t"/>
              <a:pathLst>
                <a:path extrusionOk="0" h="3636" w="4508">
                  <a:moveTo>
                    <a:pt x="551" y="1"/>
                  </a:moveTo>
                  <a:cubicBezTo>
                    <a:pt x="480" y="1"/>
                    <a:pt x="408" y="14"/>
                    <a:pt x="339" y="43"/>
                  </a:cubicBezTo>
                  <a:cubicBezTo>
                    <a:pt x="135" y="129"/>
                    <a:pt x="1" y="329"/>
                    <a:pt x="1" y="553"/>
                  </a:cubicBezTo>
                  <a:cubicBezTo>
                    <a:pt x="1" y="2249"/>
                    <a:pt x="1416" y="3635"/>
                    <a:pt x="3111" y="3635"/>
                  </a:cubicBezTo>
                  <a:lnTo>
                    <a:pt x="3396" y="3635"/>
                  </a:lnTo>
                  <a:cubicBezTo>
                    <a:pt x="3521" y="2778"/>
                    <a:pt x="3915" y="2011"/>
                    <a:pt x="4508" y="1432"/>
                  </a:cubicBezTo>
                  <a:lnTo>
                    <a:pt x="4025" y="1432"/>
                  </a:lnTo>
                  <a:cubicBezTo>
                    <a:pt x="2873" y="1432"/>
                    <a:pt x="1754" y="977"/>
                    <a:pt x="941" y="163"/>
                  </a:cubicBezTo>
                  <a:cubicBezTo>
                    <a:pt x="834" y="57"/>
                    <a:pt x="694"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1097200" y="2932325"/>
              <a:ext cx="71400" cy="97125"/>
            </a:xfrm>
            <a:custGeom>
              <a:rect b="b" l="l" r="r" t="t"/>
              <a:pathLst>
                <a:path extrusionOk="0" h="3885" w="2856">
                  <a:moveTo>
                    <a:pt x="0" y="1"/>
                  </a:moveTo>
                  <a:cubicBezTo>
                    <a:pt x="215" y="637"/>
                    <a:pt x="501" y="1232"/>
                    <a:pt x="869" y="1694"/>
                  </a:cubicBezTo>
                  <a:cubicBezTo>
                    <a:pt x="752" y="1996"/>
                    <a:pt x="653" y="2361"/>
                    <a:pt x="653" y="2792"/>
                  </a:cubicBezTo>
                  <a:cubicBezTo>
                    <a:pt x="653" y="3220"/>
                    <a:pt x="826" y="3592"/>
                    <a:pt x="1090" y="3885"/>
                  </a:cubicBezTo>
                  <a:lnTo>
                    <a:pt x="2856" y="3002"/>
                  </a:lnTo>
                  <a:lnTo>
                    <a:pt x="2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1085975" y="2656950"/>
              <a:ext cx="247850" cy="247875"/>
            </a:xfrm>
            <a:custGeom>
              <a:rect b="b" l="l" r="r" t="t"/>
              <a:pathLst>
                <a:path extrusionOk="0" h="9915" w="9914">
                  <a:moveTo>
                    <a:pt x="4957" y="1653"/>
                  </a:moveTo>
                  <a:cubicBezTo>
                    <a:pt x="5263" y="1653"/>
                    <a:pt x="5508" y="1900"/>
                    <a:pt x="5508" y="2203"/>
                  </a:cubicBezTo>
                  <a:cubicBezTo>
                    <a:pt x="5508" y="2509"/>
                    <a:pt x="5756" y="2754"/>
                    <a:pt x="6060" y="2754"/>
                  </a:cubicBezTo>
                  <a:cubicBezTo>
                    <a:pt x="6363" y="2754"/>
                    <a:pt x="6610" y="3000"/>
                    <a:pt x="6610" y="3306"/>
                  </a:cubicBezTo>
                  <a:cubicBezTo>
                    <a:pt x="6610" y="3609"/>
                    <a:pt x="6363" y="3856"/>
                    <a:pt x="6060" y="3856"/>
                  </a:cubicBezTo>
                  <a:cubicBezTo>
                    <a:pt x="5756" y="3856"/>
                    <a:pt x="5508" y="4103"/>
                    <a:pt x="5508" y="4406"/>
                  </a:cubicBezTo>
                  <a:cubicBezTo>
                    <a:pt x="5508" y="4710"/>
                    <a:pt x="5263" y="4958"/>
                    <a:pt x="4957" y="4958"/>
                  </a:cubicBezTo>
                  <a:cubicBezTo>
                    <a:pt x="4654" y="4958"/>
                    <a:pt x="4407" y="4712"/>
                    <a:pt x="4407" y="4406"/>
                  </a:cubicBezTo>
                  <a:cubicBezTo>
                    <a:pt x="4407" y="4103"/>
                    <a:pt x="4160" y="3856"/>
                    <a:pt x="3857" y="3856"/>
                  </a:cubicBezTo>
                  <a:cubicBezTo>
                    <a:pt x="3553" y="3856"/>
                    <a:pt x="3305" y="3609"/>
                    <a:pt x="3305" y="3306"/>
                  </a:cubicBezTo>
                  <a:cubicBezTo>
                    <a:pt x="3305" y="3000"/>
                    <a:pt x="3551" y="2754"/>
                    <a:pt x="3857" y="2754"/>
                  </a:cubicBezTo>
                  <a:cubicBezTo>
                    <a:pt x="4160" y="2754"/>
                    <a:pt x="4407" y="2507"/>
                    <a:pt x="4407" y="2203"/>
                  </a:cubicBezTo>
                  <a:cubicBezTo>
                    <a:pt x="4407" y="1900"/>
                    <a:pt x="4654" y="1653"/>
                    <a:pt x="4957" y="1653"/>
                  </a:cubicBezTo>
                  <a:close/>
                  <a:moveTo>
                    <a:pt x="2754" y="0"/>
                  </a:moveTo>
                  <a:cubicBezTo>
                    <a:pt x="1236" y="0"/>
                    <a:pt x="1" y="1236"/>
                    <a:pt x="1" y="2755"/>
                  </a:cubicBezTo>
                  <a:lnTo>
                    <a:pt x="1" y="3367"/>
                  </a:lnTo>
                  <a:cubicBezTo>
                    <a:pt x="192" y="3325"/>
                    <a:pt x="376" y="3306"/>
                    <a:pt x="553" y="3306"/>
                  </a:cubicBezTo>
                  <a:cubicBezTo>
                    <a:pt x="740" y="3306"/>
                    <a:pt x="918" y="3327"/>
                    <a:pt x="1084" y="3363"/>
                  </a:cubicBezTo>
                  <a:cubicBezTo>
                    <a:pt x="2986" y="3772"/>
                    <a:pt x="4407" y="6286"/>
                    <a:pt x="4407" y="8262"/>
                  </a:cubicBezTo>
                  <a:lnTo>
                    <a:pt x="4407" y="9915"/>
                  </a:lnTo>
                  <a:lnTo>
                    <a:pt x="5508" y="9915"/>
                  </a:lnTo>
                  <a:lnTo>
                    <a:pt x="5508" y="8262"/>
                  </a:lnTo>
                  <a:cubicBezTo>
                    <a:pt x="5508" y="6394"/>
                    <a:pt x="6855" y="3921"/>
                    <a:pt x="8658" y="3405"/>
                  </a:cubicBezTo>
                  <a:cubicBezTo>
                    <a:pt x="8843" y="3352"/>
                    <a:pt x="9071" y="3314"/>
                    <a:pt x="9328" y="3314"/>
                  </a:cubicBezTo>
                  <a:cubicBezTo>
                    <a:pt x="9509" y="3314"/>
                    <a:pt x="9706" y="3333"/>
                    <a:pt x="9914" y="3379"/>
                  </a:cubicBezTo>
                  <a:lnTo>
                    <a:pt x="9914" y="2754"/>
                  </a:lnTo>
                  <a:cubicBezTo>
                    <a:pt x="9914" y="1236"/>
                    <a:pt x="8679" y="0"/>
                    <a:pt x="7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1251225" y="2767175"/>
              <a:ext cx="110175" cy="137650"/>
            </a:xfrm>
            <a:custGeom>
              <a:rect b="b" l="l" r="r" t="t"/>
              <a:pathLst>
                <a:path extrusionOk="0" h="5506" w="4407">
                  <a:moveTo>
                    <a:pt x="1653" y="2200"/>
                  </a:moveTo>
                  <a:cubicBezTo>
                    <a:pt x="1957" y="2200"/>
                    <a:pt x="2203" y="2447"/>
                    <a:pt x="2203" y="2751"/>
                  </a:cubicBezTo>
                  <a:cubicBezTo>
                    <a:pt x="2203" y="3056"/>
                    <a:pt x="1957" y="3303"/>
                    <a:pt x="1653" y="3303"/>
                  </a:cubicBezTo>
                  <a:cubicBezTo>
                    <a:pt x="1348" y="3303"/>
                    <a:pt x="1101" y="3056"/>
                    <a:pt x="1101" y="2751"/>
                  </a:cubicBezTo>
                  <a:cubicBezTo>
                    <a:pt x="1101" y="2447"/>
                    <a:pt x="1348" y="2200"/>
                    <a:pt x="1653" y="2200"/>
                  </a:cubicBezTo>
                  <a:close/>
                  <a:moveTo>
                    <a:pt x="2744" y="0"/>
                  </a:moveTo>
                  <a:cubicBezTo>
                    <a:pt x="2616" y="0"/>
                    <a:pt x="2486" y="18"/>
                    <a:pt x="2352" y="56"/>
                  </a:cubicBezTo>
                  <a:cubicBezTo>
                    <a:pt x="1048" y="427"/>
                    <a:pt x="0" y="2437"/>
                    <a:pt x="0" y="3853"/>
                  </a:cubicBezTo>
                  <a:lnTo>
                    <a:pt x="0" y="5506"/>
                  </a:lnTo>
                  <a:lnTo>
                    <a:pt x="3146" y="5506"/>
                  </a:lnTo>
                  <a:cubicBezTo>
                    <a:pt x="3369" y="4354"/>
                    <a:pt x="3681" y="3734"/>
                    <a:pt x="3934" y="3238"/>
                  </a:cubicBezTo>
                  <a:cubicBezTo>
                    <a:pt x="4176" y="2763"/>
                    <a:pt x="4406" y="2313"/>
                    <a:pt x="4406" y="1650"/>
                  </a:cubicBezTo>
                  <a:cubicBezTo>
                    <a:pt x="4406" y="1405"/>
                    <a:pt x="4360" y="1134"/>
                    <a:pt x="4290" y="861"/>
                  </a:cubicBezTo>
                  <a:cubicBezTo>
                    <a:pt x="3858" y="378"/>
                    <a:pt x="3334" y="0"/>
                    <a:pt x="2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1251225" y="2932325"/>
              <a:ext cx="71325" cy="97125"/>
            </a:xfrm>
            <a:custGeom>
              <a:rect b="b" l="l" r="r" t="t"/>
              <a:pathLst>
                <a:path extrusionOk="0" h="3885" w="2853">
                  <a:moveTo>
                    <a:pt x="0" y="1"/>
                  </a:moveTo>
                  <a:lnTo>
                    <a:pt x="0" y="3002"/>
                  </a:lnTo>
                  <a:lnTo>
                    <a:pt x="1767" y="3885"/>
                  </a:lnTo>
                  <a:cubicBezTo>
                    <a:pt x="2030" y="3592"/>
                    <a:pt x="2203" y="3216"/>
                    <a:pt x="2203" y="2792"/>
                  </a:cubicBezTo>
                  <a:cubicBezTo>
                    <a:pt x="2203" y="2367"/>
                    <a:pt x="2102" y="1990"/>
                    <a:pt x="1984" y="1685"/>
                  </a:cubicBezTo>
                  <a:cubicBezTo>
                    <a:pt x="2352" y="1226"/>
                    <a:pt x="2638" y="632"/>
                    <a:pt x="2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1146525" y="2932325"/>
              <a:ext cx="126775" cy="138625"/>
            </a:xfrm>
            <a:custGeom>
              <a:rect b="b" l="l" r="r" t="t"/>
              <a:pathLst>
                <a:path extrusionOk="0" h="5545" w="5071">
                  <a:moveTo>
                    <a:pt x="1985" y="1"/>
                  </a:moveTo>
                  <a:lnTo>
                    <a:pt x="1985" y="3342"/>
                  </a:lnTo>
                  <a:cubicBezTo>
                    <a:pt x="1985" y="3551"/>
                    <a:pt x="1868" y="3740"/>
                    <a:pt x="1681" y="3835"/>
                  </a:cubicBezTo>
                  <a:lnTo>
                    <a:pt x="0" y="4674"/>
                  </a:lnTo>
                  <a:cubicBezTo>
                    <a:pt x="281" y="5187"/>
                    <a:pt x="809" y="5545"/>
                    <a:pt x="1435" y="5545"/>
                  </a:cubicBezTo>
                  <a:lnTo>
                    <a:pt x="3638" y="5545"/>
                  </a:lnTo>
                  <a:cubicBezTo>
                    <a:pt x="4262" y="5545"/>
                    <a:pt x="4790" y="5187"/>
                    <a:pt x="5071" y="4674"/>
                  </a:cubicBezTo>
                  <a:lnTo>
                    <a:pt x="3391" y="3835"/>
                  </a:lnTo>
                  <a:cubicBezTo>
                    <a:pt x="3205" y="3740"/>
                    <a:pt x="3087" y="3551"/>
                    <a:pt x="3087" y="3342"/>
                  </a:cubicBezTo>
                  <a:lnTo>
                    <a:pt x="30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6"/>
            <p:cNvSpPr/>
            <p:nvPr/>
          </p:nvSpPr>
          <p:spPr>
            <a:xfrm>
              <a:off x="1058425" y="2767175"/>
              <a:ext cx="110175" cy="137650"/>
            </a:xfrm>
            <a:custGeom>
              <a:rect b="b" l="l" r="r" t="t"/>
              <a:pathLst>
                <a:path extrusionOk="0" h="5506" w="4407">
                  <a:moveTo>
                    <a:pt x="2756" y="2200"/>
                  </a:moveTo>
                  <a:cubicBezTo>
                    <a:pt x="3059" y="2200"/>
                    <a:pt x="3306" y="2447"/>
                    <a:pt x="3306" y="2751"/>
                  </a:cubicBezTo>
                  <a:cubicBezTo>
                    <a:pt x="3306" y="3056"/>
                    <a:pt x="3059" y="3303"/>
                    <a:pt x="2756" y="3303"/>
                  </a:cubicBezTo>
                  <a:cubicBezTo>
                    <a:pt x="2450" y="3303"/>
                    <a:pt x="2204" y="3056"/>
                    <a:pt x="2204" y="2751"/>
                  </a:cubicBezTo>
                  <a:cubicBezTo>
                    <a:pt x="2204" y="2447"/>
                    <a:pt x="2450" y="2200"/>
                    <a:pt x="2756" y="2200"/>
                  </a:cubicBezTo>
                  <a:close/>
                  <a:moveTo>
                    <a:pt x="1671" y="1"/>
                  </a:moveTo>
                  <a:cubicBezTo>
                    <a:pt x="1148" y="1"/>
                    <a:pt x="622" y="303"/>
                    <a:pt x="113" y="871"/>
                  </a:cubicBezTo>
                  <a:cubicBezTo>
                    <a:pt x="46" y="1142"/>
                    <a:pt x="1" y="1408"/>
                    <a:pt x="1" y="1650"/>
                  </a:cubicBezTo>
                  <a:cubicBezTo>
                    <a:pt x="1" y="2312"/>
                    <a:pt x="231" y="2763"/>
                    <a:pt x="473" y="3241"/>
                  </a:cubicBezTo>
                  <a:cubicBezTo>
                    <a:pt x="726" y="3737"/>
                    <a:pt x="1038" y="4360"/>
                    <a:pt x="1259" y="5506"/>
                  </a:cubicBezTo>
                  <a:lnTo>
                    <a:pt x="4407" y="5506"/>
                  </a:lnTo>
                  <a:lnTo>
                    <a:pt x="4407" y="3853"/>
                  </a:lnTo>
                  <a:cubicBezTo>
                    <a:pt x="4407" y="2370"/>
                    <a:pt x="3276" y="313"/>
                    <a:pt x="1954" y="30"/>
                  </a:cubicBezTo>
                  <a:cubicBezTo>
                    <a:pt x="1860" y="10"/>
                    <a:pt x="1765" y="1"/>
                    <a:pt x="1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26"/>
          <p:cNvGrpSpPr/>
          <p:nvPr/>
        </p:nvGrpSpPr>
        <p:grpSpPr>
          <a:xfrm>
            <a:off x="19832086" y="8311941"/>
            <a:ext cx="942256" cy="1237040"/>
            <a:chOff x="6966450" y="2621150"/>
            <a:chExt cx="358000" cy="470000"/>
          </a:xfrm>
        </p:grpSpPr>
        <p:sp>
          <p:nvSpPr>
            <p:cNvPr id="1147" name="Google Shape;1147;p26"/>
            <p:cNvSpPr/>
            <p:nvPr/>
          </p:nvSpPr>
          <p:spPr>
            <a:xfrm>
              <a:off x="7104125" y="2967625"/>
              <a:ext cx="27575" cy="122875"/>
            </a:xfrm>
            <a:custGeom>
              <a:rect b="b" l="l" r="r" t="t"/>
              <a:pathLst>
                <a:path extrusionOk="0" h="4915" w="1103">
                  <a:moveTo>
                    <a:pt x="0" y="1"/>
                  </a:moveTo>
                  <a:lnTo>
                    <a:pt x="0" y="4832"/>
                  </a:lnTo>
                  <a:cubicBezTo>
                    <a:pt x="355" y="4874"/>
                    <a:pt x="722" y="4900"/>
                    <a:pt x="1102" y="4915"/>
                  </a:cubicBezTo>
                  <a:lnTo>
                    <a:pt x="1102" y="426"/>
                  </a:lnTo>
                  <a:cubicBezTo>
                    <a:pt x="713" y="354"/>
                    <a:pt x="343" y="2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a:off x="7076600" y="2765150"/>
              <a:ext cx="71025" cy="186100"/>
            </a:xfrm>
            <a:custGeom>
              <a:rect b="b" l="l" r="r" t="t"/>
              <a:pathLst>
                <a:path extrusionOk="0" h="7444" w="2841">
                  <a:moveTo>
                    <a:pt x="1884" y="0"/>
                  </a:moveTo>
                  <a:cubicBezTo>
                    <a:pt x="793" y="515"/>
                    <a:pt x="0" y="1943"/>
                    <a:pt x="0" y="3641"/>
                  </a:cubicBezTo>
                  <a:cubicBezTo>
                    <a:pt x="0" y="5591"/>
                    <a:pt x="1044" y="7191"/>
                    <a:pt x="2390" y="7444"/>
                  </a:cubicBezTo>
                  <a:cubicBezTo>
                    <a:pt x="2841" y="6297"/>
                    <a:pt x="2817" y="4997"/>
                    <a:pt x="2260" y="3886"/>
                  </a:cubicBezTo>
                  <a:cubicBezTo>
                    <a:pt x="1657" y="2678"/>
                    <a:pt x="1536" y="1287"/>
                    <a:pt x="1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a:off x="7159200" y="2967625"/>
              <a:ext cx="27575" cy="122875"/>
            </a:xfrm>
            <a:custGeom>
              <a:rect b="b" l="l" r="r" t="t"/>
              <a:pathLst>
                <a:path extrusionOk="0" h="4915" w="1103">
                  <a:moveTo>
                    <a:pt x="1102" y="1"/>
                  </a:moveTo>
                  <a:cubicBezTo>
                    <a:pt x="759" y="213"/>
                    <a:pt x="390" y="354"/>
                    <a:pt x="0" y="426"/>
                  </a:cubicBezTo>
                  <a:lnTo>
                    <a:pt x="0" y="4915"/>
                  </a:lnTo>
                  <a:cubicBezTo>
                    <a:pt x="381" y="4898"/>
                    <a:pt x="747" y="4874"/>
                    <a:pt x="1102" y="4832"/>
                  </a:cubicBezTo>
                  <a:lnTo>
                    <a:pt x="1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a:off x="7104125" y="2621800"/>
              <a:ext cx="27575" cy="122875"/>
            </a:xfrm>
            <a:custGeom>
              <a:rect b="b" l="l" r="r" t="t"/>
              <a:pathLst>
                <a:path extrusionOk="0" h="4915" w="1103">
                  <a:moveTo>
                    <a:pt x="1102" y="0"/>
                  </a:moveTo>
                  <a:cubicBezTo>
                    <a:pt x="722" y="17"/>
                    <a:pt x="355" y="42"/>
                    <a:pt x="0" y="85"/>
                  </a:cubicBezTo>
                  <a:lnTo>
                    <a:pt x="0" y="4915"/>
                  </a:lnTo>
                  <a:cubicBezTo>
                    <a:pt x="343" y="4704"/>
                    <a:pt x="713" y="4561"/>
                    <a:pt x="1102" y="4489"/>
                  </a:cubicBezTo>
                  <a:lnTo>
                    <a:pt x="11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7143200" y="2761050"/>
              <a:ext cx="71100" cy="186125"/>
            </a:xfrm>
            <a:custGeom>
              <a:rect b="b" l="l" r="r" t="t"/>
              <a:pathLst>
                <a:path extrusionOk="0" h="7445" w="2844">
                  <a:moveTo>
                    <a:pt x="454" y="0"/>
                  </a:moveTo>
                  <a:lnTo>
                    <a:pt x="454" y="0"/>
                  </a:lnTo>
                  <a:cubicBezTo>
                    <a:pt x="1" y="1148"/>
                    <a:pt x="27" y="2447"/>
                    <a:pt x="581" y="3558"/>
                  </a:cubicBezTo>
                  <a:cubicBezTo>
                    <a:pt x="1186" y="4766"/>
                    <a:pt x="1306" y="6157"/>
                    <a:pt x="959" y="7444"/>
                  </a:cubicBezTo>
                  <a:cubicBezTo>
                    <a:pt x="2051" y="6930"/>
                    <a:pt x="2843" y="5501"/>
                    <a:pt x="2843" y="3805"/>
                  </a:cubicBezTo>
                  <a:cubicBezTo>
                    <a:pt x="2843" y="1853"/>
                    <a:pt x="1798" y="253"/>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a:off x="7214275" y="2621150"/>
              <a:ext cx="110175" cy="470000"/>
            </a:xfrm>
            <a:custGeom>
              <a:rect b="b" l="l" r="r" t="t"/>
              <a:pathLst>
                <a:path extrusionOk="0" h="18800" w="4407">
                  <a:moveTo>
                    <a:pt x="3856" y="1"/>
                  </a:moveTo>
                  <a:cubicBezTo>
                    <a:pt x="3074" y="1"/>
                    <a:pt x="2308" y="240"/>
                    <a:pt x="1668" y="682"/>
                  </a:cubicBezTo>
                  <a:cubicBezTo>
                    <a:pt x="1200" y="539"/>
                    <a:pt x="627" y="398"/>
                    <a:pt x="0" y="277"/>
                  </a:cubicBezTo>
                  <a:lnTo>
                    <a:pt x="0" y="5942"/>
                  </a:lnTo>
                  <a:cubicBezTo>
                    <a:pt x="680" y="6835"/>
                    <a:pt x="1102" y="8053"/>
                    <a:pt x="1102" y="9399"/>
                  </a:cubicBezTo>
                  <a:cubicBezTo>
                    <a:pt x="1102" y="10745"/>
                    <a:pt x="680" y="11963"/>
                    <a:pt x="0" y="12858"/>
                  </a:cubicBezTo>
                  <a:lnTo>
                    <a:pt x="0" y="18523"/>
                  </a:lnTo>
                  <a:cubicBezTo>
                    <a:pt x="627" y="18403"/>
                    <a:pt x="1200" y="18261"/>
                    <a:pt x="1668" y="18118"/>
                  </a:cubicBezTo>
                  <a:cubicBezTo>
                    <a:pt x="2308" y="18560"/>
                    <a:pt x="3074" y="18800"/>
                    <a:pt x="3856" y="18800"/>
                  </a:cubicBezTo>
                  <a:cubicBezTo>
                    <a:pt x="4160" y="18800"/>
                    <a:pt x="4406" y="18553"/>
                    <a:pt x="4406" y="18249"/>
                  </a:cubicBezTo>
                  <a:cubicBezTo>
                    <a:pt x="4406" y="17415"/>
                    <a:pt x="4137" y="16607"/>
                    <a:pt x="3641" y="15944"/>
                  </a:cubicBezTo>
                  <a:cubicBezTo>
                    <a:pt x="3954" y="14601"/>
                    <a:pt x="4406" y="12141"/>
                    <a:pt x="4406" y="9399"/>
                  </a:cubicBezTo>
                  <a:cubicBezTo>
                    <a:pt x="4406" y="6659"/>
                    <a:pt x="3954" y="4198"/>
                    <a:pt x="3641" y="2856"/>
                  </a:cubicBezTo>
                  <a:cubicBezTo>
                    <a:pt x="4136" y="2193"/>
                    <a:pt x="4406" y="1384"/>
                    <a:pt x="4406" y="551"/>
                  </a:cubicBezTo>
                  <a:cubicBezTo>
                    <a:pt x="4406" y="247"/>
                    <a:pt x="4160"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a:off x="7159200" y="2621800"/>
              <a:ext cx="27575" cy="122875"/>
            </a:xfrm>
            <a:custGeom>
              <a:rect b="b" l="l" r="r" t="t"/>
              <a:pathLst>
                <a:path extrusionOk="0" h="4915" w="1103">
                  <a:moveTo>
                    <a:pt x="0" y="0"/>
                  </a:moveTo>
                  <a:lnTo>
                    <a:pt x="0" y="4489"/>
                  </a:lnTo>
                  <a:cubicBezTo>
                    <a:pt x="390" y="4561"/>
                    <a:pt x="759" y="4704"/>
                    <a:pt x="1102" y="4915"/>
                  </a:cubicBezTo>
                  <a:lnTo>
                    <a:pt x="1102" y="85"/>
                  </a:lnTo>
                  <a:cubicBezTo>
                    <a:pt x="747" y="42"/>
                    <a:pt x="381" y="1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a:off x="6966450" y="2621150"/>
              <a:ext cx="110175" cy="470000"/>
            </a:xfrm>
            <a:custGeom>
              <a:rect b="b" l="l" r="r" t="t"/>
              <a:pathLst>
                <a:path extrusionOk="0" h="18800" w="4407">
                  <a:moveTo>
                    <a:pt x="551" y="1"/>
                  </a:moveTo>
                  <a:cubicBezTo>
                    <a:pt x="245" y="1"/>
                    <a:pt x="0" y="247"/>
                    <a:pt x="0" y="551"/>
                  </a:cubicBezTo>
                  <a:cubicBezTo>
                    <a:pt x="0" y="1386"/>
                    <a:pt x="269" y="2193"/>
                    <a:pt x="764" y="2856"/>
                  </a:cubicBezTo>
                  <a:cubicBezTo>
                    <a:pt x="453" y="4199"/>
                    <a:pt x="0" y="6659"/>
                    <a:pt x="0" y="9401"/>
                  </a:cubicBezTo>
                  <a:cubicBezTo>
                    <a:pt x="0" y="12141"/>
                    <a:pt x="453" y="14602"/>
                    <a:pt x="764" y="15945"/>
                  </a:cubicBezTo>
                  <a:cubicBezTo>
                    <a:pt x="269" y="16608"/>
                    <a:pt x="0" y="17416"/>
                    <a:pt x="0" y="18249"/>
                  </a:cubicBezTo>
                  <a:cubicBezTo>
                    <a:pt x="0" y="18553"/>
                    <a:pt x="245" y="18800"/>
                    <a:pt x="551" y="18800"/>
                  </a:cubicBezTo>
                  <a:cubicBezTo>
                    <a:pt x="1333" y="18800"/>
                    <a:pt x="2098" y="18560"/>
                    <a:pt x="2739" y="18120"/>
                  </a:cubicBezTo>
                  <a:cubicBezTo>
                    <a:pt x="3206" y="18261"/>
                    <a:pt x="3779" y="18403"/>
                    <a:pt x="4406" y="18523"/>
                  </a:cubicBezTo>
                  <a:lnTo>
                    <a:pt x="4406" y="12860"/>
                  </a:lnTo>
                  <a:cubicBezTo>
                    <a:pt x="3727" y="11965"/>
                    <a:pt x="3304" y="10747"/>
                    <a:pt x="3304" y="9401"/>
                  </a:cubicBezTo>
                  <a:cubicBezTo>
                    <a:pt x="3304" y="8055"/>
                    <a:pt x="3727" y="6837"/>
                    <a:pt x="4406" y="5942"/>
                  </a:cubicBezTo>
                  <a:lnTo>
                    <a:pt x="4406" y="277"/>
                  </a:lnTo>
                  <a:cubicBezTo>
                    <a:pt x="3779" y="398"/>
                    <a:pt x="3206" y="539"/>
                    <a:pt x="2739" y="682"/>
                  </a:cubicBezTo>
                  <a:cubicBezTo>
                    <a:pt x="2098" y="241"/>
                    <a:pt x="1333"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26"/>
          <p:cNvGrpSpPr/>
          <p:nvPr/>
        </p:nvGrpSpPr>
        <p:grpSpPr>
          <a:xfrm>
            <a:off x="2356791" y="8311941"/>
            <a:ext cx="737881" cy="1237040"/>
            <a:chOff x="326900" y="2621150"/>
            <a:chExt cx="280350" cy="470000"/>
          </a:xfrm>
        </p:grpSpPr>
        <p:sp>
          <p:nvSpPr>
            <p:cNvPr id="1156" name="Google Shape;1156;p26"/>
            <p:cNvSpPr/>
            <p:nvPr/>
          </p:nvSpPr>
          <p:spPr>
            <a:xfrm>
              <a:off x="352700" y="2869925"/>
              <a:ext cx="244650" cy="138625"/>
            </a:xfrm>
            <a:custGeom>
              <a:rect b="b" l="l" r="r" t="t"/>
              <a:pathLst>
                <a:path extrusionOk="0" h="5545" w="9786">
                  <a:moveTo>
                    <a:pt x="1" y="0"/>
                  </a:moveTo>
                  <a:lnTo>
                    <a:pt x="650" y="5226"/>
                  </a:lnTo>
                  <a:cubicBezTo>
                    <a:pt x="927" y="5420"/>
                    <a:pt x="1247" y="5545"/>
                    <a:pt x="1589" y="5545"/>
                  </a:cubicBezTo>
                  <a:lnTo>
                    <a:pt x="8198" y="5545"/>
                  </a:lnTo>
                  <a:cubicBezTo>
                    <a:pt x="8539" y="5545"/>
                    <a:pt x="8861" y="5420"/>
                    <a:pt x="9138" y="5226"/>
                  </a:cubicBezTo>
                  <a:lnTo>
                    <a:pt x="9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6"/>
            <p:cNvSpPr/>
            <p:nvPr/>
          </p:nvSpPr>
          <p:spPr>
            <a:xfrm>
              <a:off x="326900" y="2621150"/>
              <a:ext cx="280350" cy="221275"/>
            </a:xfrm>
            <a:custGeom>
              <a:rect b="b" l="l" r="r" t="t"/>
              <a:pathLst>
                <a:path extrusionOk="0" h="8851" w="11214">
                  <a:moveTo>
                    <a:pt x="8129" y="1"/>
                  </a:moveTo>
                  <a:cubicBezTo>
                    <a:pt x="6003" y="1"/>
                    <a:pt x="4273" y="1768"/>
                    <a:pt x="4273" y="3893"/>
                  </a:cubicBezTo>
                  <a:cubicBezTo>
                    <a:pt x="4273" y="4196"/>
                    <a:pt x="4027" y="4443"/>
                    <a:pt x="3723" y="4443"/>
                  </a:cubicBezTo>
                  <a:cubicBezTo>
                    <a:pt x="3418" y="4443"/>
                    <a:pt x="3171" y="4196"/>
                    <a:pt x="3171" y="3893"/>
                  </a:cubicBezTo>
                  <a:lnTo>
                    <a:pt x="3171" y="2792"/>
                  </a:lnTo>
                  <a:cubicBezTo>
                    <a:pt x="3171" y="2533"/>
                    <a:pt x="2992" y="2309"/>
                    <a:pt x="2739" y="2253"/>
                  </a:cubicBezTo>
                  <a:cubicBezTo>
                    <a:pt x="2701" y="2245"/>
                    <a:pt x="2662" y="2241"/>
                    <a:pt x="2623" y="2241"/>
                  </a:cubicBezTo>
                  <a:cubicBezTo>
                    <a:pt x="2410" y="2241"/>
                    <a:pt x="2212" y="2361"/>
                    <a:pt x="2120" y="2560"/>
                  </a:cubicBezTo>
                  <a:cubicBezTo>
                    <a:pt x="1998" y="2825"/>
                    <a:pt x="1833" y="3093"/>
                    <a:pt x="1658" y="3378"/>
                  </a:cubicBezTo>
                  <a:cubicBezTo>
                    <a:pt x="936" y="4557"/>
                    <a:pt x="1" y="6153"/>
                    <a:pt x="777" y="8849"/>
                  </a:cubicBezTo>
                  <a:lnTo>
                    <a:pt x="4129" y="8849"/>
                  </a:lnTo>
                  <a:cubicBezTo>
                    <a:pt x="4327" y="8697"/>
                    <a:pt x="4464" y="8514"/>
                    <a:pt x="4514" y="8293"/>
                  </a:cubicBezTo>
                  <a:cubicBezTo>
                    <a:pt x="4574" y="8022"/>
                    <a:pt x="4520" y="7735"/>
                    <a:pt x="4365" y="7503"/>
                  </a:cubicBezTo>
                  <a:cubicBezTo>
                    <a:pt x="4252" y="7335"/>
                    <a:pt x="4242" y="7117"/>
                    <a:pt x="4338" y="6938"/>
                  </a:cubicBezTo>
                  <a:cubicBezTo>
                    <a:pt x="4434" y="6759"/>
                    <a:pt x="4621" y="6647"/>
                    <a:pt x="4824" y="6647"/>
                  </a:cubicBezTo>
                  <a:lnTo>
                    <a:pt x="4985" y="6647"/>
                  </a:lnTo>
                  <a:cubicBezTo>
                    <a:pt x="6467" y="6647"/>
                    <a:pt x="7770" y="7520"/>
                    <a:pt x="8354" y="8850"/>
                  </a:cubicBezTo>
                  <a:lnTo>
                    <a:pt x="11043" y="8850"/>
                  </a:lnTo>
                  <a:cubicBezTo>
                    <a:pt x="11159" y="8339"/>
                    <a:pt x="11212" y="7847"/>
                    <a:pt x="11212" y="7381"/>
                  </a:cubicBezTo>
                  <a:cubicBezTo>
                    <a:pt x="11213" y="6114"/>
                    <a:pt x="10794" y="5029"/>
                    <a:pt x="9952" y="4226"/>
                  </a:cubicBezTo>
                  <a:cubicBezTo>
                    <a:pt x="9251" y="3559"/>
                    <a:pt x="8906" y="2963"/>
                    <a:pt x="8899" y="2405"/>
                  </a:cubicBezTo>
                  <a:cubicBezTo>
                    <a:pt x="8893" y="1935"/>
                    <a:pt x="9129" y="1431"/>
                    <a:pt x="9619" y="941"/>
                  </a:cubicBezTo>
                  <a:cubicBezTo>
                    <a:pt x="9777" y="783"/>
                    <a:pt x="9824" y="547"/>
                    <a:pt x="9738" y="341"/>
                  </a:cubicBezTo>
                  <a:cubicBezTo>
                    <a:pt x="9654" y="135"/>
                    <a:pt x="9452" y="1"/>
                    <a:pt x="9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6"/>
            <p:cNvSpPr/>
            <p:nvPr/>
          </p:nvSpPr>
          <p:spPr>
            <a:xfrm>
              <a:off x="373000" y="3033000"/>
              <a:ext cx="204100" cy="58150"/>
            </a:xfrm>
            <a:custGeom>
              <a:rect b="b" l="l" r="r" t="t"/>
              <a:pathLst>
                <a:path extrusionOk="0" h="2326" w="8164">
                  <a:moveTo>
                    <a:pt x="1" y="1"/>
                  </a:moveTo>
                  <a:lnTo>
                    <a:pt x="231" y="1843"/>
                  </a:lnTo>
                  <a:cubicBezTo>
                    <a:pt x="265" y="2118"/>
                    <a:pt x="500" y="2326"/>
                    <a:pt x="777" y="2326"/>
                  </a:cubicBezTo>
                  <a:lnTo>
                    <a:pt x="7386" y="2326"/>
                  </a:lnTo>
                  <a:cubicBezTo>
                    <a:pt x="7664" y="2326"/>
                    <a:pt x="7898" y="2118"/>
                    <a:pt x="7933" y="1843"/>
                  </a:cubicBezTo>
                  <a:lnTo>
                    <a:pt x="8163" y="1"/>
                  </a:lnTo>
                  <a:lnTo>
                    <a:pt x="8163" y="1"/>
                  </a:lnTo>
                  <a:cubicBezTo>
                    <a:pt x="7912" y="74"/>
                    <a:pt x="7652" y="122"/>
                    <a:pt x="7386" y="122"/>
                  </a:cubicBezTo>
                  <a:lnTo>
                    <a:pt x="777" y="122"/>
                  </a:lnTo>
                  <a:cubicBezTo>
                    <a:pt x="510" y="122"/>
                    <a:pt x="252" y="7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6"/>
            <p:cNvSpPr/>
            <p:nvPr/>
          </p:nvSpPr>
          <p:spPr>
            <a:xfrm>
              <a:off x="463975" y="2816800"/>
              <a:ext cx="40225" cy="25575"/>
            </a:xfrm>
            <a:custGeom>
              <a:rect b="b" l="l" r="r" t="t"/>
              <a:pathLst>
                <a:path extrusionOk="0" h="1023" w="1609">
                  <a:moveTo>
                    <a:pt x="142" y="0"/>
                  </a:moveTo>
                  <a:lnTo>
                    <a:pt x="142" y="0"/>
                  </a:lnTo>
                  <a:cubicBezTo>
                    <a:pt x="169" y="235"/>
                    <a:pt x="157" y="473"/>
                    <a:pt x="106" y="704"/>
                  </a:cubicBezTo>
                  <a:cubicBezTo>
                    <a:pt x="80" y="815"/>
                    <a:pt x="41" y="921"/>
                    <a:pt x="1" y="1023"/>
                  </a:cubicBezTo>
                  <a:lnTo>
                    <a:pt x="1608" y="1023"/>
                  </a:lnTo>
                  <a:cubicBezTo>
                    <a:pt x="1255" y="521"/>
                    <a:pt x="742" y="152"/>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6"/>
          <p:cNvGrpSpPr/>
          <p:nvPr/>
        </p:nvGrpSpPr>
        <p:grpSpPr>
          <a:xfrm>
            <a:off x="15742419" y="12223422"/>
            <a:ext cx="1238356" cy="1237106"/>
            <a:chOff x="5412625" y="4107275"/>
            <a:chExt cx="470500" cy="470025"/>
          </a:xfrm>
        </p:grpSpPr>
        <p:sp>
          <p:nvSpPr>
            <p:cNvPr id="1161" name="Google Shape;1161;p26"/>
            <p:cNvSpPr/>
            <p:nvPr/>
          </p:nvSpPr>
          <p:spPr>
            <a:xfrm>
              <a:off x="5635425" y="4218350"/>
              <a:ext cx="247700" cy="358950"/>
            </a:xfrm>
            <a:custGeom>
              <a:rect b="b" l="l" r="r" t="t"/>
              <a:pathLst>
                <a:path extrusionOk="0" h="14358" w="9908">
                  <a:moveTo>
                    <a:pt x="2139" y="1"/>
                  </a:moveTo>
                  <a:lnTo>
                    <a:pt x="2139" y="1690"/>
                  </a:lnTo>
                  <a:cubicBezTo>
                    <a:pt x="2139" y="1899"/>
                    <a:pt x="2022" y="2088"/>
                    <a:pt x="1836" y="2183"/>
                  </a:cubicBezTo>
                  <a:lnTo>
                    <a:pt x="618" y="2792"/>
                  </a:lnTo>
                  <a:lnTo>
                    <a:pt x="1836" y="3399"/>
                  </a:lnTo>
                  <a:cubicBezTo>
                    <a:pt x="2022" y="3494"/>
                    <a:pt x="2139" y="3684"/>
                    <a:pt x="2139" y="3893"/>
                  </a:cubicBezTo>
                  <a:cubicBezTo>
                    <a:pt x="2139" y="4102"/>
                    <a:pt x="2022" y="4291"/>
                    <a:pt x="1836" y="4386"/>
                  </a:cubicBezTo>
                  <a:lnTo>
                    <a:pt x="618" y="4995"/>
                  </a:lnTo>
                  <a:lnTo>
                    <a:pt x="1836" y="5602"/>
                  </a:lnTo>
                  <a:cubicBezTo>
                    <a:pt x="2022" y="5697"/>
                    <a:pt x="2139" y="5887"/>
                    <a:pt x="2139" y="6096"/>
                  </a:cubicBezTo>
                  <a:cubicBezTo>
                    <a:pt x="2139" y="6305"/>
                    <a:pt x="2022" y="6494"/>
                    <a:pt x="1836" y="6589"/>
                  </a:cubicBezTo>
                  <a:lnTo>
                    <a:pt x="618" y="7198"/>
                  </a:lnTo>
                  <a:lnTo>
                    <a:pt x="1836" y="7805"/>
                  </a:lnTo>
                  <a:cubicBezTo>
                    <a:pt x="2022" y="7900"/>
                    <a:pt x="2139" y="8090"/>
                    <a:pt x="2139" y="8299"/>
                  </a:cubicBezTo>
                  <a:cubicBezTo>
                    <a:pt x="2139" y="8508"/>
                    <a:pt x="2022" y="8697"/>
                    <a:pt x="1836" y="8792"/>
                  </a:cubicBezTo>
                  <a:lnTo>
                    <a:pt x="618" y="9401"/>
                  </a:lnTo>
                  <a:lnTo>
                    <a:pt x="1836" y="10009"/>
                  </a:lnTo>
                  <a:cubicBezTo>
                    <a:pt x="2022" y="10103"/>
                    <a:pt x="2139" y="10293"/>
                    <a:pt x="2139" y="10502"/>
                  </a:cubicBezTo>
                  <a:cubicBezTo>
                    <a:pt x="2139" y="10711"/>
                    <a:pt x="2022" y="10900"/>
                    <a:pt x="1836" y="10995"/>
                  </a:cubicBezTo>
                  <a:lnTo>
                    <a:pt x="1" y="11912"/>
                  </a:lnTo>
                  <a:cubicBezTo>
                    <a:pt x="233" y="12007"/>
                    <a:pt x="466" y="12100"/>
                    <a:pt x="697" y="12195"/>
                  </a:cubicBezTo>
                  <a:cubicBezTo>
                    <a:pt x="1914" y="12694"/>
                    <a:pt x="3103" y="13176"/>
                    <a:pt x="4342" y="13560"/>
                  </a:cubicBezTo>
                  <a:lnTo>
                    <a:pt x="4342" y="12052"/>
                  </a:lnTo>
                  <a:cubicBezTo>
                    <a:pt x="3703" y="11825"/>
                    <a:pt x="3242" y="11219"/>
                    <a:pt x="3242" y="10502"/>
                  </a:cubicBezTo>
                  <a:lnTo>
                    <a:pt x="3242" y="9401"/>
                  </a:lnTo>
                  <a:cubicBezTo>
                    <a:pt x="3242" y="8490"/>
                    <a:pt x="3983" y="7748"/>
                    <a:pt x="4894" y="7748"/>
                  </a:cubicBezTo>
                  <a:cubicBezTo>
                    <a:pt x="5806" y="7748"/>
                    <a:pt x="6545" y="8490"/>
                    <a:pt x="6545" y="9401"/>
                  </a:cubicBezTo>
                  <a:lnTo>
                    <a:pt x="6545" y="10502"/>
                  </a:lnTo>
                  <a:cubicBezTo>
                    <a:pt x="6545" y="11219"/>
                    <a:pt x="6084" y="11825"/>
                    <a:pt x="5445" y="12052"/>
                  </a:cubicBezTo>
                  <a:lnTo>
                    <a:pt x="5445" y="13867"/>
                  </a:lnTo>
                  <a:cubicBezTo>
                    <a:pt x="6640" y="14165"/>
                    <a:pt x="7936" y="14357"/>
                    <a:pt x="9337" y="14357"/>
                  </a:cubicBezTo>
                  <a:cubicBezTo>
                    <a:pt x="9502" y="14357"/>
                    <a:pt x="9657" y="14282"/>
                    <a:pt x="9762" y="14156"/>
                  </a:cubicBezTo>
                  <a:cubicBezTo>
                    <a:pt x="9867" y="14028"/>
                    <a:pt x="9908" y="13860"/>
                    <a:pt x="9876" y="13699"/>
                  </a:cubicBezTo>
                  <a:lnTo>
                    <a:pt x="8738" y="8190"/>
                  </a:lnTo>
                  <a:cubicBezTo>
                    <a:pt x="8729" y="8142"/>
                    <a:pt x="8712" y="8096"/>
                    <a:pt x="8691" y="8052"/>
                  </a:cubicBezTo>
                  <a:lnTo>
                    <a:pt x="6487" y="3646"/>
                  </a:lnTo>
                  <a:cubicBezTo>
                    <a:pt x="6461" y="3593"/>
                    <a:pt x="6427" y="3545"/>
                    <a:pt x="6385" y="3503"/>
                  </a:cubicBezTo>
                  <a:lnTo>
                    <a:pt x="3079" y="162"/>
                  </a:lnTo>
                  <a:cubicBezTo>
                    <a:pt x="2977" y="60"/>
                    <a:pt x="2837" y="1"/>
                    <a:pt x="2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a:off x="5743975" y="4439575"/>
              <a:ext cx="27575" cy="55100"/>
            </a:xfrm>
            <a:custGeom>
              <a:rect b="b" l="l" r="r" t="t"/>
              <a:pathLst>
                <a:path extrusionOk="0" h="2204" w="1103">
                  <a:moveTo>
                    <a:pt x="551" y="0"/>
                  </a:moveTo>
                  <a:cubicBezTo>
                    <a:pt x="247" y="0"/>
                    <a:pt x="0" y="247"/>
                    <a:pt x="0" y="552"/>
                  </a:cubicBezTo>
                  <a:lnTo>
                    <a:pt x="0" y="1653"/>
                  </a:lnTo>
                  <a:cubicBezTo>
                    <a:pt x="0" y="1957"/>
                    <a:pt x="247" y="2203"/>
                    <a:pt x="551" y="2203"/>
                  </a:cubicBezTo>
                  <a:cubicBezTo>
                    <a:pt x="856" y="2203"/>
                    <a:pt x="1103" y="1957"/>
                    <a:pt x="1103" y="1653"/>
                  </a:cubicBezTo>
                  <a:lnTo>
                    <a:pt x="1103" y="552"/>
                  </a:lnTo>
                  <a:cubicBezTo>
                    <a:pt x="1103" y="247"/>
                    <a:pt x="856"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6"/>
            <p:cNvSpPr/>
            <p:nvPr/>
          </p:nvSpPr>
          <p:spPr>
            <a:xfrm>
              <a:off x="5523675" y="4384500"/>
              <a:ext cx="27575" cy="55100"/>
            </a:xfrm>
            <a:custGeom>
              <a:rect b="b" l="l" r="r" t="t"/>
              <a:pathLst>
                <a:path extrusionOk="0" h="2204" w="1103">
                  <a:moveTo>
                    <a:pt x="552" y="0"/>
                  </a:moveTo>
                  <a:cubicBezTo>
                    <a:pt x="247" y="0"/>
                    <a:pt x="0" y="247"/>
                    <a:pt x="0" y="552"/>
                  </a:cubicBezTo>
                  <a:lnTo>
                    <a:pt x="0" y="1653"/>
                  </a:lnTo>
                  <a:cubicBezTo>
                    <a:pt x="0" y="1957"/>
                    <a:pt x="247" y="2203"/>
                    <a:pt x="552" y="2203"/>
                  </a:cubicBezTo>
                  <a:cubicBezTo>
                    <a:pt x="856" y="2203"/>
                    <a:pt x="1103" y="1957"/>
                    <a:pt x="1103" y="1653"/>
                  </a:cubicBezTo>
                  <a:lnTo>
                    <a:pt x="1103" y="552"/>
                  </a:lnTo>
                  <a:cubicBezTo>
                    <a:pt x="1103" y="247"/>
                    <a:pt x="856"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6"/>
            <p:cNvSpPr/>
            <p:nvPr/>
          </p:nvSpPr>
          <p:spPr>
            <a:xfrm>
              <a:off x="5412625" y="4494650"/>
              <a:ext cx="303625" cy="82650"/>
            </a:xfrm>
            <a:custGeom>
              <a:rect b="b" l="l" r="r" t="t"/>
              <a:pathLst>
                <a:path extrusionOk="0" h="3306" w="12145">
                  <a:moveTo>
                    <a:pt x="0" y="0"/>
                  </a:moveTo>
                  <a:lnTo>
                    <a:pt x="0" y="2755"/>
                  </a:lnTo>
                  <a:cubicBezTo>
                    <a:pt x="0" y="3059"/>
                    <a:pt x="247" y="3305"/>
                    <a:pt x="550" y="3305"/>
                  </a:cubicBezTo>
                  <a:lnTo>
                    <a:pt x="12145" y="3305"/>
                  </a:lnTo>
                  <a:cubicBezTo>
                    <a:pt x="11128" y="2955"/>
                    <a:pt x="10152" y="2557"/>
                    <a:pt x="9190" y="2163"/>
                  </a:cubicBezTo>
                  <a:cubicBezTo>
                    <a:pt x="6480" y="1051"/>
                    <a:pt x="3884"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5417325" y="4218350"/>
              <a:ext cx="244075" cy="284250"/>
            </a:xfrm>
            <a:custGeom>
              <a:rect b="b" l="l" r="r" t="t"/>
              <a:pathLst>
                <a:path extrusionOk="0" h="11370" w="9763">
                  <a:moveTo>
                    <a:pt x="7009" y="1"/>
                  </a:moveTo>
                  <a:cubicBezTo>
                    <a:pt x="6899" y="1"/>
                    <a:pt x="6793" y="34"/>
                    <a:pt x="6702" y="94"/>
                  </a:cubicBezTo>
                  <a:lnTo>
                    <a:pt x="3399" y="2333"/>
                  </a:lnTo>
                  <a:cubicBezTo>
                    <a:pt x="3310" y="2392"/>
                    <a:pt x="3239" y="2476"/>
                    <a:pt x="3199" y="2575"/>
                  </a:cubicBezTo>
                  <a:lnTo>
                    <a:pt x="0" y="9951"/>
                  </a:lnTo>
                  <a:lnTo>
                    <a:pt x="362" y="9951"/>
                  </a:lnTo>
                  <a:cubicBezTo>
                    <a:pt x="1758" y="9951"/>
                    <a:pt x="3045" y="10127"/>
                    <a:pt x="4254" y="10409"/>
                  </a:cubicBezTo>
                  <a:lnTo>
                    <a:pt x="4254" y="9857"/>
                  </a:lnTo>
                  <a:cubicBezTo>
                    <a:pt x="3614" y="9630"/>
                    <a:pt x="3153" y="9016"/>
                    <a:pt x="3153" y="8299"/>
                  </a:cubicBezTo>
                  <a:lnTo>
                    <a:pt x="3153" y="7198"/>
                  </a:lnTo>
                  <a:cubicBezTo>
                    <a:pt x="3153" y="6287"/>
                    <a:pt x="3895" y="5545"/>
                    <a:pt x="4806" y="5545"/>
                  </a:cubicBezTo>
                  <a:cubicBezTo>
                    <a:pt x="5716" y="5545"/>
                    <a:pt x="6457" y="6287"/>
                    <a:pt x="6457" y="7198"/>
                  </a:cubicBezTo>
                  <a:lnTo>
                    <a:pt x="6457" y="8299"/>
                  </a:lnTo>
                  <a:cubicBezTo>
                    <a:pt x="6457" y="9016"/>
                    <a:pt x="5997" y="9630"/>
                    <a:pt x="5357" y="9857"/>
                  </a:cubicBezTo>
                  <a:lnTo>
                    <a:pt x="5357" y="10699"/>
                  </a:lnTo>
                  <a:cubicBezTo>
                    <a:pt x="6041" y="10899"/>
                    <a:pt x="6702" y="11126"/>
                    <a:pt x="7346" y="11369"/>
                  </a:cubicBezTo>
                  <a:lnTo>
                    <a:pt x="9081" y="10502"/>
                  </a:lnTo>
                  <a:lnTo>
                    <a:pt x="7863" y="9893"/>
                  </a:lnTo>
                  <a:cubicBezTo>
                    <a:pt x="7677" y="9800"/>
                    <a:pt x="7560" y="9609"/>
                    <a:pt x="7560" y="9401"/>
                  </a:cubicBezTo>
                  <a:cubicBezTo>
                    <a:pt x="7560" y="9192"/>
                    <a:pt x="7677" y="9001"/>
                    <a:pt x="7863" y="8908"/>
                  </a:cubicBezTo>
                  <a:lnTo>
                    <a:pt x="9081" y="8299"/>
                  </a:lnTo>
                  <a:lnTo>
                    <a:pt x="7863" y="7690"/>
                  </a:lnTo>
                  <a:cubicBezTo>
                    <a:pt x="7677" y="7596"/>
                    <a:pt x="7560" y="7405"/>
                    <a:pt x="7560" y="7198"/>
                  </a:cubicBezTo>
                  <a:cubicBezTo>
                    <a:pt x="7560" y="6989"/>
                    <a:pt x="7677" y="6798"/>
                    <a:pt x="7863" y="6705"/>
                  </a:cubicBezTo>
                  <a:lnTo>
                    <a:pt x="9081" y="6096"/>
                  </a:lnTo>
                  <a:lnTo>
                    <a:pt x="7863" y="5487"/>
                  </a:lnTo>
                  <a:cubicBezTo>
                    <a:pt x="7677" y="5393"/>
                    <a:pt x="7560" y="5202"/>
                    <a:pt x="7560" y="4993"/>
                  </a:cubicBezTo>
                  <a:cubicBezTo>
                    <a:pt x="7560" y="4786"/>
                    <a:pt x="7677" y="4595"/>
                    <a:pt x="7863" y="4502"/>
                  </a:cubicBezTo>
                  <a:lnTo>
                    <a:pt x="9081" y="3893"/>
                  </a:lnTo>
                  <a:lnTo>
                    <a:pt x="7863" y="3284"/>
                  </a:lnTo>
                  <a:cubicBezTo>
                    <a:pt x="7677" y="3190"/>
                    <a:pt x="7560" y="2999"/>
                    <a:pt x="7560" y="2790"/>
                  </a:cubicBezTo>
                  <a:cubicBezTo>
                    <a:pt x="7560" y="2583"/>
                    <a:pt x="7677" y="2392"/>
                    <a:pt x="7863" y="2299"/>
                  </a:cubicBezTo>
                  <a:lnTo>
                    <a:pt x="9763" y="1350"/>
                  </a:lnTo>
                  <a:lnTo>
                    <a:pt x="9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5578750" y="4107275"/>
              <a:ext cx="137725" cy="83550"/>
            </a:xfrm>
            <a:custGeom>
              <a:rect b="b" l="l" r="r" t="t"/>
              <a:pathLst>
                <a:path extrusionOk="0" h="3342" w="5509">
                  <a:moveTo>
                    <a:pt x="551" y="0"/>
                  </a:moveTo>
                  <a:cubicBezTo>
                    <a:pt x="247" y="0"/>
                    <a:pt x="0" y="247"/>
                    <a:pt x="0" y="552"/>
                  </a:cubicBezTo>
                  <a:lnTo>
                    <a:pt x="0" y="1653"/>
                  </a:lnTo>
                  <a:cubicBezTo>
                    <a:pt x="0" y="1958"/>
                    <a:pt x="247" y="2241"/>
                    <a:pt x="552" y="2241"/>
                  </a:cubicBezTo>
                  <a:lnTo>
                    <a:pt x="1103" y="2241"/>
                  </a:lnTo>
                  <a:lnTo>
                    <a:pt x="1103" y="3342"/>
                  </a:lnTo>
                  <a:lnTo>
                    <a:pt x="4406" y="3342"/>
                  </a:lnTo>
                  <a:lnTo>
                    <a:pt x="4406" y="2241"/>
                  </a:lnTo>
                  <a:lnTo>
                    <a:pt x="4957" y="2241"/>
                  </a:lnTo>
                  <a:cubicBezTo>
                    <a:pt x="5262" y="2241"/>
                    <a:pt x="5509" y="1958"/>
                    <a:pt x="5509" y="1653"/>
                  </a:cubicBezTo>
                  <a:lnTo>
                    <a:pt x="5509" y="552"/>
                  </a:lnTo>
                  <a:cubicBezTo>
                    <a:pt x="5509" y="247"/>
                    <a:pt x="5262" y="0"/>
                    <a:pt x="4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26"/>
          <p:cNvGrpSpPr/>
          <p:nvPr/>
        </p:nvGrpSpPr>
        <p:grpSpPr>
          <a:xfrm>
            <a:off x="2121293" y="12223422"/>
            <a:ext cx="1238817" cy="1237106"/>
            <a:chOff x="237425" y="4107275"/>
            <a:chExt cx="470675" cy="470025"/>
          </a:xfrm>
        </p:grpSpPr>
        <p:sp>
          <p:nvSpPr>
            <p:cNvPr id="1168" name="Google Shape;1168;p26"/>
            <p:cNvSpPr/>
            <p:nvPr/>
          </p:nvSpPr>
          <p:spPr>
            <a:xfrm>
              <a:off x="404250" y="4265200"/>
              <a:ext cx="33600" cy="35775"/>
            </a:xfrm>
            <a:custGeom>
              <a:rect b="b" l="l" r="r" t="t"/>
              <a:pathLst>
                <a:path extrusionOk="0" h="1431" w="1344">
                  <a:moveTo>
                    <a:pt x="0" y="1"/>
                  </a:moveTo>
                  <a:lnTo>
                    <a:pt x="0" y="1431"/>
                  </a:lnTo>
                  <a:lnTo>
                    <a:pt x="1343" y="1431"/>
                  </a:lnTo>
                  <a:cubicBezTo>
                    <a:pt x="946" y="843"/>
                    <a:pt x="466" y="36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404250" y="4383575"/>
              <a:ext cx="53925" cy="27550"/>
            </a:xfrm>
            <a:custGeom>
              <a:rect b="b" l="l" r="r" t="t"/>
              <a:pathLst>
                <a:path extrusionOk="0" h="1102" w="2157">
                  <a:moveTo>
                    <a:pt x="0" y="1"/>
                  </a:moveTo>
                  <a:lnTo>
                    <a:pt x="0" y="1102"/>
                  </a:lnTo>
                  <a:lnTo>
                    <a:pt x="1915" y="1102"/>
                  </a:lnTo>
                  <a:cubicBezTo>
                    <a:pt x="2036" y="763"/>
                    <a:pt x="2113" y="392"/>
                    <a:pt x="2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322825" y="4383575"/>
              <a:ext cx="53925" cy="27550"/>
            </a:xfrm>
            <a:custGeom>
              <a:rect b="b" l="l" r="r" t="t"/>
              <a:pathLst>
                <a:path extrusionOk="0" h="1102" w="2157">
                  <a:moveTo>
                    <a:pt x="0" y="1"/>
                  </a:moveTo>
                  <a:cubicBezTo>
                    <a:pt x="45" y="392"/>
                    <a:pt x="122" y="763"/>
                    <a:pt x="244" y="1102"/>
                  </a:cubicBezTo>
                  <a:lnTo>
                    <a:pt x="2156" y="1102"/>
                  </a:lnTo>
                  <a:lnTo>
                    <a:pt x="21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322825" y="4328500"/>
              <a:ext cx="53925" cy="27550"/>
            </a:xfrm>
            <a:custGeom>
              <a:rect b="b" l="l" r="r" t="t"/>
              <a:pathLst>
                <a:path extrusionOk="0" h="1102" w="2157">
                  <a:moveTo>
                    <a:pt x="244" y="1"/>
                  </a:moveTo>
                  <a:cubicBezTo>
                    <a:pt x="120" y="339"/>
                    <a:pt x="44" y="711"/>
                    <a:pt x="0" y="1102"/>
                  </a:cubicBezTo>
                  <a:lnTo>
                    <a:pt x="2156" y="1102"/>
                  </a:lnTo>
                  <a:lnTo>
                    <a:pt x="21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404250" y="4328500"/>
              <a:ext cx="53925" cy="27550"/>
            </a:xfrm>
            <a:custGeom>
              <a:rect b="b" l="l" r="r" t="t"/>
              <a:pathLst>
                <a:path extrusionOk="0" h="1102" w="2157">
                  <a:moveTo>
                    <a:pt x="0" y="1"/>
                  </a:moveTo>
                  <a:lnTo>
                    <a:pt x="0" y="1102"/>
                  </a:lnTo>
                  <a:lnTo>
                    <a:pt x="2157" y="1102"/>
                  </a:lnTo>
                  <a:cubicBezTo>
                    <a:pt x="2113" y="711"/>
                    <a:pt x="2036" y="339"/>
                    <a:pt x="1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404250" y="4438675"/>
              <a:ext cx="33625" cy="35800"/>
            </a:xfrm>
            <a:custGeom>
              <a:rect b="b" l="l" r="r" t="t"/>
              <a:pathLst>
                <a:path extrusionOk="0" h="1432" w="1345">
                  <a:moveTo>
                    <a:pt x="0" y="0"/>
                  </a:moveTo>
                  <a:lnTo>
                    <a:pt x="0" y="1432"/>
                  </a:lnTo>
                  <a:cubicBezTo>
                    <a:pt x="466" y="1065"/>
                    <a:pt x="948" y="59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343150" y="4265175"/>
              <a:ext cx="33600" cy="35800"/>
            </a:xfrm>
            <a:custGeom>
              <a:rect b="b" l="l" r="r" t="t"/>
              <a:pathLst>
                <a:path extrusionOk="0" h="1432" w="1344">
                  <a:moveTo>
                    <a:pt x="1343" y="0"/>
                  </a:moveTo>
                  <a:cubicBezTo>
                    <a:pt x="877" y="369"/>
                    <a:pt x="398" y="844"/>
                    <a:pt x="1" y="1432"/>
                  </a:cubicBezTo>
                  <a:lnTo>
                    <a:pt x="1343" y="1432"/>
                  </a:lnTo>
                  <a:lnTo>
                    <a:pt x="1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238125" y="4107300"/>
              <a:ext cx="303850" cy="470000"/>
            </a:xfrm>
            <a:custGeom>
              <a:rect b="b" l="l" r="r" t="t"/>
              <a:pathLst>
                <a:path extrusionOk="0" h="18800" w="12154">
                  <a:moveTo>
                    <a:pt x="6094" y="4712"/>
                  </a:moveTo>
                  <a:cubicBezTo>
                    <a:pt x="6193" y="4712"/>
                    <a:pt x="6291" y="4738"/>
                    <a:pt x="6378" y="4790"/>
                  </a:cubicBezTo>
                  <a:cubicBezTo>
                    <a:pt x="8454" y="6037"/>
                    <a:pt x="9951" y="8078"/>
                    <a:pt x="9951" y="10502"/>
                  </a:cubicBezTo>
                  <a:cubicBezTo>
                    <a:pt x="9951" y="12924"/>
                    <a:pt x="8474" y="14954"/>
                    <a:pt x="6381" y="16211"/>
                  </a:cubicBezTo>
                  <a:cubicBezTo>
                    <a:pt x="6293" y="16264"/>
                    <a:pt x="6194" y="16291"/>
                    <a:pt x="6096" y="16291"/>
                  </a:cubicBezTo>
                  <a:cubicBezTo>
                    <a:pt x="5999" y="16291"/>
                    <a:pt x="5901" y="16264"/>
                    <a:pt x="5814" y="16211"/>
                  </a:cubicBezTo>
                  <a:cubicBezTo>
                    <a:pt x="3738" y="14965"/>
                    <a:pt x="2241" y="12932"/>
                    <a:pt x="2241" y="10502"/>
                  </a:cubicBezTo>
                  <a:cubicBezTo>
                    <a:pt x="2241" y="8070"/>
                    <a:pt x="3729" y="6038"/>
                    <a:pt x="5811" y="4790"/>
                  </a:cubicBezTo>
                  <a:cubicBezTo>
                    <a:pt x="5898" y="4738"/>
                    <a:pt x="5996" y="4712"/>
                    <a:pt x="6094" y="4712"/>
                  </a:cubicBezTo>
                  <a:close/>
                  <a:moveTo>
                    <a:pt x="8298" y="1"/>
                  </a:moveTo>
                  <a:cubicBezTo>
                    <a:pt x="6908" y="1"/>
                    <a:pt x="5767" y="1076"/>
                    <a:pt x="5582" y="2416"/>
                  </a:cubicBezTo>
                  <a:cubicBezTo>
                    <a:pt x="4367" y="2990"/>
                    <a:pt x="0" y="5395"/>
                    <a:pt x="0" y="10502"/>
                  </a:cubicBezTo>
                  <a:cubicBezTo>
                    <a:pt x="0" y="16314"/>
                    <a:pt x="5651" y="18664"/>
                    <a:pt x="5890" y="18760"/>
                  </a:cubicBezTo>
                  <a:cubicBezTo>
                    <a:pt x="5957" y="18786"/>
                    <a:pt x="6026" y="18799"/>
                    <a:pt x="6095" y="18799"/>
                  </a:cubicBezTo>
                  <a:cubicBezTo>
                    <a:pt x="6164" y="18799"/>
                    <a:pt x="6233" y="18786"/>
                    <a:pt x="6299" y="18760"/>
                  </a:cubicBezTo>
                  <a:cubicBezTo>
                    <a:pt x="6538" y="18664"/>
                    <a:pt x="12154" y="16315"/>
                    <a:pt x="12154" y="10502"/>
                  </a:cubicBezTo>
                  <a:cubicBezTo>
                    <a:pt x="12154" y="5487"/>
                    <a:pt x="7982" y="3080"/>
                    <a:pt x="6681" y="2452"/>
                  </a:cubicBezTo>
                  <a:cubicBezTo>
                    <a:pt x="6838" y="1703"/>
                    <a:pt x="7504" y="1101"/>
                    <a:pt x="8298" y="1101"/>
                  </a:cubicBezTo>
                  <a:cubicBezTo>
                    <a:pt x="8603" y="1101"/>
                    <a:pt x="8848" y="855"/>
                    <a:pt x="8848" y="551"/>
                  </a:cubicBezTo>
                  <a:cubicBezTo>
                    <a:pt x="8848" y="246"/>
                    <a:pt x="8603" y="1"/>
                    <a:pt x="8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343200" y="4438675"/>
              <a:ext cx="33550" cy="35775"/>
            </a:xfrm>
            <a:custGeom>
              <a:rect b="b" l="l" r="r" t="t"/>
              <a:pathLst>
                <a:path extrusionOk="0" h="1431" w="1342">
                  <a:moveTo>
                    <a:pt x="0" y="0"/>
                  </a:moveTo>
                  <a:cubicBezTo>
                    <a:pt x="397" y="588"/>
                    <a:pt x="877" y="1062"/>
                    <a:pt x="1341" y="1430"/>
                  </a:cubicBezTo>
                  <a:lnTo>
                    <a:pt x="1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237425" y="4107275"/>
              <a:ext cx="126250" cy="76375"/>
            </a:xfrm>
            <a:custGeom>
              <a:rect b="b" l="l" r="r" t="t"/>
              <a:pathLst>
                <a:path extrusionOk="0" h="3055" w="5050">
                  <a:moveTo>
                    <a:pt x="578" y="0"/>
                  </a:moveTo>
                  <a:cubicBezTo>
                    <a:pt x="387" y="0"/>
                    <a:pt x="211" y="99"/>
                    <a:pt x="111" y="262"/>
                  </a:cubicBezTo>
                  <a:cubicBezTo>
                    <a:pt x="10" y="424"/>
                    <a:pt x="1" y="627"/>
                    <a:pt x="87" y="799"/>
                  </a:cubicBezTo>
                  <a:cubicBezTo>
                    <a:pt x="614" y="1854"/>
                    <a:pt x="1547" y="2663"/>
                    <a:pt x="2610" y="3054"/>
                  </a:cubicBezTo>
                  <a:cubicBezTo>
                    <a:pt x="3381" y="2417"/>
                    <a:pt x="4115" y="1963"/>
                    <a:pt x="4657" y="1671"/>
                  </a:cubicBezTo>
                  <a:cubicBezTo>
                    <a:pt x="4753" y="1358"/>
                    <a:pt x="4881" y="1023"/>
                    <a:pt x="5049" y="749"/>
                  </a:cubicBezTo>
                  <a:cubicBezTo>
                    <a:pt x="4326" y="272"/>
                    <a:pt x="3469" y="0"/>
                    <a:pt x="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567225" y="4338325"/>
              <a:ext cx="113750" cy="163900"/>
            </a:xfrm>
            <a:custGeom>
              <a:rect b="b" l="l" r="r" t="t"/>
              <a:pathLst>
                <a:path extrusionOk="0" h="6556" w="4550">
                  <a:moveTo>
                    <a:pt x="0" y="0"/>
                  </a:moveTo>
                  <a:lnTo>
                    <a:pt x="0" y="0"/>
                  </a:lnTo>
                  <a:cubicBezTo>
                    <a:pt x="54" y="405"/>
                    <a:pt x="90" y="820"/>
                    <a:pt x="90" y="1261"/>
                  </a:cubicBezTo>
                  <a:cubicBezTo>
                    <a:pt x="90" y="1546"/>
                    <a:pt x="69" y="1819"/>
                    <a:pt x="47" y="2089"/>
                  </a:cubicBezTo>
                  <a:lnTo>
                    <a:pt x="4549" y="6555"/>
                  </a:lnTo>
                  <a:cubicBezTo>
                    <a:pt x="4122" y="5068"/>
                    <a:pt x="3229" y="2936"/>
                    <a:pt x="1560" y="1265"/>
                  </a:cubicBezTo>
                  <a:cubicBezTo>
                    <a:pt x="1099" y="805"/>
                    <a:pt x="576" y="38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502000" y="4490575"/>
              <a:ext cx="135950" cy="58425"/>
            </a:xfrm>
            <a:custGeom>
              <a:rect b="b" l="l" r="r" t="t"/>
              <a:pathLst>
                <a:path extrusionOk="0" h="2337" w="5438">
                  <a:moveTo>
                    <a:pt x="1344" y="1"/>
                  </a:moveTo>
                  <a:cubicBezTo>
                    <a:pt x="941" y="658"/>
                    <a:pt x="481" y="1240"/>
                    <a:pt x="0" y="1739"/>
                  </a:cubicBezTo>
                  <a:cubicBezTo>
                    <a:pt x="1114" y="2178"/>
                    <a:pt x="2229" y="2336"/>
                    <a:pt x="3235" y="2336"/>
                  </a:cubicBezTo>
                  <a:cubicBezTo>
                    <a:pt x="4045" y="2336"/>
                    <a:pt x="4823" y="2238"/>
                    <a:pt x="5438" y="2114"/>
                  </a:cubicBezTo>
                  <a:cubicBezTo>
                    <a:pt x="4220" y="1708"/>
                    <a:pt x="2708" y="1050"/>
                    <a:pt x="1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6"/>
            <p:cNvSpPr/>
            <p:nvPr/>
          </p:nvSpPr>
          <p:spPr>
            <a:xfrm>
              <a:off x="548900" y="4424275"/>
              <a:ext cx="112775" cy="97600"/>
            </a:xfrm>
            <a:custGeom>
              <a:rect b="b" l="l" r="r" t="t"/>
              <a:pathLst>
                <a:path extrusionOk="0" h="3904" w="4511">
                  <a:moveTo>
                    <a:pt x="571" y="0"/>
                  </a:moveTo>
                  <a:cubicBezTo>
                    <a:pt x="429" y="599"/>
                    <a:pt x="237" y="1160"/>
                    <a:pt x="1" y="1674"/>
                  </a:cubicBezTo>
                  <a:cubicBezTo>
                    <a:pt x="1511" y="2875"/>
                    <a:pt x="3260" y="3544"/>
                    <a:pt x="4511" y="3904"/>
                  </a:cubicBezTo>
                  <a:lnTo>
                    <a:pt x="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509950" y="4214375"/>
              <a:ext cx="198150" cy="263300"/>
            </a:xfrm>
            <a:custGeom>
              <a:rect b="b" l="l" r="r" t="t"/>
              <a:pathLst>
                <a:path extrusionOk="0" h="10532" w="7926">
                  <a:moveTo>
                    <a:pt x="1" y="0"/>
                  </a:moveTo>
                  <a:cubicBezTo>
                    <a:pt x="816" y="922"/>
                    <a:pt x="1548" y="2074"/>
                    <a:pt x="1980" y="3482"/>
                  </a:cubicBezTo>
                  <a:cubicBezTo>
                    <a:pt x="2990" y="4038"/>
                    <a:pt x="3917" y="4695"/>
                    <a:pt x="4667" y="5444"/>
                  </a:cubicBezTo>
                  <a:cubicBezTo>
                    <a:pt x="6267" y="7046"/>
                    <a:pt x="7181" y="8992"/>
                    <a:pt x="7697" y="10531"/>
                  </a:cubicBezTo>
                  <a:cubicBezTo>
                    <a:pt x="7818" y="9918"/>
                    <a:pt x="7926" y="9184"/>
                    <a:pt x="7926" y="8384"/>
                  </a:cubicBezTo>
                  <a:cubicBezTo>
                    <a:pt x="7926" y="6512"/>
                    <a:pt x="7397" y="4280"/>
                    <a:pt x="5512" y="2396"/>
                  </a:cubicBezTo>
                  <a:cubicBezTo>
                    <a:pt x="3784" y="668"/>
                    <a:pt x="1739" y="9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a:off x="15896259" y="10261134"/>
            <a:ext cx="929293" cy="1237040"/>
            <a:chOff x="5471075" y="3361725"/>
            <a:chExt cx="353075" cy="470000"/>
          </a:xfrm>
        </p:grpSpPr>
        <p:sp>
          <p:nvSpPr>
            <p:cNvPr id="1183" name="Google Shape;1183;p26"/>
            <p:cNvSpPr/>
            <p:nvPr/>
          </p:nvSpPr>
          <p:spPr>
            <a:xfrm>
              <a:off x="5473850" y="3361725"/>
              <a:ext cx="347525" cy="56000"/>
            </a:xfrm>
            <a:custGeom>
              <a:rect b="b" l="l" r="r" t="t"/>
              <a:pathLst>
                <a:path extrusionOk="0" h="2240" w="13901">
                  <a:moveTo>
                    <a:pt x="1443" y="1"/>
                  </a:moveTo>
                  <a:cubicBezTo>
                    <a:pt x="1234" y="1"/>
                    <a:pt x="1044" y="118"/>
                    <a:pt x="950" y="304"/>
                  </a:cubicBezTo>
                  <a:lnTo>
                    <a:pt x="1" y="2240"/>
                  </a:lnTo>
                  <a:lnTo>
                    <a:pt x="13900" y="2240"/>
                  </a:lnTo>
                  <a:lnTo>
                    <a:pt x="12951" y="304"/>
                  </a:lnTo>
                  <a:cubicBezTo>
                    <a:pt x="12857" y="118"/>
                    <a:pt x="12667" y="1"/>
                    <a:pt x="12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5609300" y="3445275"/>
              <a:ext cx="76625" cy="191900"/>
            </a:xfrm>
            <a:custGeom>
              <a:rect b="b" l="l" r="r" t="t"/>
              <a:pathLst>
                <a:path extrusionOk="0" h="7676" w="3065">
                  <a:moveTo>
                    <a:pt x="1" y="0"/>
                  </a:moveTo>
                  <a:lnTo>
                    <a:pt x="1536" y="7675"/>
                  </a:lnTo>
                  <a:lnTo>
                    <a:pt x="3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6"/>
            <p:cNvSpPr/>
            <p:nvPr/>
          </p:nvSpPr>
          <p:spPr>
            <a:xfrm>
              <a:off x="5545700" y="3501700"/>
              <a:ext cx="85150" cy="191425"/>
            </a:xfrm>
            <a:custGeom>
              <a:rect b="b" l="l" r="r" t="t"/>
              <a:pathLst>
                <a:path extrusionOk="0" h="7657" w="3406">
                  <a:moveTo>
                    <a:pt x="1874" y="0"/>
                  </a:moveTo>
                  <a:lnTo>
                    <a:pt x="0" y="7656"/>
                  </a:lnTo>
                  <a:lnTo>
                    <a:pt x="3405" y="7656"/>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6"/>
            <p:cNvSpPr/>
            <p:nvPr/>
          </p:nvSpPr>
          <p:spPr>
            <a:xfrm>
              <a:off x="5720075" y="3445275"/>
              <a:ext cx="104075" cy="238300"/>
            </a:xfrm>
            <a:custGeom>
              <a:rect b="b" l="l" r="r" t="t"/>
              <a:pathLst>
                <a:path extrusionOk="0" h="9532" w="4163">
                  <a:moveTo>
                    <a:pt x="0" y="0"/>
                  </a:moveTo>
                  <a:lnTo>
                    <a:pt x="2256" y="9531"/>
                  </a:lnTo>
                  <a:lnTo>
                    <a:pt x="4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a:off x="5471075" y="3445275"/>
              <a:ext cx="104075" cy="238300"/>
            </a:xfrm>
            <a:custGeom>
              <a:rect b="b" l="l" r="r" t="t"/>
              <a:pathLst>
                <a:path extrusionOk="0" h="9532" w="4163">
                  <a:moveTo>
                    <a:pt x="0" y="0"/>
                  </a:moveTo>
                  <a:lnTo>
                    <a:pt x="1907" y="9531"/>
                  </a:lnTo>
                  <a:lnTo>
                    <a:pt x="4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6"/>
            <p:cNvSpPr/>
            <p:nvPr/>
          </p:nvSpPr>
          <p:spPr>
            <a:xfrm>
              <a:off x="5664375" y="3501700"/>
              <a:ext cx="85150" cy="191425"/>
            </a:xfrm>
            <a:custGeom>
              <a:rect b="b" l="l" r="r" t="t"/>
              <a:pathLst>
                <a:path extrusionOk="0" h="7657" w="3406">
                  <a:moveTo>
                    <a:pt x="1532" y="0"/>
                  </a:moveTo>
                  <a:lnTo>
                    <a:pt x="1" y="7656"/>
                  </a:lnTo>
                  <a:lnTo>
                    <a:pt x="3405" y="7656"/>
                  </a:lnTo>
                  <a:lnTo>
                    <a:pt x="15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6"/>
            <p:cNvSpPr/>
            <p:nvPr/>
          </p:nvSpPr>
          <p:spPr>
            <a:xfrm>
              <a:off x="5528925" y="3720600"/>
              <a:ext cx="104925" cy="111125"/>
            </a:xfrm>
            <a:custGeom>
              <a:rect b="b" l="l" r="r" t="t"/>
              <a:pathLst>
                <a:path extrusionOk="0" h="4445" w="4197">
                  <a:moveTo>
                    <a:pt x="1" y="1"/>
                  </a:moveTo>
                  <a:lnTo>
                    <a:pt x="2052" y="4139"/>
                  </a:lnTo>
                  <a:cubicBezTo>
                    <a:pt x="2145" y="4327"/>
                    <a:pt x="2336" y="4444"/>
                    <a:pt x="2544" y="4444"/>
                  </a:cubicBezTo>
                  <a:lnTo>
                    <a:pt x="4196" y="4444"/>
                  </a:lnTo>
                  <a:lnTo>
                    <a:pt x="41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5661375" y="3720650"/>
              <a:ext cx="104925" cy="111075"/>
            </a:xfrm>
            <a:custGeom>
              <a:rect b="b" l="l" r="r" t="t"/>
              <a:pathLst>
                <a:path extrusionOk="0" h="4443" w="4197">
                  <a:moveTo>
                    <a:pt x="1" y="0"/>
                  </a:moveTo>
                  <a:lnTo>
                    <a:pt x="1" y="4442"/>
                  </a:lnTo>
                  <a:lnTo>
                    <a:pt x="1652" y="4442"/>
                  </a:lnTo>
                  <a:cubicBezTo>
                    <a:pt x="1861" y="4442"/>
                    <a:pt x="2052" y="4325"/>
                    <a:pt x="2145" y="4139"/>
                  </a:cubicBezTo>
                  <a:lnTo>
                    <a:pt x="4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26"/>
          <p:cNvGrpSpPr/>
          <p:nvPr/>
        </p:nvGrpSpPr>
        <p:grpSpPr>
          <a:xfrm>
            <a:off x="11876143" y="10261134"/>
            <a:ext cx="1237040" cy="1237040"/>
            <a:chOff x="3943675" y="3361725"/>
            <a:chExt cx="470000" cy="470000"/>
          </a:xfrm>
        </p:grpSpPr>
        <p:sp>
          <p:nvSpPr>
            <p:cNvPr id="1192" name="Google Shape;1192;p26"/>
            <p:cNvSpPr/>
            <p:nvPr/>
          </p:nvSpPr>
          <p:spPr>
            <a:xfrm>
              <a:off x="3943675" y="3445275"/>
              <a:ext cx="470000" cy="55100"/>
            </a:xfrm>
            <a:custGeom>
              <a:rect b="b" l="l" r="r" t="t"/>
              <a:pathLst>
                <a:path extrusionOk="0" h="2204" w="18800">
                  <a:moveTo>
                    <a:pt x="551" y="0"/>
                  </a:moveTo>
                  <a:cubicBezTo>
                    <a:pt x="247" y="0"/>
                    <a:pt x="0" y="245"/>
                    <a:pt x="0" y="551"/>
                  </a:cubicBezTo>
                  <a:lnTo>
                    <a:pt x="0" y="1651"/>
                  </a:lnTo>
                  <a:cubicBezTo>
                    <a:pt x="0" y="1957"/>
                    <a:pt x="247" y="2203"/>
                    <a:pt x="551" y="2203"/>
                  </a:cubicBezTo>
                  <a:lnTo>
                    <a:pt x="18249" y="2203"/>
                  </a:lnTo>
                  <a:cubicBezTo>
                    <a:pt x="18553" y="2203"/>
                    <a:pt x="18799" y="1957"/>
                    <a:pt x="18799" y="1651"/>
                  </a:cubicBezTo>
                  <a:lnTo>
                    <a:pt x="18799" y="551"/>
                  </a:lnTo>
                  <a:cubicBezTo>
                    <a:pt x="18799" y="245"/>
                    <a:pt x="18553" y="0"/>
                    <a:pt x="18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6"/>
            <p:cNvSpPr/>
            <p:nvPr/>
          </p:nvSpPr>
          <p:spPr>
            <a:xfrm>
              <a:off x="3985900" y="3527850"/>
              <a:ext cx="41325" cy="223200"/>
            </a:xfrm>
            <a:custGeom>
              <a:rect b="b" l="l" r="r" t="t"/>
              <a:pathLst>
                <a:path extrusionOk="0" h="8928" w="1653">
                  <a:moveTo>
                    <a:pt x="0" y="1"/>
                  </a:moveTo>
                  <a:lnTo>
                    <a:pt x="0" y="8927"/>
                  </a:lnTo>
                  <a:lnTo>
                    <a:pt x="1653" y="8100"/>
                  </a:ln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6"/>
            <p:cNvSpPr/>
            <p:nvPr/>
          </p:nvSpPr>
          <p:spPr>
            <a:xfrm>
              <a:off x="3985900" y="3761200"/>
              <a:ext cx="41325" cy="70525"/>
            </a:xfrm>
            <a:custGeom>
              <a:rect b="b" l="l" r="r" t="t"/>
              <a:pathLst>
                <a:path extrusionOk="0" h="2821" w="1653">
                  <a:moveTo>
                    <a:pt x="1653" y="1"/>
                  </a:moveTo>
                  <a:lnTo>
                    <a:pt x="0" y="826"/>
                  </a:lnTo>
                  <a:lnTo>
                    <a:pt x="0" y="2270"/>
                  </a:lnTo>
                  <a:cubicBezTo>
                    <a:pt x="0" y="2578"/>
                    <a:pt x="242" y="2820"/>
                    <a:pt x="551" y="2820"/>
                  </a:cubicBezTo>
                  <a:lnTo>
                    <a:pt x="1103" y="2820"/>
                  </a:lnTo>
                  <a:cubicBezTo>
                    <a:pt x="1411" y="2820"/>
                    <a:pt x="1653" y="2578"/>
                    <a:pt x="1653" y="2270"/>
                  </a:cubicBez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a:off x="4054725" y="3527850"/>
              <a:ext cx="41350" cy="188750"/>
            </a:xfrm>
            <a:custGeom>
              <a:rect b="b" l="l" r="r" t="t"/>
              <a:pathLst>
                <a:path extrusionOk="0" h="7550" w="1654">
                  <a:moveTo>
                    <a:pt x="1" y="1"/>
                  </a:moveTo>
                  <a:lnTo>
                    <a:pt x="1" y="7550"/>
                  </a:lnTo>
                  <a:lnTo>
                    <a:pt x="1653" y="6724"/>
                  </a:ln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4054725" y="3726775"/>
              <a:ext cx="41350" cy="77400"/>
            </a:xfrm>
            <a:custGeom>
              <a:rect b="b" l="l" r="r" t="t"/>
              <a:pathLst>
                <a:path extrusionOk="0" h="3096" w="1654">
                  <a:moveTo>
                    <a:pt x="1653" y="0"/>
                  </a:moveTo>
                  <a:lnTo>
                    <a:pt x="1" y="828"/>
                  </a:lnTo>
                  <a:lnTo>
                    <a:pt x="1" y="2545"/>
                  </a:lnTo>
                  <a:cubicBezTo>
                    <a:pt x="1" y="2853"/>
                    <a:pt x="243" y="3095"/>
                    <a:pt x="553" y="3095"/>
                  </a:cubicBezTo>
                  <a:lnTo>
                    <a:pt x="1103" y="3095"/>
                  </a:lnTo>
                  <a:cubicBezTo>
                    <a:pt x="1411" y="3095"/>
                    <a:pt x="1653" y="2853"/>
                    <a:pt x="1653" y="2545"/>
                  </a:cubicBezTo>
                  <a:lnTo>
                    <a:pt x="1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4123600" y="3527850"/>
              <a:ext cx="41300" cy="154325"/>
            </a:xfrm>
            <a:custGeom>
              <a:rect b="b" l="l" r="r" t="t"/>
              <a:pathLst>
                <a:path extrusionOk="0" h="6173" w="1652">
                  <a:moveTo>
                    <a:pt x="1" y="1"/>
                  </a:moveTo>
                  <a:lnTo>
                    <a:pt x="1" y="6172"/>
                  </a:lnTo>
                  <a:lnTo>
                    <a:pt x="1652" y="5347"/>
                  </a:lnTo>
                  <a:lnTo>
                    <a:pt x="16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6"/>
            <p:cNvSpPr/>
            <p:nvPr/>
          </p:nvSpPr>
          <p:spPr>
            <a:xfrm>
              <a:off x="4123575" y="3692375"/>
              <a:ext cx="41325" cy="84275"/>
            </a:xfrm>
            <a:custGeom>
              <a:rect b="b" l="l" r="r" t="t"/>
              <a:pathLst>
                <a:path extrusionOk="0" h="3371" w="1653">
                  <a:moveTo>
                    <a:pt x="1653" y="0"/>
                  </a:moveTo>
                  <a:lnTo>
                    <a:pt x="0" y="826"/>
                  </a:lnTo>
                  <a:lnTo>
                    <a:pt x="2" y="2820"/>
                  </a:lnTo>
                  <a:cubicBezTo>
                    <a:pt x="2" y="3128"/>
                    <a:pt x="244" y="3370"/>
                    <a:pt x="552" y="3370"/>
                  </a:cubicBezTo>
                  <a:lnTo>
                    <a:pt x="1102" y="3370"/>
                  </a:lnTo>
                  <a:cubicBezTo>
                    <a:pt x="1411" y="3370"/>
                    <a:pt x="1653" y="3128"/>
                    <a:pt x="1653" y="2820"/>
                  </a:cubicBezTo>
                  <a:lnTo>
                    <a:pt x="1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6"/>
            <p:cNvSpPr/>
            <p:nvPr/>
          </p:nvSpPr>
          <p:spPr>
            <a:xfrm>
              <a:off x="4192450" y="3527850"/>
              <a:ext cx="41325" cy="119925"/>
            </a:xfrm>
            <a:custGeom>
              <a:rect b="b" l="l" r="r" t="t"/>
              <a:pathLst>
                <a:path extrusionOk="0" h="4797" w="1653">
                  <a:moveTo>
                    <a:pt x="0" y="1"/>
                  </a:moveTo>
                  <a:lnTo>
                    <a:pt x="0" y="4796"/>
                  </a:lnTo>
                  <a:lnTo>
                    <a:pt x="1653" y="3969"/>
                  </a:ln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4192450" y="3657950"/>
              <a:ext cx="41300" cy="91150"/>
            </a:xfrm>
            <a:custGeom>
              <a:rect b="b" l="l" r="r" t="t"/>
              <a:pathLst>
                <a:path extrusionOk="0" h="3646" w="1652">
                  <a:moveTo>
                    <a:pt x="1651" y="0"/>
                  </a:moveTo>
                  <a:lnTo>
                    <a:pt x="0" y="826"/>
                  </a:lnTo>
                  <a:lnTo>
                    <a:pt x="0" y="3095"/>
                  </a:lnTo>
                  <a:cubicBezTo>
                    <a:pt x="0" y="3403"/>
                    <a:pt x="242" y="3645"/>
                    <a:pt x="550" y="3645"/>
                  </a:cubicBezTo>
                  <a:lnTo>
                    <a:pt x="1101" y="3645"/>
                  </a:lnTo>
                  <a:cubicBezTo>
                    <a:pt x="1409" y="3645"/>
                    <a:pt x="1651" y="3403"/>
                    <a:pt x="1651" y="3095"/>
                  </a:cubicBezTo>
                  <a:lnTo>
                    <a:pt x="16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6"/>
            <p:cNvSpPr/>
            <p:nvPr/>
          </p:nvSpPr>
          <p:spPr>
            <a:xfrm>
              <a:off x="4261275" y="3527850"/>
              <a:ext cx="41350" cy="85500"/>
            </a:xfrm>
            <a:custGeom>
              <a:rect b="b" l="l" r="r" t="t"/>
              <a:pathLst>
                <a:path extrusionOk="0" h="3420" w="1654">
                  <a:moveTo>
                    <a:pt x="0" y="1"/>
                  </a:moveTo>
                  <a:lnTo>
                    <a:pt x="0" y="3419"/>
                  </a:lnTo>
                  <a:lnTo>
                    <a:pt x="1653" y="2593"/>
                  </a:ln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6"/>
            <p:cNvSpPr/>
            <p:nvPr/>
          </p:nvSpPr>
          <p:spPr>
            <a:xfrm>
              <a:off x="4261275" y="3623500"/>
              <a:ext cx="41350" cy="98075"/>
            </a:xfrm>
            <a:custGeom>
              <a:rect b="b" l="l" r="r" t="t"/>
              <a:pathLst>
                <a:path extrusionOk="0" h="3923" w="1654">
                  <a:moveTo>
                    <a:pt x="1653" y="1"/>
                  </a:moveTo>
                  <a:lnTo>
                    <a:pt x="0" y="828"/>
                  </a:lnTo>
                  <a:lnTo>
                    <a:pt x="0" y="3372"/>
                  </a:lnTo>
                  <a:cubicBezTo>
                    <a:pt x="0" y="3680"/>
                    <a:pt x="243" y="3922"/>
                    <a:pt x="551" y="3922"/>
                  </a:cubicBezTo>
                  <a:lnTo>
                    <a:pt x="1101" y="3922"/>
                  </a:lnTo>
                  <a:cubicBezTo>
                    <a:pt x="1411" y="3922"/>
                    <a:pt x="1653" y="3680"/>
                    <a:pt x="1653" y="3372"/>
                  </a:cubicBez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4330100" y="3527850"/>
              <a:ext cx="41350" cy="51100"/>
            </a:xfrm>
            <a:custGeom>
              <a:rect b="b" l="l" r="r" t="t"/>
              <a:pathLst>
                <a:path extrusionOk="0" h="2044" w="1654">
                  <a:moveTo>
                    <a:pt x="1" y="1"/>
                  </a:moveTo>
                  <a:lnTo>
                    <a:pt x="1" y="2043"/>
                  </a:lnTo>
                  <a:lnTo>
                    <a:pt x="1654" y="1216"/>
                  </a:lnTo>
                  <a:lnTo>
                    <a:pt x="16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6"/>
            <p:cNvSpPr/>
            <p:nvPr/>
          </p:nvSpPr>
          <p:spPr>
            <a:xfrm>
              <a:off x="4330100" y="3589100"/>
              <a:ext cx="41350" cy="104925"/>
            </a:xfrm>
            <a:custGeom>
              <a:rect b="b" l="l" r="r" t="t"/>
              <a:pathLst>
                <a:path extrusionOk="0" h="4197" w="1654">
                  <a:moveTo>
                    <a:pt x="1654" y="1"/>
                  </a:moveTo>
                  <a:lnTo>
                    <a:pt x="1" y="826"/>
                  </a:lnTo>
                  <a:lnTo>
                    <a:pt x="1" y="3646"/>
                  </a:lnTo>
                  <a:cubicBezTo>
                    <a:pt x="1" y="3954"/>
                    <a:pt x="243" y="4196"/>
                    <a:pt x="551" y="4196"/>
                  </a:cubicBezTo>
                  <a:lnTo>
                    <a:pt x="1103" y="4196"/>
                  </a:lnTo>
                  <a:cubicBezTo>
                    <a:pt x="1411" y="4196"/>
                    <a:pt x="1654" y="3954"/>
                    <a:pt x="1654" y="3646"/>
                  </a:cubicBezTo>
                  <a:lnTo>
                    <a:pt x="16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6"/>
            <p:cNvSpPr/>
            <p:nvPr/>
          </p:nvSpPr>
          <p:spPr>
            <a:xfrm>
              <a:off x="3985900" y="3361725"/>
              <a:ext cx="41325" cy="56000"/>
            </a:xfrm>
            <a:custGeom>
              <a:rect b="b" l="l" r="r" t="t"/>
              <a:pathLst>
                <a:path extrusionOk="0" h="2240" w="1653">
                  <a:moveTo>
                    <a:pt x="551" y="1"/>
                  </a:moveTo>
                  <a:cubicBezTo>
                    <a:pt x="247" y="1"/>
                    <a:pt x="0" y="246"/>
                    <a:pt x="0" y="551"/>
                  </a:cubicBezTo>
                  <a:lnTo>
                    <a:pt x="0" y="2240"/>
                  </a:lnTo>
                  <a:lnTo>
                    <a:pt x="1653" y="2240"/>
                  </a:lnTo>
                  <a:lnTo>
                    <a:pt x="1653" y="551"/>
                  </a:lnTo>
                  <a:cubicBezTo>
                    <a:pt x="1653" y="247"/>
                    <a:pt x="1406"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4054725" y="3361725"/>
              <a:ext cx="41350" cy="56000"/>
            </a:xfrm>
            <a:custGeom>
              <a:rect b="b" l="l" r="r" t="t"/>
              <a:pathLst>
                <a:path extrusionOk="0" h="2240" w="1654">
                  <a:moveTo>
                    <a:pt x="553" y="1"/>
                  </a:moveTo>
                  <a:cubicBezTo>
                    <a:pt x="247" y="1"/>
                    <a:pt x="1" y="246"/>
                    <a:pt x="1" y="551"/>
                  </a:cubicBezTo>
                  <a:lnTo>
                    <a:pt x="1" y="2240"/>
                  </a:lnTo>
                  <a:lnTo>
                    <a:pt x="1653" y="2240"/>
                  </a:lnTo>
                  <a:lnTo>
                    <a:pt x="1653" y="551"/>
                  </a:lnTo>
                  <a:cubicBezTo>
                    <a:pt x="1653" y="247"/>
                    <a:pt x="1407"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6"/>
            <p:cNvSpPr/>
            <p:nvPr/>
          </p:nvSpPr>
          <p:spPr>
            <a:xfrm>
              <a:off x="4123600" y="3361725"/>
              <a:ext cx="41300" cy="56000"/>
            </a:xfrm>
            <a:custGeom>
              <a:rect b="b" l="l" r="r" t="t"/>
              <a:pathLst>
                <a:path extrusionOk="0" h="2240" w="1652">
                  <a:moveTo>
                    <a:pt x="551" y="1"/>
                  </a:moveTo>
                  <a:cubicBezTo>
                    <a:pt x="247" y="1"/>
                    <a:pt x="1" y="246"/>
                    <a:pt x="1" y="551"/>
                  </a:cubicBezTo>
                  <a:lnTo>
                    <a:pt x="1" y="2240"/>
                  </a:lnTo>
                  <a:lnTo>
                    <a:pt x="1652" y="2240"/>
                  </a:lnTo>
                  <a:lnTo>
                    <a:pt x="1652" y="551"/>
                  </a:lnTo>
                  <a:cubicBezTo>
                    <a:pt x="1652" y="247"/>
                    <a:pt x="1405"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6"/>
            <p:cNvSpPr/>
            <p:nvPr/>
          </p:nvSpPr>
          <p:spPr>
            <a:xfrm>
              <a:off x="4192450" y="3361725"/>
              <a:ext cx="41325" cy="56000"/>
            </a:xfrm>
            <a:custGeom>
              <a:rect b="b" l="l" r="r" t="t"/>
              <a:pathLst>
                <a:path extrusionOk="0" h="2240" w="1653">
                  <a:moveTo>
                    <a:pt x="550" y="1"/>
                  </a:moveTo>
                  <a:cubicBezTo>
                    <a:pt x="247" y="1"/>
                    <a:pt x="0" y="247"/>
                    <a:pt x="0" y="551"/>
                  </a:cubicBezTo>
                  <a:lnTo>
                    <a:pt x="0" y="2240"/>
                  </a:lnTo>
                  <a:lnTo>
                    <a:pt x="1653" y="2240"/>
                  </a:lnTo>
                  <a:lnTo>
                    <a:pt x="1653" y="551"/>
                  </a:lnTo>
                  <a:cubicBezTo>
                    <a:pt x="1653" y="247"/>
                    <a:pt x="1406"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6"/>
            <p:cNvSpPr/>
            <p:nvPr/>
          </p:nvSpPr>
          <p:spPr>
            <a:xfrm>
              <a:off x="4261275" y="3361725"/>
              <a:ext cx="41350" cy="56000"/>
            </a:xfrm>
            <a:custGeom>
              <a:rect b="b" l="l" r="r" t="t"/>
              <a:pathLst>
                <a:path extrusionOk="0" h="2240" w="1654">
                  <a:moveTo>
                    <a:pt x="551" y="1"/>
                  </a:moveTo>
                  <a:cubicBezTo>
                    <a:pt x="247" y="1"/>
                    <a:pt x="0" y="246"/>
                    <a:pt x="0" y="551"/>
                  </a:cubicBezTo>
                  <a:lnTo>
                    <a:pt x="0" y="2240"/>
                  </a:lnTo>
                  <a:lnTo>
                    <a:pt x="1653" y="2240"/>
                  </a:lnTo>
                  <a:lnTo>
                    <a:pt x="1653" y="551"/>
                  </a:lnTo>
                  <a:cubicBezTo>
                    <a:pt x="1653" y="247"/>
                    <a:pt x="1407"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6"/>
            <p:cNvSpPr/>
            <p:nvPr/>
          </p:nvSpPr>
          <p:spPr>
            <a:xfrm>
              <a:off x="4330100" y="3361725"/>
              <a:ext cx="41350" cy="56000"/>
            </a:xfrm>
            <a:custGeom>
              <a:rect b="b" l="l" r="r" t="t"/>
              <a:pathLst>
                <a:path extrusionOk="0" h="2240" w="1654">
                  <a:moveTo>
                    <a:pt x="551" y="1"/>
                  </a:moveTo>
                  <a:cubicBezTo>
                    <a:pt x="248" y="1"/>
                    <a:pt x="1" y="246"/>
                    <a:pt x="1" y="551"/>
                  </a:cubicBezTo>
                  <a:lnTo>
                    <a:pt x="1" y="2240"/>
                  </a:lnTo>
                  <a:lnTo>
                    <a:pt x="1654" y="2240"/>
                  </a:lnTo>
                  <a:lnTo>
                    <a:pt x="1654" y="551"/>
                  </a:lnTo>
                  <a:cubicBezTo>
                    <a:pt x="1654" y="247"/>
                    <a:pt x="1407"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26"/>
          <p:cNvGrpSpPr/>
          <p:nvPr/>
        </p:nvGrpSpPr>
        <p:grpSpPr>
          <a:xfrm>
            <a:off x="11876143" y="12223422"/>
            <a:ext cx="1237040" cy="1237106"/>
            <a:chOff x="3943675" y="4107275"/>
            <a:chExt cx="470000" cy="470025"/>
          </a:xfrm>
        </p:grpSpPr>
        <p:sp>
          <p:nvSpPr>
            <p:cNvPr id="1212" name="Google Shape;1212;p26"/>
            <p:cNvSpPr/>
            <p:nvPr/>
          </p:nvSpPr>
          <p:spPr>
            <a:xfrm>
              <a:off x="3943675" y="4107275"/>
              <a:ext cx="82625" cy="193750"/>
            </a:xfrm>
            <a:custGeom>
              <a:rect b="b" l="l" r="r" t="t"/>
              <a:pathLst>
                <a:path extrusionOk="0" h="7750" w="3305">
                  <a:moveTo>
                    <a:pt x="551" y="0"/>
                  </a:moveTo>
                  <a:cubicBezTo>
                    <a:pt x="247" y="0"/>
                    <a:pt x="0" y="247"/>
                    <a:pt x="0" y="552"/>
                  </a:cubicBezTo>
                  <a:lnTo>
                    <a:pt x="0" y="2336"/>
                  </a:lnTo>
                  <a:cubicBezTo>
                    <a:pt x="0" y="3187"/>
                    <a:pt x="259" y="4024"/>
                    <a:pt x="727" y="4728"/>
                  </a:cubicBezTo>
                  <a:cubicBezTo>
                    <a:pt x="289" y="5026"/>
                    <a:pt x="0" y="5528"/>
                    <a:pt x="0" y="6097"/>
                  </a:cubicBezTo>
                  <a:cubicBezTo>
                    <a:pt x="0" y="7008"/>
                    <a:pt x="742" y="7749"/>
                    <a:pt x="1653" y="7749"/>
                  </a:cubicBezTo>
                  <a:cubicBezTo>
                    <a:pt x="2563" y="7749"/>
                    <a:pt x="3304" y="7008"/>
                    <a:pt x="3304" y="6097"/>
                  </a:cubicBezTo>
                  <a:cubicBezTo>
                    <a:pt x="3304" y="5528"/>
                    <a:pt x="3016" y="5026"/>
                    <a:pt x="2578" y="4728"/>
                  </a:cubicBezTo>
                  <a:cubicBezTo>
                    <a:pt x="3046" y="4024"/>
                    <a:pt x="3304" y="3187"/>
                    <a:pt x="3304" y="2336"/>
                  </a:cubicBezTo>
                  <a:lnTo>
                    <a:pt x="3304" y="552"/>
                  </a:lnTo>
                  <a:cubicBezTo>
                    <a:pt x="3304" y="247"/>
                    <a:pt x="3059" y="0"/>
                    <a:pt x="2754" y="0"/>
                  </a:cubicBezTo>
                  <a:cubicBezTo>
                    <a:pt x="2450" y="0"/>
                    <a:pt x="2204" y="247"/>
                    <a:pt x="2204" y="552"/>
                  </a:cubicBezTo>
                  <a:lnTo>
                    <a:pt x="2204" y="2336"/>
                  </a:lnTo>
                  <a:cubicBezTo>
                    <a:pt x="2204" y="2975"/>
                    <a:pt x="2007" y="3605"/>
                    <a:pt x="1653" y="4131"/>
                  </a:cubicBezTo>
                  <a:cubicBezTo>
                    <a:pt x="1298" y="3605"/>
                    <a:pt x="1101" y="2975"/>
                    <a:pt x="1101" y="2336"/>
                  </a:cubicBezTo>
                  <a:lnTo>
                    <a:pt x="1101" y="552"/>
                  </a:lnTo>
                  <a:cubicBezTo>
                    <a:pt x="1101" y="247"/>
                    <a:pt x="856"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6"/>
            <p:cNvSpPr/>
            <p:nvPr/>
          </p:nvSpPr>
          <p:spPr>
            <a:xfrm>
              <a:off x="4331050" y="4107300"/>
              <a:ext cx="82625" cy="193725"/>
            </a:xfrm>
            <a:custGeom>
              <a:rect b="b" l="l" r="r" t="t"/>
              <a:pathLst>
                <a:path extrusionOk="0" h="7749" w="3305">
                  <a:moveTo>
                    <a:pt x="551" y="1"/>
                  </a:moveTo>
                  <a:cubicBezTo>
                    <a:pt x="246" y="1"/>
                    <a:pt x="1" y="246"/>
                    <a:pt x="1" y="551"/>
                  </a:cubicBezTo>
                  <a:lnTo>
                    <a:pt x="1" y="2335"/>
                  </a:lnTo>
                  <a:cubicBezTo>
                    <a:pt x="1" y="3186"/>
                    <a:pt x="259" y="4023"/>
                    <a:pt x="727" y="4727"/>
                  </a:cubicBezTo>
                  <a:cubicBezTo>
                    <a:pt x="289" y="5025"/>
                    <a:pt x="1" y="5527"/>
                    <a:pt x="1" y="6096"/>
                  </a:cubicBezTo>
                  <a:cubicBezTo>
                    <a:pt x="1" y="7007"/>
                    <a:pt x="742" y="7748"/>
                    <a:pt x="1652" y="7748"/>
                  </a:cubicBezTo>
                  <a:cubicBezTo>
                    <a:pt x="2563" y="7748"/>
                    <a:pt x="3304" y="7007"/>
                    <a:pt x="3304" y="6096"/>
                  </a:cubicBezTo>
                  <a:cubicBezTo>
                    <a:pt x="3304" y="5527"/>
                    <a:pt x="3016" y="5025"/>
                    <a:pt x="2578" y="4727"/>
                  </a:cubicBezTo>
                  <a:cubicBezTo>
                    <a:pt x="3046" y="4023"/>
                    <a:pt x="3304" y="3186"/>
                    <a:pt x="3304" y="2335"/>
                  </a:cubicBezTo>
                  <a:lnTo>
                    <a:pt x="3304" y="551"/>
                  </a:lnTo>
                  <a:cubicBezTo>
                    <a:pt x="3304" y="247"/>
                    <a:pt x="3058" y="1"/>
                    <a:pt x="2754" y="1"/>
                  </a:cubicBezTo>
                  <a:cubicBezTo>
                    <a:pt x="2449" y="1"/>
                    <a:pt x="2204" y="246"/>
                    <a:pt x="2204" y="551"/>
                  </a:cubicBezTo>
                  <a:lnTo>
                    <a:pt x="2204" y="2335"/>
                  </a:lnTo>
                  <a:cubicBezTo>
                    <a:pt x="2204" y="2974"/>
                    <a:pt x="2007" y="3604"/>
                    <a:pt x="1652" y="4130"/>
                  </a:cubicBezTo>
                  <a:cubicBezTo>
                    <a:pt x="1298" y="3604"/>
                    <a:pt x="1101" y="2974"/>
                    <a:pt x="1101" y="2335"/>
                  </a:cubicBezTo>
                  <a:lnTo>
                    <a:pt x="1101" y="551"/>
                  </a:lnTo>
                  <a:cubicBezTo>
                    <a:pt x="1101" y="246"/>
                    <a:pt x="855" y="1"/>
                    <a:pt x="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4010975" y="4308950"/>
              <a:ext cx="335400" cy="129750"/>
            </a:xfrm>
            <a:custGeom>
              <a:rect b="b" l="l" r="r" t="t"/>
              <a:pathLst>
                <a:path extrusionOk="0" h="5190" w="13416">
                  <a:moveTo>
                    <a:pt x="875" y="1"/>
                  </a:moveTo>
                  <a:cubicBezTo>
                    <a:pt x="624" y="245"/>
                    <a:pt x="330" y="442"/>
                    <a:pt x="0" y="575"/>
                  </a:cubicBezTo>
                  <a:cubicBezTo>
                    <a:pt x="1042" y="3284"/>
                    <a:pt x="3707" y="5189"/>
                    <a:pt x="6709" y="5189"/>
                  </a:cubicBezTo>
                  <a:cubicBezTo>
                    <a:pt x="9709" y="5189"/>
                    <a:pt x="12375" y="3284"/>
                    <a:pt x="13416" y="575"/>
                  </a:cubicBezTo>
                  <a:cubicBezTo>
                    <a:pt x="13088" y="442"/>
                    <a:pt x="12791" y="245"/>
                    <a:pt x="12540" y="1"/>
                  </a:cubicBezTo>
                  <a:cubicBezTo>
                    <a:pt x="11213" y="1843"/>
                    <a:pt x="9040" y="2986"/>
                    <a:pt x="6709" y="2986"/>
                  </a:cubicBezTo>
                  <a:cubicBezTo>
                    <a:pt x="4378" y="2986"/>
                    <a:pt x="2205" y="1843"/>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6"/>
            <p:cNvSpPr/>
            <p:nvPr/>
          </p:nvSpPr>
          <p:spPr>
            <a:xfrm>
              <a:off x="3971200" y="4327125"/>
              <a:ext cx="414950" cy="250175"/>
            </a:xfrm>
            <a:custGeom>
              <a:rect b="b" l="l" r="r" t="t"/>
              <a:pathLst>
                <a:path extrusionOk="0" h="10007" w="16598">
                  <a:moveTo>
                    <a:pt x="0" y="0"/>
                  </a:moveTo>
                  <a:lnTo>
                    <a:pt x="0" y="1709"/>
                  </a:lnTo>
                  <a:cubicBezTo>
                    <a:pt x="0" y="6264"/>
                    <a:pt x="3743" y="10006"/>
                    <a:pt x="8300" y="10006"/>
                  </a:cubicBezTo>
                  <a:cubicBezTo>
                    <a:pt x="12855" y="10006"/>
                    <a:pt x="16598" y="6264"/>
                    <a:pt x="16598" y="1709"/>
                  </a:cubicBezTo>
                  <a:lnTo>
                    <a:pt x="16598" y="0"/>
                  </a:lnTo>
                  <a:cubicBezTo>
                    <a:pt x="16444" y="32"/>
                    <a:pt x="16285" y="44"/>
                    <a:pt x="16124" y="48"/>
                  </a:cubicBezTo>
                  <a:cubicBezTo>
                    <a:pt x="14978" y="3280"/>
                    <a:pt x="11835" y="5563"/>
                    <a:pt x="8300" y="5563"/>
                  </a:cubicBezTo>
                  <a:cubicBezTo>
                    <a:pt x="4763" y="5563"/>
                    <a:pt x="1621" y="3280"/>
                    <a:pt x="474" y="48"/>
                  </a:cubicBezTo>
                  <a:cubicBezTo>
                    <a:pt x="313" y="44"/>
                    <a:pt x="154" y="3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26"/>
          <p:cNvGrpSpPr/>
          <p:nvPr/>
        </p:nvGrpSpPr>
        <p:grpSpPr>
          <a:xfrm>
            <a:off x="6012968" y="12223422"/>
            <a:ext cx="1237172" cy="1237106"/>
            <a:chOff x="1716025" y="4107275"/>
            <a:chExt cx="470050" cy="470025"/>
          </a:xfrm>
        </p:grpSpPr>
        <p:sp>
          <p:nvSpPr>
            <p:cNvPr id="1217" name="Google Shape;1217;p26"/>
            <p:cNvSpPr/>
            <p:nvPr/>
          </p:nvSpPr>
          <p:spPr>
            <a:xfrm>
              <a:off x="1792625" y="4300950"/>
              <a:ext cx="317050" cy="165250"/>
            </a:xfrm>
            <a:custGeom>
              <a:rect b="b" l="l" r="r" t="t"/>
              <a:pathLst>
                <a:path extrusionOk="0" h="6610" w="12682">
                  <a:moveTo>
                    <a:pt x="314" y="1"/>
                  </a:moveTo>
                  <a:cubicBezTo>
                    <a:pt x="0" y="3677"/>
                    <a:pt x="2863" y="6610"/>
                    <a:pt x="6337" y="6610"/>
                  </a:cubicBezTo>
                  <a:cubicBezTo>
                    <a:pt x="9788" y="6610"/>
                    <a:pt x="12682" y="3689"/>
                    <a:pt x="12361" y="1"/>
                  </a:cubicBezTo>
                  <a:lnTo>
                    <a:pt x="9883" y="1"/>
                  </a:lnTo>
                  <a:lnTo>
                    <a:pt x="9674" y="1044"/>
                  </a:lnTo>
                  <a:cubicBezTo>
                    <a:pt x="9569" y="1578"/>
                    <a:pt x="9206" y="2025"/>
                    <a:pt x="8704" y="2240"/>
                  </a:cubicBezTo>
                  <a:cubicBezTo>
                    <a:pt x="7958" y="2557"/>
                    <a:pt x="7140" y="2724"/>
                    <a:pt x="6337" y="2724"/>
                  </a:cubicBezTo>
                  <a:cubicBezTo>
                    <a:pt x="5533" y="2724"/>
                    <a:pt x="4715" y="2557"/>
                    <a:pt x="3972" y="2240"/>
                  </a:cubicBezTo>
                  <a:cubicBezTo>
                    <a:pt x="3468" y="2025"/>
                    <a:pt x="3104" y="1578"/>
                    <a:pt x="2999" y="1044"/>
                  </a:cubicBezTo>
                  <a:lnTo>
                    <a:pt x="27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6"/>
            <p:cNvSpPr/>
            <p:nvPr/>
          </p:nvSpPr>
          <p:spPr>
            <a:xfrm>
              <a:off x="1716025" y="4300950"/>
              <a:ext cx="470050" cy="276350"/>
            </a:xfrm>
            <a:custGeom>
              <a:rect b="b" l="l" r="r" t="t"/>
              <a:pathLst>
                <a:path extrusionOk="0" h="11054" w="18802">
                  <a:moveTo>
                    <a:pt x="848" y="1"/>
                  </a:moveTo>
                  <a:cubicBezTo>
                    <a:pt x="652" y="1"/>
                    <a:pt x="470" y="106"/>
                    <a:pt x="372" y="274"/>
                  </a:cubicBezTo>
                  <a:cubicBezTo>
                    <a:pt x="130" y="692"/>
                    <a:pt x="1" y="1169"/>
                    <a:pt x="1" y="1653"/>
                  </a:cubicBezTo>
                  <a:cubicBezTo>
                    <a:pt x="1" y="2178"/>
                    <a:pt x="150" y="2689"/>
                    <a:pt x="433" y="3130"/>
                  </a:cubicBezTo>
                  <a:cubicBezTo>
                    <a:pt x="760" y="3643"/>
                    <a:pt x="918" y="4234"/>
                    <a:pt x="890" y="4841"/>
                  </a:cubicBezTo>
                  <a:cubicBezTo>
                    <a:pt x="867" y="5363"/>
                    <a:pt x="993" y="5880"/>
                    <a:pt x="1255" y="6335"/>
                  </a:cubicBezTo>
                  <a:cubicBezTo>
                    <a:pt x="1518" y="6790"/>
                    <a:pt x="1939" y="7157"/>
                    <a:pt x="2404" y="7398"/>
                  </a:cubicBezTo>
                  <a:cubicBezTo>
                    <a:pt x="2942" y="7677"/>
                    <a:pt x="3377" y="8148"/>
                    <a:pt x="3657" y="8688"/>
                  </a:cubicBezTo>
                  <a:cubicBezTo>
                    <a:pt x="3897" y="9153"/>
                    <a:pt x="4264" y="9536"/>
                    <a:pt x="4720" y="9799"/>
                  </a:cubicBezTo>
                  <a:cubicBezTo>
                    <a:pt x="5147" y="10045"/>
                    <a:pt x="5632" y="10166"/>
                    <a:pt x="6119" y="10166"/>
                  </a:cubicBezTo>
                  <a:cubicBezTo>
                    <a:pt x="6150" y="10166"/>
                    <a:pt x="6182" y="10166"/>
                    <a:pt x="6213" y="10165"/>
                  </a:cubicBezTo>
                  <a:cubicBezTo>
                    <a:pt x="6263" y="10162"/>
                    <a:pt x="6313" y="10161"/>
                    <a:pt x="6362" y="10161"/>
                  </a:cubicBezTo>
                  <a:cubicBezTo>
                    <a:pt x="6915" y="10161"/>
                    <a:pt x="7454" y="10321"/>
                    <a:pt x="7924" y="10622"/>
                  </a:cubicBezTo>
                  <a:cubicBezTo>
                    <a:pt x="8365" y="10905"/>
                    <a:pt x="8876" y="11053"/>
                    <a:pt x="9401" y="11053"/>
                  </a:cubicBezTo>
                  <a:cubicBezTo>
                    <a:pt x="9926" y="11053"/>
                    <a:pt x="10436" y="10905"/>
                    <a:pt x="10876" y="10622"/>
                  </a:cubicBezTo>
                  <a:cubicBezTo>
                    <a:pt x="11347" y="10322"/>
                    <a:pt x="11883" y="10161"/>
                    <a:pt x="12435" y="10161"/>
                  </a:cubicBezTo>
                  <a:cubicBezTo>
                    <a:pt x="12486" y="10161"/>
                    <a:pt x="12538" y="10162"/>
                    <a:pt x="12589" y="10165"/>
                  </a:cubicBezTo>
                  <a:cubicBezTo>
                    <a:pt x="12618" y="10166"/>
                    <a:pt x="12648" y="10166"/>
                    <a:pt x="12677" y="10166"/>
                  </a:cubicBezTo>
                  <a:cubicBezTo>
                    <a:pt x="13169" y="10166"/>
                    <a:pt x="13652" y="10046"/>
                    <a:pt x="14082" y="9799"/>
                  </a:cubicBezTo>
                  <a:cubicBezTo>
                    <a:pt x="14538" y="9536"/>
                    <a:pt x="14905" y="9151"/>
                    <a:pt x="15146" y="8688"/>
                  </a:cubicBezTo>
                  <a:cubicBezTo>
                    <a:pt x="15425" y="8148"/>
                    <a:pt x="15858" y="7677"/>
                    <a:pt x="16398" y="7398"/>
                  </a:cubicBezTo>
                  <a:cubicBezTo>
                    <a:pt x="16863" y="7157"/>
                    <a:pt x="17284" y="6790"/>
                    <a:pt x="17546" y="6335"/>
                  </a:cubicBezTo>
                  <a:cubicBezTo>
                    <a:pt x="17809" y="5880"/>
                    <a:pt x="17935" y="5363"/>
                    <a:pt x="17911" y="4841"/>
                  </a:cubicBezTo>
                  <a:cubicBezTo>
                    <a:pt x="17884" y="4234"/>
                    <a:pt x="18042" y="3643"/>
                    <a:pt x="18370" y="3130"/>
                  </a:cubicBezTo>
                  <a:cubicBezTo>
                    <a:pt x="18651" y="2689"/>
                    <a:pt x="18801" y="2178"/>
                    <a:pt x="18801" y="1653"/>
                  </a:cubicBezTo>
                  <a:cubicBezTo>
                    <a:pt x="18801" y="1169"/>
                    <a:pt x="18672" y="692"/>
                    <a:pt x="18430" y="274"/>
                  </a:cubicBezTo>
                  <a:cubicBezTo>
                    <a:pt x="18331" y="106"/>
                    <a:pt x="18150" y="1"/>
                    <a:pt x="17953" y="1"/>
                  </a:cubicBezTo>
                  <a:lnTo>
                    <a:pt x="16528" y="1"/>
                  </a:lnTo>
                  <a:cubicBezTo>
                    <a:pt x="16848" y="4312"/>
                    <a:pt x="13445" y="7712"/>
                    <a:pt x="9401" y="7712"/>
                  </a:cubicBezTo>
                  <a:cubicBezTo>
                    <a:pt x="5356" y="7712"/>
                    <a:pt x="1962" y="4250"/>
                    <a:pt x="2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6"/>
            <p:cNvSpPr/>
            <p:nvPr/>
          </p:nvSpPr>
          <p:spPr>
            <a:xfrm>
              <a:off x="1881650" y="4254650"/>
              <a:ext cx="138775" cy="86900"/>
            </a:xfrm>
            <a:custGeom>
              <a:rect b="b" l="l" r="r" t="t"/>
              <a:pathLst>
                <a:path extrusionOk="0" h="3476" w="5551">
                  <a:moveTo>
                    <a:pt x="1154" y="0"/>
                  </a:moveTo>
                  <a:cubicBezTo>
                    <a:pt x="1016" y="98"/>
                    <a:pt x="806" y="135"/>
                    <a:pt x="588" y="135"/>
                  </a:cubicBezTo>
                  <a:cubicBezTo>
                    <a:pt x="381" y="135"/>
                    <a:pt x="166" y="102"/>
                    <a:pt x="0" y="54"/>
                  </a:cubicBezTo>
                  <a:lnTo>
                    <a:pt x="0" y="54"/>
                  </a:lnTo>
                  <a:lnTo>
                    <a:pt x="517" y="2681"/>
                  </a:lnTo>
                  <a:cubicBezTo>
                    <a:pt x="554" y="2859"/>
                    <a:pt x="675" y="3008"/>
                    <a:pt x="841" y="3080"/>
                  </a:cubicBezTo>
                  <a:cubicBezTo>
                    <a:pt x="1450" y="3338"/>
                    <a:pt x="2117" y="3475"/>
                    <a:pt x="2776" y="3475"/>
                  </a:cubicBezTo>
                  <a:cubicBezTo>
                    <a:pt x="3433" y="3475"/>
                    <a:pt x="4102" y="3338"/>
                    <a:pt x="4710" y="3080"/>
                  </a:cubicBezTo>
                  <a:cubicBezTo>
                    <a:pt x="4877" y="3008"/>
                    <a:pt x="4997" y="2859"/>
                    <a:pt x="5033" y="2681"/>
                  </a:cubicBezTo>
                  <a:lnTo>
                    <a:pt x="5551" y="56"/>
                  </a:lnTo>
                  <a:lnTo>
                    <a:pt x="5551" y="56"/>
                  </a:lnTo>
                  <a:cubicBezTo>
                    <a:pt x="5361" y="110"/>
                    <a:pt x="5171" y="136"/>
                    <a:pt x="4983" y="136"/>
                  </a:cubicBezTo>
                  <a:cubicBezTo>
                    <a:pt x="4762" y="136"/>
                    <a:pt x="4545" y="99"/>
                    <a:pt x="4336" y="29"/>
                  </a:cubicBezTo>
                  <a:cubicBezTo>
                    <a:pt x="4000" y="462"/>
                    <a:pt x="3424" y="716"/>
                    <a:pt x="2776" y="716"/>
                  </a:cubicBezTo>
                  <a:cubicBezTo>
                    <a:pt x="2127" y="716"/>
                    <a:pt x="1551" y="462"/>
                    <a:pt x="1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6"/>
            <p:cNvSpPr/>
            <p:nvPr/>
          </p:nvSpPr>
          <p:spPr>
            <a:xfrm>
              <a:off x="1895975" y="4107300"/>
              <a:ext cx="110175" cy="55100"/>
            </a:xfrm>
            <a:custGeom>
              <a:rect b="b" l="l" r="r" t="t"/>
              <a:pathLst>
                <a:path extrusionOk="0" h="2204" w="4407">
                  <a:moveTo>
                    <a:pt x="0" y="1"/>
                  </a:moveTo>
                  <a:cubicBezTo>
                    <a:pt x="0" y="1216"/>
                    <a:pt x="988" y="2204"/>
                    <a:pt x="2203" y="2204"/>
                  </a:cubicBezTo>
                  <a:cubicBezTo>
                    <a:pt x="3418" y="2204"/>
                    <a:pt x="4406" y="1216"/>
                    <a:pt x="4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6"/>
            <p:cNvSpPr/>
            <p:nvPr/>
          </p:nvSpPr>
          <p:spPr>
            <a:xfrm>
              <a:off x="1820275" y="4107275"/>
              <a:ext cx="261550" cy="137725"/>
            </a:xfrm>
            <a:custGeom>
              <a:rect b="b" l="l" r="r" t="t"/>
              <a:pathLst>
                <a:path extrusionOk="0" h="5509" w="10462">
                  <a:moveTo>
                    <a:pt x="589" y="0"/>
                  </a:moveTo>
                  <a:cubicBezTo>
                    <a:pt x="377" y="0"/>
                    <a:pt x="183" y="124"/>
                    <a:pt x="91" y="316"/>
                  </a:cubicBezTo>
                  <a:cubicBezTo>
                    <a:pt x="1" y="508"/>
                    <a:pt x="28" y="737"/>
                    <a:pt x="163" y="901"/>
                  </a:cubicBezTo>
                  <a:cubicBezTo>
                    <a:pt x="393" y="1181"/>
                    <a:pt x="467" y="1578"/>
                    <a:pt x="351" y="1915"/>
                  </a:cubicBezTo>
                  <a:cubicBezTo>
                    <a:pt x="237" y="2254"/>
                    <a:pt x="348" y="2560"/>
                    <a:pt x="461" y="2754"/>
                  </a:cubicBezTo>
                  <a:cubicBezTo>
                    <a:pt x="574" y="2949"/>
                    <a:pt x="781" y="3199"/>
                    <a:pt x="1141" y="3271"/>
                  </a:cubicBezTo>
                  <a:cubicBezTo>
                    <a:pt x="1538" y="3348"/>
                    <a:pt x="1884" y="3693"/>
                    <a:pt x="1962" y="4097"/>
                  </a:cubicBezTo>
                  <a:cubicBezTo>
                    <a:pt x="2033" y="4448"/>
                    <a:pt x="2281" y="4657"/>
                    <a:pt x="2476" y="4770"/>
                  </a:cubicBezTo>
                  <a:cubicBezTo>
                    <a:pt x="2658" y="4875"/>
                    <a:pt x="2842" y="4928"/>
                    <a:pt x="3023" y="4928"/>
                  </a:cubicBezTo>
                  <a:cubicBezTo>
                    <a:pt x="3125" y="4928"/>
                    <a:pt x="3226" y="4911"/>
                    <a:pt x="3324" y="4877"/>
                  </a:cubicBezTo>
                  <a:cubicBezTo>
                    <a:pt x="3422" y="4843"/>
                    <a:pt x="3527" y="4827"/>
                    <a:pt x="3634" y="4827"/>
                  </a:cubicBezTo>
                  <a:cubicBezTo>
                    <a:pt x="3937" y="4827"/>
                    <a:pt x="4253" y="4956"/>
                    <a:pt x="4443" y="5176"/>
                  </a:cubicBezTo>
                  <a:cubicBezTo>
                    <a:pt x="4679" y="5451"/>
                    <a:pt x="5003" y="5509"/>
                    <a:pt x="5231" y="5509"/>
                  </a:cubicBezTo>
                  <a:cubicBezTo>
                    <a:pt x="5460" y="5509"/>
                    <a:pt x="5782" y="5451"/>
                    <a:pt x="6016" y="5178"/>
                  </a:cubicBezTo>
                  <a:cubicBezTo>
                    <a:pt x="6210" y="4956"/>
                    <a:pt x="6513" y="4825"/>
                    <a:pt x="6816" y="4825"/>
                  </a:cubicBezTo>
                  <a:cubicBezTo>
                    <a:pt x="6926" y="4825"/>
                    <a:pt x="7036" y="4842"/>
                    <a:pt x="7141" y="4878"/>
                  </a:cubicBezTo>
                  <a:cubicBezTo>
                    <a:pt x="7239" y="4912"/>
                    <a:pt x="7339" y="4929"/>
                    <a:pt x="7440" y="4929"/>
                  </a:cubicBezTo>
                  <a:cubicBezTo>
                    <a:pt x="7621" y="4929"/>
                    <a:pt x="7804" y="4875"/>
                    <a:pt x="7983" y="4770"/>
                  </a:cubicBezTo>
                  <a:cubicBezTo>
                    <a:pt x="8180" y="4657"/>
                    <a:pt x="8428" y="4450"/>
                    <a:pt x="8500" y="4090"/>
                  </a:cubicBezTo>
                  <a:cubicBezTo>
                    <a:pt x="8577" y="3693"/>
                    <a:pt x="8923" y="3348"/>
                    <a:pt x="9327" y="3269"/>
                  </a:cubicBezTo>
                  <a:cubicBezTo>
                    <a:pt x="9679" y="3199"/>
                    <a:pt x="9887" y="2951"/>
                    <a:pt x="10000" y="2755"/>
                  </a:cubicBezTo>
                  <a:cubicBezTo>
                    <a:pt x="10114" y="2557"/>
                    <a:pt x="10225" y="2250"/>
                    <a:pt x="10108" y="1909"/>
                  </a:cubicBezTo>
                  <a:cubicBezTo>
                    <a:pt x="9995" y="1581"/>
                    <a:pt x="10072" y="1176"/>
                    <a:pt x="10297" y="901"/>
                  </a:cubicBezTo>
                  <a:cubicBezTo>
                    <a:pt x="10433" y="737"/>
                    <a:pt x="10461" y="508"/>
                    <a:pt x="10370" y="316"/>
                  </a:cubicBezTo>
                  <a:cubicBezTo>
                    <a:pt x="10279" y="124"/>
                    <a:pt x="10085" y="0"/>
                    <a:pt x="9872" y="0"/>
                  </a:cubicBezTo>
                  <a:lnTo>
                    <a:pt x="8535" y="0"/>
                  </a:lnTo>
                  <a:cubicBezTo>
                    <a:pt x="8535" y="1823"/>
                    <a:pt x="7052" y="3306"/>
                    <a:pt x="5231" y="3306"/>
                  </a:cubicBezTo>
                  <a:cubicBezTo>
                    <a:pt x="3409" y="3306"/>
                    <a:pt x="1926" y="1823"/>
                    <a:pt x="1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6"/>
          <p:cNvGrpSpPr/>
          <p:nvPr/>
        </p:nvGrpSpPr>
        <p:grpSpPr>
          <a:xfrm>
            <a:off x="19681075" y="12250005"/>
            <a:ext cx="1244212" cy="1183874"/>
            <a:chOff x="6909075" y="4117375"/>
            <a:chExt cx="472725" cy="449800"/>
          </a:xfrm>
        </p:grpSpPr>
        <p:sp>
          <p:nvSpPr>
            <p:cNvPr id="1223" name="Google Shape;1223;p26"/>
            <p:cNvSpPr/>
            <p:nvPr/>
          </p:nvSpPr>
          <p:spPr>
            <a:xfrm>
              <a:off x="7254500" y="4366125"/>
              <a:ext cx="127300" cy="82675"/>
            </a:xfrm>
            <a:custGeom>
              <a:rect b="b" l="l" r="r" t="t"/>
              <a:pathLst>
                <a:path extrusionOk="0" h="3307" w="5092">
                  <a:moveTo>
                    <a:pt x="4486" y="1"/>
                  </a:moveTo>
                  <a:cubicBezTo>
                    <a:pt x="4346" y="1"/>
                    <a:pt x="4206" y="56"/>
                    <a:pt x="4101" y="167"/>
                  </a:cubicBezTo>
                  <a:lnTo>
                    <a:pt x="3594" y="673"/>
                  </a:lnTo>
                  <a:cubicBezTo>
                    <a:pt x="3484" y="541"/>
                    <a:pt x="3315" y="419"/>
                    <a:pt x="3128" y="310"/>
                  </a:cubicBezTo>
                  <a:cubicBezTo>
                    <a:pt x="3017" y="661"/>
                    <a:pt x="2874" y="992"/>
                    <a:pt x="2675" y="1334"/>
                  </a:cubicBezTo>
                  <a:cubicBezTo>
                    <a:pt x="2533" y="1213"/>
                    <a:pt x="2257" y="1104"/>
                    <a:pt x="1696" y="1104"/>
                  </a:cubicBezTo>
                  <a:cubicBezTo>
                    <a:pt x="1167" y="1104"/>
                    <a:pt x="517" y="1379"/>
                    <a:pt x="0" y="1654"/>
                  </a:cubicBezTo>
                  <a:cubicBezTo>
                    <a:pt x="517" y="1929"/>
                    <a:pt x="1167" y="2204"/>
                    <a:pt x="1696" y="2204"/>
                  </a:cubicBezTo>
                  <a:cubicBezTo>
                    <a:pt x="1872" y="2204"/>
                    <a:pt x="2015" y="2194"/>
                    <a:pt x="2137" y="2171"/>
                  </a:cubicBezTo>
                  <a:lnTo>
                    <a:pt x="2137" y="2171"/>
                  </a:lnTo>
                  <a:cubicBezTo>
                    <a:pt x="1872" y="2535"/>
                    <a:pt x="1564" y="2887"/>
                    <a:pt x="1211" y="3261"/>
                  </a:cubicBezTo>
                  <a:cubicBezTo>
                    <a:pt x="1376" y="3295"/>
                    <a:pt x="1531" y="3307"/>
                    <a:pt x="1695" y="3307"/>
                  </a:cubicBezTo>
                  <a:cubicBezTo>
                    <a:pt x="2709" y="3307"/>
                    <a:pt x="3296" y="2997"/>
                    <a:pt x="3594" y="2634"/>
                  </a:cubicBezTo>
                  <a:lnTo>
                    <a:pt x="4101" y="3141"/>
                  </a:lnTo>
                  <a:cubicBezTo>
                    <a:pt x="4206" y="3251"/>
                    <a:pt x="4346" y="3306"/>
                    <a:pt x="4486" y="3306"/>
                  </a:cubicBezTo>
                  <a:cubicBezTo>
                    <a:pt x="4627" y="3306"/>
                    <a:pt x="4767" y="3251"/>
                    <a:pt x="4872" y="3141"/>
                  </a:cubicBezTo>
                  <a:cubicBezTo>
                    <a:pt x="5092" y="2931"/>
                    <a:pt x="5092" y="2579"/>
                    <a:pt x="4872" y="2370"/>
                  </a:cubicBezTo>
                  <a:lnTo>
                    <a:pt x="4167" y="1654"/>
                  </a:lnTo>
                  <a:lnTo>
                    <a:pt x="4872" y="938"/>
                  </a:lnTo>
                  <a:cubicBezTo>
                    <a:pt x="5092" y="728"/>
                    <a:pt x="5092" y="376"/>
                    <a:pt x="4872" y="167"/>
                  </a:cubicBezTo>
                  <a:cubicBezTo>
                    <a:pt x="4767" y="56"/>
                    <a:pt x="4627" y="1"/>
                    <a:pt x="4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6"/>
            <p:cNvSpPr/>
            <p:nvPr/>
          </p:nvSpPr>
          <p:spPr>
            <a:xfrm>
              <a:off x="6909075" y="4366125"/>
              <a:ext cx="127325" cy="82650"/>
            </a:xfrm>
            <a:custGeom>
              <a:rect b="b" l="l" r="r" t="t"/>
              <a:pathLst>
                <a:path extrusionOk="0" h="3306" w="5093">
                  <a:moveTo>
                    <a:pt x="606" y="1"/>
                  </a:moveTo>
                  <a:cubicBezTo>
                    <a:pt x="465" y="1"/>
                    <a:pt x="324" y="56"/>
                    <a:pt x="220" y="167"/>
                  </a:cubicBezTo>
                  <a:cubicBezTo>
                    <a:pt x="0" y="376"/>
                    <a:pt x="0" y="728"/>
                    <a:pt x="220" y="937"/>
                  </a:cubicBezTo>
                  <a:lnTo>
                    <a:pt x="925" y="1654"/>
                  </a:lnTo>
                  <a:lnTo>
                    <a:pt x="220" y="2370"/>
                  </a:lnTo>
                  <a:cubicBezTo>
                    <a:pt x="0" y="2579"/>
                    <a:pt x="0" y="2931"/>
                    <a:pt x="220" y="3140"/>
                  </a:cubicBezTo>
                  <a:cubicBezTo>
                    <a:pt x="324" y="3250"/>
                    <a:pt x="465" y="3305"/>
                    <a:pt x="606" y="3305"/>
                  </a:cubicBezTo>
                  <a:cubicBezTo>
                    <a:pt x="746" y="3305"/>
                    <a:pt x="887" y="3250"/>
                    <a:pt x="991" y="3140"/>
                  </a:cubicBezTo>
                  <a:lnTo>
                    <a:pt x="1498" y="2634"/>
                  </a:lnTo>
                  <a:cubicBezTo>
                    <a:pt x="1796" y="2997"/>
                    <a:pt x="2346" y="3305"/>
                    <a:pt x="3360" y="3305"/>
                  </a:cubicBezTo>
                  <a:cubicBezTo>
                    <a:pt x="3536" y="3305"/>
                    <a:pt x="3701" y="3284"/>
                    <a:pt x="3877" y="3251"/>
                  </a:cubicBezTo>
                  <a:cubicBezTo>
                    <a:pt x="3525" y="2887"/>
                    <a:pt x="3205" y="2535"/>
                    <a:pt x="2940" y="2171"/>
                  </a:cubicBezTo>
                  <a:lnTo>
                    <a:pt x="2940" y="2171"/>
                  </a:lnTo>
                  <a:cubicBezTo>
                    <a:pt x="3052" y="2194"/>
                    <a:pt x="3194" y="2204"/>
                    <a:pt x="3360" y="2204"/>
                  </a:cubicBezTo>
                  <a:cubicBezTo>
                    <a:pt x="3888" y="2204"/>
                    <a:pt x="4575" y="1929"/>
                    <a:pt x="5092" y="1654"/>
                  </a:cubicBezTo>
                  <a:cubicBezTo>
                    <a:pt x="4575" y="1379"/>
                    <a:pt x="3888" y="1102"/>
                    <a:pt x="3360" y="1102"/>
                  </a:cubicBezTo>
                  <a:cubicBezTo>
                    <a:pt x="2797" y="1102"/>
                    <a:pt x="2522" y="1213"/>
                    <a:pt x="2379" y="1334"/>
                  </a:cubicBezTo>
                  <a:cubicBezTo>
                    <a:pt x="2191" y="1003"/>
                    <a:pt x="2038" y="661"/>
                    <a:pt x="1939" y="310"/>
                  </a:cubicBezTo>
                  <a:cubicBezTo>
                    <a:pt x="1751" y="409"/>
                    <a:pt x="1608" y="541"/>
                    <a:pt x="1498" y="673"/>
                  </a:cubicBezTo>
                  <a:lnTo>
                    <a:pt x="991" y="167"/>
                  </a:lnTo>
                  <a:cubicBezTo>
                    <a:pt x="887" y="56"/>
                    <a:pt x="746" y="1"/>
                    <a:pt x="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6"/>
            <p:cNvSpPr/>
            <p:nvPr/>
          </p:nvSpPr>
          <p:spPr>
            <a:xfrm>
              <a:off x="6952000" y="4117375"/>
              <a:ext cx="385950" cy="273575"/>
            </a:xfrm>
            <a:custGeom>
              <a:rect b="b" l="l" r="r" t="t"/>
              <a:pathLst>
                <a:path extrusionOk="0" h="10943" w="15438">
                  <a:moveTo>
                    <a:pt x="7738" y="1"/>
                  </a:moveTo>
                  <a:cubicBezTo>
                    <a:pt x="7432" y="1"/>
                    <a:pt x="7187" y="247"/>
                    <a:pt x="7187" y="551"/>
                  </a:cubicBezTo>
                  <a:lnTo>
                    <a:pt x="7187" y="2240"/>
                  </a:lnTo>
                  <a:lnTo>
                    <a:pt x="5535" y="2240"/>
                  </a:lnTo>
                  <a:cubicBezTo>
                    <a:pt x="5231" y="2240"/>
                    <a:pt x="4984" y="2486"/>
                    <a:pt x="4984" y="2792"/>
                  </a:cubicBezTo>
                  <a:cubicBezTo>
                    <a:pt x="4984" y="3096"/>
                    <a:pt x="5229" y="3342"/>
                    <a:pt x="5535" y="3342"/>
                  </a:cubicBezTo>
                  <a:lnTo>
                    <a:pt x="7187" y="3342"/>
                  </a:lnTo>
                  <a:lnTo>
                    <a:pt x="7187" y="5915"/>
                  </a:lnTo>
                  <a:cubicBezTo>
                    <a:pt x="6545" y="5144"/>
                    <a:pt x="5575" y="4443"/>
                    <a:pt x="4157" y="4443"/>
                  </a:cubicBezTo>
                  <a:cubicBezTo>
                    <a:pt x="1811" y="4443"/>
                    <a:pt x="1" y="6350"/>
                    <a:pt x="1" y="8872"/>
                  </a:cubicBezTo>
                  <a:cubicBezTo>
                    <a:pt x="1" y="9356"/>
                    <a:pt x="79" y="9819"/>
                    <a:pt x="222" y="10260"/>
                  </a:cubicBezTo>
                  <a:cubicBezTo>
                    <a:pt x="541" y="10073"/>
                    <a:pt x="1004" y="9951"/>
                    <a:pt x="1643" y="9951"/>
                  </a:cubicBezTo>
                  <a:cubicBezTo>
                    <a:pt x="2689" y="9951"/>
                    <a:pt x="3882" y="10590"/>
                    <a:pt x="4432" y="10942"/>
                  </a:cubicBezTo>
                  <a:cubicBezTo>
                    <a:pt x="4840" y="10690"/>
                    <a:pt x="5611" y="10303"/>
                    <a:pt x="6548" y="10094"/>
                  </a:cubicBezTo>
                  <a:lnTo>
                    <a:pt x="6250" y="9786"/>
                  </a:lnTo>
                  <a:cubicBezTo>
                    <a:pt x="6031" y="9577"/>
                    <a:pt x="6031" y="9223"/>
                    <a:pt x="6250" y="9014"/>
                  </a:cubicBezTo>
                  <a:cubicBezTo>
                    <a:pt x="6355" y="8905"/>
                    <a:pt x="6496" y="8850"/>
                    <a:pt x="6636" y="8850"/>
                  </a:cubicBezTo>
                  <a:cubicBezTo>
                    <a:pt x="6777" y="8850"/>
                    <a:pt x="6917" y="8905"/>
                    <a:pt x="7022" y="9014"/>
                  </a:cubicBezTo>
                  <a:lnTo>
                    <a:pt x="7738" y="9720"/>
                  </a:lnTo>
                  <a:lnTo>
                    <a:pt x="8453" y="9014"/>
                  </a:lnTo>
                  <a:cubicBezTo>
                    <a:pt x="8558" y="8905"/>
                    <a:pt x="8699" y="8850"/>
                    <a:pt x="8839" y="8850"/>
                  </a:cubicBezTo>
                  <a:cubicBezTo>
                    <a:pt x="8980" y="8850"/>
                    <a:pt x="9120" y="8905"/>
                    <a:pt x="9225" y="9014"/>
                  </a:cubicBezTo>
                  <a:cubicBezTo>
                    <a:pt x="9444" y="9223"/>
                    <a:pt x="9444" y="9577"/>
                    <a:pt x="9225" y="9786"/>
                  </a:cubicBezTo>
                  <a:lnTo>
                    <a:pt x="8927" y="10094"/>
                  </a:lnTo>
                  <a:cubicBezTo>
                    <a:pt x="9864" y="10303"/>
                    <a:pt x="10634" y="10690"/>
                    <a:pt x="11042" y="10942"/>
                  </a:cubicBezTo>
                  <a:cubicBezTo>
                    <a:pt x="11593" y="10590"/>
                    <a:pt x="12750" y="9951"/>
                    <a:pt x="13796" y="9951"/>
                  </a:cubicBezTo>
                  <a:cubicBezTo>
                    <a:pt x="14446" y="9951"/>
                    <a:pt x="14909" y="10073"/>
                    <a:pt x="15228" y="10260"/>
                  </a:cubicBezTo>
                  <a:cubicBezTo>
                    <a:pt x="15371" y="9819"/>
                    <a:pt x="15437" y="9356"/>
                    <a:pt x="15437" y="8872"/>
                  </a:cubicBezTo>
                  <a:cubicBezTo>
                    <a:pt x="15437" y="6350"/>
                    <a:pt x="13664" y="4443"/>
                    <a:pt x="11318" y="4443"/>
                  </a:cubicBezTo>
                  <a:cubicBezTo>
                    <a:pt x="9900" y="4443"/>
                    <a:pt x="8929" y="5145"/>
                    <a:pt x="8288" y="5917"/>
                  </a:cubicBezTo>
                  <a:lnTo>
                    <a:pt x="8288" y="3342"/>
                  </a:lnTo>
                  <a:lnTo>
                    <a:pt x="9941" y="3342"/>
                  </a:lnTo>
                  <a:cubicBezTo>
                    <a:pt x="10245" y="3342"/>
                    <a:pt x="10491" y="3096"/>
                    <a:pt x="10491" y="2792"/>
                  </a:cubicBezTo>
                  <a:cubicBezTo>
                    <a:pt x="10491" y="2486"/>
                    <a:pt x="10245" y="2240"/>
                    <a:pt x="9941" y="2240"/>
                  </a:cubicBezTo>
                  <a:lnTo>
                    <a:pt x="8288" y="2240"/>
                  </a:lnTo>
                  <a:lnTo>
                    <a:pt x="8288" y="551"/>
                  </a:lnTo>
                  <a:cubicBezTo>
                    <a:pt x="8288" y="247"/>
                    <a:pt x="8041" y="1"/>
                    <a:pt x="7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6"/>
            <p:cNvSpPr/>
            <p:nvPr/>
          </p:nvSpPr>
          <p:spPr>
            <a:xfrm>
              <a:off x="7006000" y="4423975"/>
              <a:ext cx="278775" cy="143200"/>
            </a:xfrm>
            <a:custGeom>
              <a:rect b="b" l="l" r="r" t="t"/>
              <a:pathLst>
                <a:path extrusionOk="0" h="5728" w="11151">
                  <a:moveTo>
                    <a:pt x="2272" y="0"/>
                  </a:moveTo>
                  <a:cubicBezTo>
                    <a:pt x="1811" y="298"/>
                    <a:pt x="892" y="794"/>
                    <a:pt x="0" y="937"/>
                  </a:cubicBezTo>
                  <a:cubicBezTo>
                    <a:pt x="881" y="1851"/>
                    <a:pt x="2041" y="2812"/>
                    <a:pt x="3286" y="3848"/>
                  </a:cubicBezTo>
                  <a:cubicBezTo>
                    <a:pt x="3936" y="4388"/>
                    <a:pt x="4513" y="4961"/>
                    <a:pt x="5217" y="5578"/>
                  </a:cubicBezTo>
                  <a:cubicBezTo>
                    <a:pt x="5328" y="5666"/>
                    <a:pt x="5448" y="5728"/>
                    <a:pt x="5581" y="5728"/>
                  </a:cubicBezTo>
                  <a:cubicBezTo>
                    <a:pt x="5713" y="5728"/>
                    <a:pt x="5835" y="5666"/>
                    <a:pt x="5945" y="5578"/>
                  </a:cubicBezTo>
                  <a:lnTo>
                    <a:pt x="7328" y="4477"/>
                  </a:lnTo>
                  <a:cubicBezTo>
                    <a:pt x="8882" y="3143"/>
                    <a:pt x="10170" y="1994"/>
                    <a:pt x="11151" y="947"/>
                  </a:cubicBezTo>
                  <a:cubicBezTo>
                    <a:pt x="10248" y="805"/>
                    <a:pt x="9345" y="298"/>
                    <a:pt x="8882" y="0"/>
                  </a:cubicBezTo>
                  <a:cubicBezTo>
                    <a:pt x="8474" y="254"/>
                    <a:pt x="7704" y="639"/>
                    <a:pt x="6767" y="848"/>
                  </a:cubicBezTo>
                  <a:lnTo>
                    <a:pt x="7065" y="1156"/>
                  </a:lnTo>
                  <a:cubicBezTo>
                    <a:pt x="7284" y="1365"/>
                    <a:pt x="7284" y="1719"/>
                    <a:pt x="7065" y="1928"/>
                  </a:cubicBezTo>
                  <a:cubicBezTo>
                    <a:pt x="6960" y="2038"/>
                    <a:pt x="6820" y="2094"/>
                    <a:pt x="6679" y="2094"/>
                  </a:cubicBezTo>
                  <a:cubicBezTo>
                    <a:pt x="6539" y="2094"/>
                    <a:pt x="6398" y="2038"/>
                    <a:pt x="6293" y="1928"/>
                  </a:cubicBezTo>
                  <a:lnTo>
                    <a:pt x="5578" y="1223"/>
                  </a:lnTo>
                  <a:lnTo>
                    <a:pt x="4862" y="1928"/>
                  </a:lnTo>
                  <a:cubicBezTo>
                    <a:pt x="4757" y="2038"/>
                    <a:pt x="4617" y="2094"/>
                    <a:pt x="4476" y="2094"/>
                  </a:cubicBezTo>
                  <a:cubicBezTo>
                    <a:pt x="4336" y="2094"/>
                    <a:pt x="4195" y="2038"/>
                    <a:pt x="4090" y="1928"/>
                  </a:cubicBezTo>
                  <a:cubicBezTo>
                    <a:pt x="3869" y="1719"/>
                    <a:pt x="3869" y="1365"/>
                    <a:pt x="4090" y="1156"/>
                  </a:cubicBezTo>
                  <a:lnTo>
                    <a:pt x="4388" y="848"/>
                  </a:lnTo>
                  <a:cubicBezTo>
                    <a:pt x="3451" y="639"/>
                    <a:pt x="2680" y="254"/>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6"/>
            <p:cNvSpPr/>
            <p:nvPr/>
          </p:nvSpPr>
          <p:spPr>
            <a:xfrm>
              <a:off x="7090100" y="4393675"/>
              <a:ext cx="110700" cy="27575"/>
            </a:xfrm>
            <a:custGeom>
              <a:rect b="b" l="l" r="r" t="t"/>
              <a:pathLst>
                <a:path extrusionOk="0" h="1103" w="4428">
                  <a:moveTo>
                    <a:pt x="2214" y="0"/>
                  </a:moveTo>
                  <a:cubicBezTo>
                    <a:pt x="991" y="0"/>
                    <a:pt x="0" y="247"/>
                    <a:pt x="0" y="552"/>
                  </a:cubicBezTo>
                  <a:cubicBezTo>
                    <a:pt x="0" y="856"/>
                    <a:pt x="991" y="1102"/>
                    <a:pt x="2214" y="1102"/>
                  </a:cubicBezTo>
                  <a:cubicBezTo>
                    <a:pt x="3436" y="1102"/>
                    <a:pt x="4427" y="856"/>
                    <a:pt x="4427" y="552"/>
                  </a:cubicBezTo>
                  <a:cubicBezTo>
                    <a:pt x="4427" y="247"/>
                    <a:pt x="3436" y="0"/>
                    <a:pt x="2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26"/>
          <p:cNvGrpSpPr/>
          <p:nvPr/>
        </p:nvGrpSpPr>
        <p:grpSpPr>
          <a:xfrm>
            <a:off x="2286977" y="10261134"/>
            <a:ext cx="900670" cy="1237040"/>
            <a:chOff x="300375" y="3361725"/>
            <a:chExt cx="342200" cy="470000"/>
          </a:xfrm>
        </p:grpSpPr>
        <p:sp>
          <p:nvSpPr>
            <p:cNvPr id="1229" name="Google Shape;1229;p26"/>
            <p:cNvSpPr/>
            <p:nvPr/>
          </p:nvSpPr>
          <p:spPr>
            <a:xfrm>
              <a:off x="434250" y="3610300"/>
              <a:ext cx="77775" cy="27575"/>
            </a:xfrm>
            <a:custGeom>
              <a:rect b="b" l="l" r="r" t="t"/>
              <a:pathLst>
                <a:path extrusionOk="0" h="1103" w="3111">
                  <a:moveTo>
                    <a:pt x="101" y="1"/>
                  </a:moveTo>
                  <a:lnTo>
                    <a:pt x="0" y="1103"/>
                  </a:lnTo>
                  <a:lnTo>
                    <a:pt x="3110" y="1103"/>
                  </a:lnTo>
                  <a:lnTo>
                    <a:pt x="30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6"/>
            <p:cNvSpPr/>
            <p:nvPr/>
          </p:nvSpPr>
          <p:spPr>
            <a:xfrm>
              <a:off x="429250" y="3665425"/>
              <a:ext cx="87775" cy="27575"/>
            </a:xfrm>
            <a:custGeom>
              <a:rect b="b" l="l" r="r" t="t"/>
              <a:pathLst>
                <a:path extrusionOk="0" h="1103" w="3511">
                  <a:moveTo>
                    <a:pt x="101" y="0"/>
                  </a:moveTo>
                  <a:lnTo>
                    <a:pt x="0" y="1103"/>
                  </a:lnTo>
                  <a:lnTo>
                    <a:pt x="3510" y="1103"/>
                  </a:lnTo>
                  <a:lnTo>
                    <a:pt x="3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6"/>
            <p:cNvSpPr/>
            <p:nvPr/>
          </p:nvSpPr>
          <p:spPr>
            <a:xfrm>
              <a:off x="424200" y="3720525"/>
              <a:ext cx="97825" cy="27600"/>
            </a:xfrm>
            <a:custGeom>
              <a:rect b="b" l="l" r="r" t="t"/>
              <a:pathLst>
                <a:path extrusionOk="0" h="1104" w="3913">
                  <a:moveTo>
                    <a:pt x="102" y="1"/>
                  </a:moveTo>
                  <a:lnTo>
                    <a:pt x="1" y="1103"/>
                  </a:lnTo>
                  <a:lnTo>
                    <a:pt x="3912" y="1103"/>
                  </a:lnTo>
                  <a:lnTo>
                    <a:pt x="3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439275" y="3539000"/>
              <a:ext cx="67750" cy="43775"/>
            </a:xfrm>
            <a:custGeom>
              <a:rect b="b" l="l" r="r" t="t"/>
              <a:pathLst>
                <a:path extrusionOk="0" h="1751" w="2710">
                  <a:moveTo>
                    <a:pt x="1354" y="0"/>
                  </a:moveTo>
                  <a:lnTo>
                    <a:pt x="40" y="1314"/>
                  </a:lnTo>
                  <a:lnTo>
                    <a:pt x="1" y="1750"/>
                  </a:lnTo>
                  <a:lnTo>
                    <a:pt x="2709" y="1750"/>
                  </a:lnTo>
                  <a:lnTo>
                    <a:pt x="2670" y="1316"/>
                  </a:lnTo>
                  <a:lnTo>
                    <a:pt x="1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483300" y="3361725"/>
              <a:ext cx="129100" cy="110550"/>
            </a:xfrm>
            <a:custGeom>
              <a:rect b="b" l="l" r="r" t="t"/>
              <a:pathLst>
                <a:path extrusionOk="0" h="4422" w="5164">
                  <a:moveTo>
                    <a:pt x="3812" y="0"/>
                  </a:moveTo>
                  <a:cubicBezTo>
                    <a:pt x="3070" y="0"/>
                    <a:pt x="2336" y="231"/>
                    <a:pt x="1726" y="668"/>
                  </a:cubicBezTo>
                  <a:cubicBezTo>
                    <a:pt x="572" y="1497"/>
                    <a:pt x="1" y="2963"/>
                    <a:pt x="333" y="4422"/>
                  </a:cubicBezTo>
                  <a:lnTo>
                    <a:pt x="4905" y="1098"/>
                  </a:lnTo>
                  <a:lnTo>
                    <a:pt x="4905" y="1100"/>
                  </a:lnTo>
                  <a:cubicBezTo>
                    <a:pt x="5078" y="975"/>
                    <a:pt x="5163" y="762"/>
                    <a:pt x="5124" y="553"/>
                  </a:cubicBezTo>
                  <a:cubicBezTo>
                    <a:pt x="5087" y="342"/>
                    <a:pt x="4930" y="174"/>
                    <a:pt x="4724" y="120"/>
                  </a:cubicBezTo>
                  <a:cubicBezTo>
                    <a:pt x="4424" y="40"/>
                    <a:pt x="4117" y="0"/>
                    <a:pt x="3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333875" y="3361725"/>
              <a:ext cx="129050" cy="110550"/>
            </a:xfrm>
            <a:custGeom>
              <a:rect b="b" l="l" r="r" t="t"/>
              <a:pathLst>
                <a:path extrusionOk="0" h="4422" w="5162">
                  <a:moveTo>
                    <a:pt x="1353" y="0"/>
                  </a:moveTo>
                  <a:cubicBezTo>
                    <a:pt x="1047" y="0"/>
                    <a:pt x="740" y="40"/>
                    <a:pt x="439" y="120"/>
                  </a:cubicBezTo>
                  <a:cubicBezTo>
                    <a:pt x="233" y="174"/>
                    <a:pt x="77" y="342"/>
                    <a:pt x="39" y="553"/>
                  </a:cubicBezTo>
                  <a:cubicBezTo>
                    <a:pt x="0" y="762"/>
                    <a:pt x="86" y="975"/>
                    <a:pt x="259" y="1100"/>
                  </a:cubicBezTo>
                  <a:lnTo>
                    <a:pt x="4830" y="4422"/>
                  </a:lnTo>
                  <a:cubicBezTo>
                    <a:pt x="5161" y="2963"/>
                    <a:pt x="4591" y="1498"/>
                    <a:pt x="3438" y="668"/>
                  </a:cubicBezTo>
                  <a:cubicBezTo>
                    <a:pt x="2829" y="231"/>
                    <a:pt x="2095" y="0"/>
                    <a:pt x="1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6"/>
            <p:cNvSpPr/>
            <p:nvPr/>
          </p:nvSpPr>
          <p:spPr>
            <a:xfrm>
              <a:off x="517150" y="3544025"/>
              <a:ext cx="93550" cy="73575"/>
            </a:xfrm>
            <a:custGeom>
              <a:rect b="b" l="l" r="r" t="t"/>
              <a:pathLst>
                <a:path extrusionOk="0" h="2943" w="3742">
                  <a:moveTo>
                    <a:pt x="0" y="1"/>
                  </a:moveTo>
                  <a:lnTo>
                    <a:pt x="2778" y="2781"/>
                  </a:lnTo>
                  <a:cubicBezTo>
                    <a:pt x="2880" y="2884"/>
                    <a:pt x="3020" y="2943"/>
                    <a:pt x="3166" y="2943"/>
                  </a:cubicBezTo>
                  <a:cubicBezTo>
                    <a:pt x="3228" y="2943"/>
                    <a:pt x="3290" y="2932"/>
                    <a:pt x="3352" y="2910"/>
                  </a:cubicBezTo>
                  <a:cubicBezTo>
                    <a:pt x="3552" y="2838"/>
                    <a:pt x="3695" y="2658"/>
                    <a:pt x="3716" y="2446"/>
                  </a:cubicBezTo>
                  <a:cubicBezTo>
                    <a:pt x="3742" y="2180"/>
                    <a:pt x="3731" y="1916"/>
                    <a:pt x="3699" y="1656"/>
                  </a:cubicBezTo>
                  <a:cubicBezTo>
                    <a:pt x="3621" y="1635"/>
                    <a:pt x="3542" y="1614"/>
                    <a:pt x="3465" y="1580"/>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517400" y="3513875"/>
              <a:ext cx="118225" cy="45800"/>
            </a:xfrm>
            <a:custGeom>
              <a:rect b="b" l="l" r="r" t="t"/>
              <a:pathLst>
                <a:path extrusionOk="0" h="1832" w="4729">
                  <a:moveTo>
                    <a:pt x="1" y="1"/>
                  </a:moveTo>
                  <a:lnTo>
                    <a:pt x="3912" y="1783"/>
                  </a:lnTo>
                  <a:cubicBezTo>
                    <a:pt x="3985" y="1815"/>
                    <a:pt x="4063" y="1832"/>
                    <a:pt x="4140" y="1832"/>
                  </a:cubicBezTo>
                  <a:cubicBezTo>
                    <a:pt x="4268" y="1832"/>
                    <a:pt x="4394" y="1787"/>
                    <a:pt x="4495" y="1701"/>
                  </a:cubicBezTo>
                  <a:cubicBezTo>
                    <a:pt x="4658" y="1564"/>
                    <a:pt x="4729" y="1345"/>
                    <a:pt x="4673" y="1140"/>
                  </a:cubicBezTo>
                  <a:cubicBezTo>
                    <a:pt x="4562" y="713"/>
                    <a:pt x="4380" y="367"/>
                    <a:pt x="4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6"/>
            <p:cNvSpPr/>
            <p:nvPr/>
          </p:nvSpPr>
          <p:spPr>
            <a:xfrm>
              <a:off x="519250" y="3434300"/>
              <a:ext cx="123325" cy="52050"/>
            </a:xfrm>
            <a:custGeom>
              <a:rect b="b" l="l" r="r" t="t"/>
              <a:pathLst>
                <a:path extrusionOk="0" h="2082" w="4933">
                  <a:moveTo>
                    <a:pt x="2895" y="0"/>
                  </a:moveTo>
                  <a:lnTo>
                    <a:pt x="0" y="2081"/>
                  </a:lnTo>
                  <a:lnTo>
                    <a:pt x="4343" y="2081"/>
                  </a:lnTo>
                  <a:cubicBezTo>
                    <a:pt x="4557" y="2081"/>
                    <a:pt x="4751" y="1958"/>
                    <a:pt x="4843" y="1767"/>
                  </a:cubicBezTo>
                  <a:cubicBezTo>
                    <a:pt x="4933" y="1574"/>
                    <a:pt x="4906" y="1346"/>
                    <a:pt x="4770" y="1180"/>
                  </a:cubicBezTo>
                  <a:lnTo>
                    <a:pt x="4770" y="1182"/>
                  </a:lnTo>
                  <a:cubicBezTo>
                    <a:pt x="4274" y="574"/>
                    <a:pt x="3623" y="186"/>
                    <a:pt x="2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6"/>
            <p:cNvSpPr/>
            <p:nvPr/>
          </p:nvSpPr>
          <p:spPr>
            <a:xfrm>
              <a:off x="335550" y="3544025"/>
              <a:ext cx="93575" cy="73575"/>
            </a:xfrm>
            <a:custGeom>
              <a:rect b="b" l="l" r="r" t="t"/>
              <a:pathLst>
                <a:path extrusionOk="0" h="2943" w="3743">
                  <a:moveTo>
                    <a:pt x="3742" y="1"/>
                  </a:moveTo>
                  <a:lnTo>
                    <a:pt x="276" y="1580"/>
                  </a:lnTo>
                  <a:cubicBezTo>
                    <a:pt x="201" y="1614"/>
                    <a:pt x="121" y="1635"/>
                    <a:pt x="43" y="1658"/>
                  </a:cubicBezTo>
                  <a:cubicBezTo>
                    <a:pt x="11" y="1916"/>
                    <a:pt x="1" y="2180"/>
                    <a:pt x="26" y="2446"/>
                  </a:cubicBezTo>
                  <a:cubicBezTo>
                    <a:pt x="47" y="2658"/>
                    <a:pt x="189" y="2838"/>
                    <a:pt x="389" y="2910"/>
                  </a:cubicBezTo>
                  <a:cubicBezTo>
                    <a:pt x="451" y="2932"/>
                    <a:pt x="514" y="2943"/>
                    <a:pt x="576" y="2943"/>
                  </a:cubicBezTo>
                  <a:cubicBezTo>
                    <a:pt x="722" y="2943"/>
                    <a:pt x="862" y="2885"/>
                    <a:pt x="965" y="2781"/>
                  </a:cubicBezTo>
                  <a:lnTo>
                    <a:pt x="3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p:nvPr/>
          </p:nvSpPr>
          <p:spPr>
            <a:xfrm>
              <a:off x="310625" y="3513875"/>
              <a:ext cx="118225" cy="45800"/>
            </a:xfrm>
            <a:custGeom>
              <a:rect b="b" l="l" r="r" t="t"/>
              <a:pathLst>
                <a:path extrusionOk="0" h="1832" w="4729">
                  <a:moveTo>
                    <a:pt x="613" y="1"/>
                  </a:moveTo>
                  <a:cubicBezTo>
                    <a:pt x="351" y="364"/>
                    <a:pt x="168" y="712"/>
                    <a:pt x="55" y="1140"/>
                  </a:cubicBezTo>
                  <a:cubicBezTo>
                    <a:pt x="1" y="1346"/>
                    <a:pt x="70" y="1564"/>
                    <a:pt x="232" y="1701"/>
                  </a:cubicBezTo>
                  <a:cubicBezTo>
                    <a:pt x="334" y="1787"/>
                    <a:pt x="461" y="1831"/>
                    <a:pt x="589" y="1831"/>
                  </a:cubicBezTo>
                  <a:cubicBezTo>
                    <a:pt x="666" y="1831"/>
                    <a:pt x="744" y="1815"/>
                    <a:pt x="816" y="1783"/>
                  </a:cubicBezTo>
                  <a:lnTo>
                    <a:pt x="47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6"/>
            <p:cNvSpPr/>
            <p:nvPr/>
          </p:nvSpPr>
          <p:spPr>
            <a:xfrm>
              <a:off x="300375" y="3434300"/>
              <a:ext cx="126650" cy="52050"/>
            </a:xfrm>
            <a:custGeom>
              <a:rect b="b" l="l" r="r" t="t"/>
              <a:pathLst>
                <a:path extrusionOk="0" h="2082" w="5066">
                  <a:moveTo>
                    <a:pt x="2170" y="0"/>
                  </a:moveTo>
                  <a:cubicBezTo>
                    <a:pt x="1441" y="186"/>
                    <a:pt x="791" y="574"/>
                    <a:pt x="294" y="1182"/>
                  </a:cubicBezTo>
                  <a:cubicBezTo>
                    <a:pt x="0" y="1543"/>
                    <a:pt x="259" y="2081"/>
                    <a:pt x="721" y="2081"/>
                  </a:cubicBezTo>
                  <a:lnTo>
                    <a:pt x="5065" y="2081"/>
                  </a:lnTo>
                  <a:lnTo>
                    <a:pt x="2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6"/>
            <p:cNvSpPr/>
            <p:nvPr/>
          </p:nvSpPr>
          <p:spPr>
            <a:xfrm>
              <a:off x="321525" y="3775675"/>
              <a:ext cx="303150" cy="56050"/>
            </a:xfrm>
            <a:custGeom>
              <a:rect b="b" l="l" r="r" t="t"/>
              <a:pathLst>
                <a:path extrusionOk="0" h="2242" w="12126">
                  <a:moveTo>
                    <a:pt x="4009" y="1"/>
                  </a:moveTo>
                  <a:lnTo>
                    <a:pt x="3908" y="1139"/>
                  </a:lnTo>
                  <a:lnTo>
                    <a:pt x="553" y="1139"/>
                  </a:lnTo>
                  <a:cubicBezTo>
                    <a:pt x="249" y="1139"/>
                    <a:pt x="1" y="1386"/>
                    <a:pt x="1" y="1690"/>
                  </a:cubicBezTo>
                  <a:cubicBezTo>
                    <a:pt x="1" y="1995"/>
                    <a:pt x="249" y="2241"/>
                    <a:pt x="553" y="2241"/>
                  </a:cubicBezTo>
                  <a:lnTo>
                    <a:pt x="11576" y="2241"/>
                  </a:lnTo>
                  <a:cubicBezTo>
                    <a:pt x="11879" y="2241"/>
                    <a:pt x="12126" y="1995"/>
                    <a:pt x="12126" y="1690"/>
                  </a:cubicBezTo>
                  <a:cubicBezTo>
                    <a:pt x="12126" y="1386"/>
                    <a:pt x="11879" y="1139"/>
                    <a:pt x="11576" y="1139"/>
                  </a:cubicBezTo>
                  <a:lnTo>
                    <a:pt x="8218" y="1139"/>
                  </a:lnTo>
                  <a:lnTo>
                    <a:pt x="8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26"/>
          <p:cNvGrpSpPr/>
          <p:nvPr/>
        </p:nvGrpSpPr>
        <p:grpSpPr>
          <a:xfrm>
            <a:off x="19759509" y="10261068"/>
            <a:ext cx="1087345" cy="1237106"/>
            <a:chOff x="6938875" y="3361700"/>
            <a:chExt cx="413125" cy="470025"/>
          </a:xfrm>
        </p:grpSpPr>
        <p:sp>
          <p:nvSpPr>
            <p:cNvPr id="1243" name="Google Shape;1243;p26"/>
            <p:cNvSpPr/>
            <p:nvPr/>
          </p:nvSpPr>
          <p:spPr>
            <a:xfrm>
              <a:off x="7135650" y="3480575"/>
              <a:ext cx="19575" cy="20775"/>
            </a:xfrm>
            <a:custGeom>
              <a:rect b="b" l="l" r="r" t="t"/>
              <a:pathLst>
                <a:path extrusionOk="0" h="831" w="783">
                  <a:moveTo>
                    <a:pt x="392" y="0"/>
                  </a:moveTo>
                  <a:cubicBezTo>
                    <a:pt x="219" y="256"/>
                    <a:pt x="94" y="537"/>
                    <a:pt x="1" y="830"/>
                  </a:cubicBezTo>
                  <a:cubicBezTo>
                    <a:pt x="132" y="817"/>
                    <a:pt x="258" y="791"/>
                    <a:pt x="392" y="791"/>
                  </a:cubicBezTo>
                  <a:cubicBezTo>
                    <a:pt x="526" y="791"/>
                    <a:pt x="652" y="817"/>
                    <a:pt x="783" y="830"/>
                  </a:cubicBezTo>
                  <a:cubicBezTo>
                    <a:pt x="689" y="537"/>
                    <a:pt x="565" y="254"/>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p:nvPr/>
          </p:nvSpPr>
          <p:spPr>
            <a:xfrm>
              <a:off x="7063275" y="3514600"/>
              <a:ext cx="21625" cy="21600"/>
            </a:xfrm>
            <a:custGeom>
              <a:rect b="b" l="l" r="r" t="t"/>
              <a:pathLst>
                <a:path extrusionOk="0" h="864" w="865">
                  <a:moveTo>
                    <a:pt x="1" y="0"/>
                  </a:moveTo>
                  <a:lnTo>
                    <a:pt x="1" y="0"/>
                  </a:lnTo>
                  <a:cubicBezTo>
                    <a:pt x="60" y="302"/>
                    <a:pt x="171" y="590"/>
                    <a:pt x="312" y="863"/>
                  </a:cubicBezTo>
                  <a:cubicBezTo>
                    <a:pt x="478" y="660"/>
                    <a:pt x="661" y="475"/>
                    <a:pt x="864" y="310"/>
                  </a:cubicBezTo>
                  <a:cubicBezTo>
                    <a:pt x="592" y="169"/>
                    <a:pt x="303" y="5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6"/>
            <p:cNvSpPr/>
            <p:nvPr/>
          </p:nvSpPr>
          <p:spPr>
            <a:xfrm>
              <a:off x="7125950" y="3577225"/>
              <a:ext cx="38975" cy="38975"/>
            </a:xfrm>
            <a:custGeom>
              <a:rect b="b" l="l" r="r" t="t"/>
              <a:pathLst>
                <a:path extrusionOk="0" h="1559" w="1559">
                  <a:moveTo>
                    <a:pt x="780" y="0"/>
                  </a:moveTo>
                  <a:lnTo>
                    <a:pt x="712" y="68"/>
                  </a:lnTo>
                  <a:cubicBezTo>
                    <a:pt x="610" y="170"/>
                    <a:pt x="470" y="229"/>
                    <a:pt x="323" y="229"/>
                  </a:cubicBezTo>
                  <a:lnTo>
                    <a:pt x="228" y="229"/>
                  </a:lnTo>
                  <a:lnTo>
                    <a:pt x="228" y="324"/>
                  </a:lnTo>
                  <a:cubicBezTo>
                    <a:pt x="228" y="470"/>
                    <a:pt x="171" y="609"/>
                    <a:pt x="67" y="713"/>
                  </a:cubicBezTo>
                  <a:lnTo>
                    <a:pt x="1" y="779"/>
                  </a:lnTo>
                  <a:lnTo>
                    <a:pt x="67" y="847"/>
                  </a:lnTo>
                  <a:cubicBezTo>
                    <a:pt x="171" y="949"/>
                    <a:pt x="228" y="1089"/>
                    <a:pt x="228" y="1237"/>
                  </a:cubicBezTo>
                  <a:lnTo>
                    <a:pt x="228" y="1331"/>
                  </a:lnTo>
                  <a:lnTo>
                    <a:pt x="323" y="1331"/>
                  </a:lnTo>
                  <a:cubicBezTo>
                    <a:pt x="470" y="1331"/>
                    <a:pt x="610" y="1388"/>
                    <a:pt x="712" y="1492"/>
                  </a:cubicBezTo>
                  <a:lnTo>
                    <a:pt x="780" y="1558"/>
                  </a:lnTo>
                  <a:lnTo>
                    <a:pt x="846" y="1492"/>
                  </a:lnTo>
                  <a:cubicBezTo>
                    <a:pt x="950" y="1388"/>
                    <a:pt x="1089" y="1331"/>
                    <a:pt x="1235" y="1331"/>
                  </a:cubicBezTo>
                  <a:lnTo>
                    <a:pt x="1330" y="1331"/>
                  </a:lnTo>
                  <a:lnTo>
                    <a:pt x="1330" y="1237"/>
                  </a:lnTo>
                  <a:cubicBezTo>
                    <a:pt x="1330" y="1091"/>
                    <a:pt x="1389" y="951"/>
                    <a:pt x="1491" y="847"/>
                  </a:cubicBezTo>
                  <a:lnTo>
                    <a:pt x="1559" y="779"/>
                  </a:lnTo>
                  <a:lnTo>
                    <a:pt x="1491" y="713"/>
                  </a:lnTo>
                  <a:cubicBezTo>
                    <a:pt x="1389" y="609"/>
                    <a:pt x="1330" y="470"/>
                    <a:pt x="1330" y="324"/>
                  </a:cubicBezTo>
                  <a:lnTo>
                    <a:pt x="1330" y="229"/>
                  </a:lnTo>
                  <a:lnTo>
                    <a:pt x="1235" y="229"/>
                  </a:lnTo>
                  <a:cubicBezTo>
                    <a:pt x="1089" y="229"/>
                    <a:pt x="950" y="170"/>
                    <a:pt x="846" y="68"/>
                  </a:cubicBezTo>
                  <a:lnTo>
                    <a:pt x="7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6"/>
            <p:cNvSpPr/>
            <p:nvPr/>
          </p:nvSpPr>
          <p:spPr>
            <a:xfrm>
              <a:off x="7029250" y="3586925"/>
              <a:ext cx="20800" cy="19575"/>
            </a:xfrm>
            <a:custGeom>
              <a:rect b="b" l="l" r="r" t="t"/>
              <a:pathLst>
                <a:path extrusionOk="0" h="783" w="832">
                  <a:moveTo>
                    <a:pt x="831" y="0"/>
                  </a:moveTo>
                  <a:lnTo>
                    <a:pt x="831" y="0"/>
                  </a:lnTo>
                  <a:cubicBezTo>
                    <a:pt x="538" y="94"/>
                    <a:pt x="257" y="220"/>
                    <a:pt x="1" y="391"/>
                  </a:cubicBezTo>
                  <a:cubicBezTo>
                    <a:pt x="257" y="564"/>
                    <a:pt x="538" y="691"/>
                    <a:pt x="831" y="782"/>
                  </a:cubicBezTo>
                  <a:cubicBezTo>
                    <a:pt x="819" y="653"/>
                    <a:pt x="792" y="525"/>
                    <a:pt x="792" y="391"/>
                  </a:cubicBezTo>
                  <a:cubicBezTo>
                    <a:pt x="792" y="258"/>
                    <a:pt x="819" y="131"/>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7206000" y="3514600"/>
              <a:ext cx="21600" cy="21600"/>
            </a:xfrm>
            <a:custGeom>
              <a:rect b="b" l="l" r="r" t="t"/>
              <a:pathLst>
                <a:path extrusionOk="0" h="864" w="864">
                  <a:moveTo>
                    <a:pt x="863" y="0"/>
                  </a:moveTo>
                  <a:lnTo>
                    <a:pt x="863" y="0"/>
                  </a:lnTo>
                  <a:cubicBezTo>
                    <a:pt x="560" y="59"/>
                    <a:pt x="272" y="169"/>
                    <a:pt x="0" y="310"/>
                  </a:cubicBezTo>
                  <a:cubicBezTo>
                    <a:pt x="203" y="475"/>
                    <a:pt x="387" y="660"/>
                    <a:pt x="552" y="863"/>
                  </a:cubicBezTo>
                  <a:cubicBezTo>
                    <a:pt x="694" y="590"/>
                    <a:pt x="805" y="302"/>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7076600" y="3527850"/>
              <a:ext cx="137700" cy="137750"/>
            </a:xfrm>
            <a:custGeom>
              <a:rect b="b" l="l" r="r" t="t"/>
              <a:pathLst>
                <a:path extrusionOk="0" h="5510" w="5508">
                  <a:moveTo>
                    <a:pt x="2754" y="647"/>
                  </a:moveTo>
                  <a:cubicBezTo>
                    <a:pt x="2895" y="647"/>
                    <a:pt x="3036" y="701"/>
                    <a:pt x="3143" y="808"/>
                  </a:cubicBezTo>
                  <a:lnTo>
                    <a:pt x="3438" y="1103"/>
                  </a:lnTo>
                  <a:lnTo>
                    <a:pt x="3854" y="1103"/>
                  </a:lnTo>
                  <a:cubicBezTo>
                    <a:pt x="4160" y="1103"/>
                    <a:pt x="4406" y="1348"/>
                    <a:pt x="4406" y="1654"/>
                  </a:cubicBezTo>
                  <a:lnTo>
                    <a:pt x="4406" y="2070"/>
                  </a:lnTo>
                  <a:lnTo>
                    <a:pt x="4701" y="2365"/>
                  </a:lnTo>
                  <a:cubicBezTo>
                    <a:pt x="4916" y="2580"/>
                    <a:pt x="4916" y="2929"/>
                    <a:pt x="4701" y="3144"/>
                  </a:cubicBezTo>
                  <a:lnTo>
                    <a:pt x="4406" y="3439"/>
                  </a:lnTo>
                  <a:lnTo>
                    <a:pt x="4406" y="3857"/>
                  </a:lnTo>
                  <a:cubicBezTo>
                    <a:pt x="4406" y="4160"/>
                    <a:pt x="4160" y="4407"/>
                    <a:pt x="3854" y="4407"/>
                  </a:cubicBezTo>
                  <a:lnTo>
                    <a:pt x="3438" y="4407"/>
                  </a:lnTo>
                  <a:lnTo>
                    <a:pt x="3143" y="4702"/>
                  </a:lnTo>
                  <a:cubicBezTo>
                    <a:pt x="3035" y="4810"/>
                    <a:pt x="2895" y="4863"/>
                    <a:pt x="2754" y="4863"/>
                  </a:cubicBezTo>
                  <a:cubicBezTo>
                    <a:pt x="2612" y="4863"/>
                    <a:pt x="2472" y="4810"/>
                    <a:pt x="2364" y="4702"/>
                  </a:cubicBezTo>
                  <a:lnTo>
                    <a:pt x="2069" y="4407"/>
                  </a:lnTo>
                  <a:lnTo>
                    <a:pt x="1651" y="4407"/>
                  </a:lnTo>
                  <a:cubicBezTo>
                    <a:pt x="1348" y="4407"/>
                    <a:pt x="1101" y="4160"/>
                    <a:pt x="1101" y="3857"/>
                  </a:cubicBezTo>
                  <a:lnTo>
                    <a:pt x="1101" y="3439"/>
                  </a:lnTo>
                  <a:lnTo>
                    <a:pt x="806" y="3144"/>
                  </a:lnTo>
                  <a:cubicBezTo>
                    <a:pt x="591" y="2929"/>
                    <a:pt x="591" y="2580"/>
                    <a:pt x="806" y="2365"/>
                  </a:cubicBezTo>
                  <a:lnTo>
                    <a:pt x="1101" y="2070"/>
                  </a:lnTo>
                  <a:lnTo>
                    <a:pt x="1101" y="1654"/>
                  </a:lnTo>
                  <a:cubicBezTo>
                    <a:pt x="1101" y="1348"/>
                    <a:pt x="1348" y="1103"/>
                    <a:pt x="1651" y="1103"/>
                  </a:cubicBezTo>
                  <a:lnTo>
                    <a:pt x="2069" y="1103"/>
                  </a:lnTo>
                  <a:lnTo>
                    <a:pt x="2364" y="808"/>
                  </a:lnTo>
                  <a:cubicBezTo>
                    <a:pt x="2472" y="701"/>
                    <a:pt x="2613" y="647"/>
                    <a:pt x="2754" y="647"/>
                  </a:cubicBezTo>
                  <a:close/>
                  <a:moveTo>
                    <a:pt x="2754" y="1"/>
                  </a:moveTo>
                  <a:cubicBezTo>
                    <a:pt x="1235" y="1"/>
                    <a:pt x="0" y="1237"/>
                    <a:pt x="0" y="2754"/>
                  </a:cubicBezTo>
                  <a:cubicBezTo>
                    <a:pt x="0" y="4273"/>
                    <a:pt x="1235" y="5509"/>
                    <a:pt x="2754" y="5509"/>
                  </a:cubicBezTo>
                  <a:cubicBezTo>
                    <a:pt x="4273" y="5509"/>
                    <a:pt x="5507" y="4273"/>
                    <a:pt x="5507" y="2754"/>
                  </a:cubicBezTo>
                  <a:cubicBezTo>
                    <a:pt x="5507" y="1237"/>
                    <a:pt x="4273" y="1"/>
                    <a:pt x="2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7240800" y="3586925"/>
              <a:ext cx="20825" cy="19575"/>
            </a:xfrm>
            <a:custGeom>
              <a:rect b="b" l="l" r="r" t="t"/>
              <a:pathLst>
                <a:path extrusionOk="0" h="783" w="833">
                  <a:moveTo>
                    <a:pt x="1" y="0"/>
                  </a:moveTo>
                  <a:cubicBezTo>
                    <a:pt x="14" y="131"/>
                    <a:pt x="41" y="258"/>
                    <a:pt x="41" y="391"/>
                  </a:cubicBezTo>
                  <a:cubicBezTo>
                    <a:pt x="41" y="525"/>
                    <a:pt x="14" y="653"/>
                    <a:pt x="1" y="782"/>
                  </a:cubicBezTo>
                  <a:cubicBezTo>
                    <a:pt x="296" y="691"/>
                    <a:pt x="577" y="564"/>
                    <a:pt x="832" y="391"/>
                  </a:cubicBezTo>
                  <a:cubicBezTo>
                    <a:pt x="577" y="220"/>
                    <a:pt x="294" y="9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6938875" y="3361700"/>
              <a:ext cx="413125" cy="470025"/>
            </a:xfrm>
            <a:custGeom>
              <a:rect b="b" l="l" r="r" t="t"/>
              <a:pathLst>
                <a:path extrusionOk="0" h="18801" w="16525">
                  <a:moveTo>
                    <a:pt x="6154" y="3762"/>
                  </a:moveTo>
                  <a:cubicBezTo>
                    <a:pt x="6370" y="3762"/>
                    <a:pt x="6575" y="3890"/>
                    <a:pt x="6663" y="4101"/>
                  </a:cubicBezTo>
                  <a:lnTo>
                    <a:pt x="6664" y="4101"/>
                  </a:lnTo>
                  <a:cubicBezTo>
                    <a:pt x="6780" y="4382"/>
                    <a:pt x="6646" y="4706"/>
                    <a:pt x="6365" y="4821"/>
                  </a:cubicBezTo>
                  <a:cubicBezTo>
                    <a:pt x="6296" y="4850"/>
                    <a:pt x="6224" y="4863"/>
                    <a:pt x="6154" y="4863"/>
                  </a:cubicBezTo>
                  <a:cubicBezTo>
                    <a:pt x="5938" y="4863"/>
                    <a:pt x="5733" y="4736"/>
                    <a:pt x="5646" y="4524"/>
                  </a:cubicBezTo>
                  <a:cubicBezTo>
                    <a:pt x="5529" y="4242"/>
                    <a:pt x="5663" y="3921"/>
                    <a:pt x="5944" y="3803"/>
                  </a:cubicBezTo>
                  <a:cubicBezTo>
                    <a:pt x="6013" y="3775"/>
                    <a:pt x="6084" y="3762"/>
                    <a:pt x="6154" y="3762"/>
                  </a:cubicBezTo>
                  <a:close/>
                  <a:moveTo>
                    <a:pt x="10372" y="3762"/>
                  </a:moveTo>
                  <a:cubicBezTo>
                    <a:pt x="10442" y="3762"/>
                    <a:pt x="10513" y="3775"/>
                    <a:pt x="10582" y="3803"/>
                  </a:cubicBezTo>
                  <a:cubicBezTo>
                    <a:pt x="10861" y="3921"/>
                    <a:pt x="10995" y="4242"/>
                    <a:pt x="10879" y="4524"/>
                  </a:cubicBezTo>
                  <a:cubicBezTo>
                    <a:pt x="10791" y="4736"/>
                    <a:pt x="10586" y="4863"/>
                    <a:pt x="10370" y="4863"/>
                  </a:cubicBezTo>
                  <a:cubicBezTo>
                    <a:pt x="10299" y="4863"/>
                    <a:pt x="10228" y="4850"/>
                    <a:pt x="10159" y="4821"/>
                  </a:cubicBezTo>
                  <a:cubicBezTo>
                    <a:pt x="9878" y="4706"/>
                    <a:pt x="9745" y="4382"/>
                    <a:pt x="9861" y="4101"/>
                  </a:cubicBezTo>
                  <a:cubicBezTo>
                    <a:pt x="9949" y="3890"/>
                    <a:pt x="10155" y="3762"/>
                    <a:pt x="10372" y="3762"/>
                  </a:cubicBezTo>
                  <a:close/>
                  <a:moveTo>
                    <a:pt x="3175" y="6742"/>
                  </a:moveTo>
                  <a:cubicBezTo>
                    <a:pt x="3245" y="6742"/>
                    <a:pt x="3316" y="6756"/>
                    <a:pt x="3384" y="6784"/>
                  </a:cubicBezTo>
                  <a:cubicBezTo>
                    <a:pt x="3666" y="6901"/>
                    <a:pt x="3799" y="7223"/>
                    <a:pt x="3684" y="7504"/>
                  </a:cubicBezTo>
                  <a:cubicBezTo>
                    <a:pt x="3595" y="7716"/>
                    <a:pt x="3390" y="7844"/>
                    <a:pt x="3174" y="7844"/>
                  </a:cubicBezTo>
                  <a:cubicBezTo>
                    <a:pt x="3104" y="7844"/>
                    <a:pt x="3032" y="7830"/>
                    <a:pt x="2963" y="7802"/>
                  </a:cubicBezTo>
                  <a:cubicBezTo>
                    <a:pt x="2682" y="7686"/>
                    <a:pt x="2548" y="7363"/>
                    <a:pt x="2666" y="7082"/>
                  </a:cubicBezTo>
                  <a:lnTo>
                    <a:pt x="2666" y="7082"/>
                  </a:lnTo>
                  <a:lnTo>
                    <a:pt x="2666" y="7083"/>
                  </a:lnTo>
                  <a:cubicBezTo>
                    <a:pt x="2753" y="6870"/>
                    <a:pt x="2958" y="6742"/>
                    <a:pt x="3175" y="6742"/>
                  </a:cubicBezTo>
                  <a:close/>
                  <a:moveTo>
                    <a:pt x="13349" y="6742"/>
                  </a:moveTo>
                  <a:cubicBezTo>
                    <a:pt x="13566" y="6742"/>
                    <a:pt x="13772" y="6870"/>
                    <a:pt x="13860" y="7083"/>
                  </a:cubicBezTo>
                  <a:cubicBezTo>
                    <a:pt x="13976" y="7363"/>
                    <a:pt x="13843" y="7686"/>
                    <a:pt x="13562" y="7802"/>
                  </a:cubicBezTo>
                  <a:cubicBezTo>
                    <a:pt x="13493" y="7830"/>
                    <a:pt x="13422" y="7844"/>
                    <a:pt x="13351" y="7844"/>
                  </a:cubicBezTo>
                  <a:cubicBezTo>
                    <a:pt x="13135" y="7844"/>
                    <a:pt x="12930" y="7716"/>
                    <a:pt x="12842" y="7504"/>
                  </a:cubicBezTo>
                  <a:cubicBezTo>
                    <a:pt x="12726" y="7223"/>
                    <a:pt x="12860" y="6901"/>
                    <a:pt x="13141" y="6784"/>
                  </a:cubicBezTo>
                  <a:lnTo>
                    <a:pt x="13139" y="6784"/>
                  </a:lnTo>
                  <a:cubicBezTo>
                    <a:pt x="13208" y="6756"/>
                    <a:pt x="13279" y="6742"/>
                    <a:pt x="13349" y="6742"/>
                  </a:cubicBezTo>
                  <a:close/>
                  <a:moveTo>
                    <a:pt x="3175" y="10958"/>
                  </a:moveTo>
                  <a:cubicBezTo>
                    <a:pt x="3390" y="10958"/>
                    <a:pt x="3595" y="11086"/>
                    <a:pt x="3682" y="11298"/>
                  </a:cubicBezTo>
                  <a:cubicBezTo>
                    <a:pt x="3799" y="11579"/>
                    <a:pt x="3666" y="11901"/>
                    <a:pt x="3384" y="12017"/>
                  </a:cubicBezTo>
                  <a:cubicBezTo>
                    <a:pt x="3315" y="12046"/>
                    <a:pt x="3244" y="12059"/>
                    <a:pt x="3173" y="12059"/>
                  </a:cubicBezTo>
                  <a:cubicBezTo>
                    <a:pt x="2957" y="12059"/>
                    <a:pt x="2753" y="11931"/>
                    <a:pt x="2666" y="11719"/>
                  </a:cubicBezTo>
                  <a:cubicBezTo>
                    <a:pt x="2548" y="11438"/>
                    <a:pt x="2682" y="11116"/>
                    <a:pt x="2963" y="11000"/>
                  </a:cubicBezTo>
                  <a:cubicBezTo>
                    <a:pt x="3033" y="10972"/>
                    <a:pt x="3104" y="10958"/>
                    <a:pt x="3175" y="10958"/>
                  </a:cubicBezTo>
                  <a:close/>
                  <a:moveTo>
                    <a:pt x="13352" y="10957"/>
                  </a:moveTo>
                  <a:cubicBezTo>
                    <a:pt x="13421" y="10957"/>
                    <a:pt x="13492" y="10971"/>
                    <a:pt x="13561" y="10999"/>
                  </a:cubicBezTo>
                  <a:cubicBezTo>
                    <a:pt x="13842" y="11116"/>
                    <a:pt x="13976" y="11438"/>
                    <a:pt x="13860" y="11719"/>
                  </a:cubicBezTo>
                  <a:cubicBezTo>
                    <a:pt x="13772" y="11931"/>
                    <a:pt x="13567" y="12059"/>
                    <a:pt x="13351" y="12059"/>
                  </a:cubicBezTo>
                  <a:cubicBezTo>
                    <a:pt x="13280" y="12059"/>
                    <a:pt x="13209" y="12046"/>
                    <a:pt x="13139" y="12017"/>
                  </a:cubicBezTo>
                  <a:cubicBezTo>
                    <a:pt x="12858" y="11901"/>
                    <a:pt x="12726" y="11579"/>
                    <a:pt x="12842" y="11298"/>
                  </a:cubicBezTo>
                  <a:cubicBezTo>
                    <a:pt x="12929" y="11086"/>
                    <a:pt x="13135" y="10957"/>
                    <a:pt x="13352" y="10957"/>
                  </a:cubicBezTo>
                  <a:close/>
                  <a:moveTo>
                    <a:pt x="6154" y="13938"/>
                  </a:moveTo>
                  <a:cubicBezTo>
                    <a:pt x="6224" y="13938"/>
                    <a:pt x="6296" y="13952"/>
                    <a:pt x="6365" y="13981"/>
                  </a:cubicBezTo>
                  <a:cubicBezTo>
                    <a:pt x="6646" y="14097"/>
                    <a:pt x="6780" y="14418"/>
                    <a:pt x="6664" y="14700"/>
                  </a:cubicBezTo>
                  <a:cubicBezTo>
                    <a:pt x="6576" y="14912"/>
                    <a:pt x="6371" y="15040"/>
                    <a:pt x="6155" y="15040"/>
                  </a:cubicBezTo>
                  <a:cubicBezTo>
                    <a:pt x="6085" y="15040"/>
                    <a:pt x="6013" y="15026"/>
                    <a:pt x="5944" y="14997"/>
                  </a:cubicBezTo>
                  <a:cubicBezTo>
                    <a:pt x="5663" y="14882"/>
                    <a:pt x="5529" y="14560"/>
                    <a:pt x="5646" y="14279"/>
                  </a:cubicBezTo>
                  <a:cubicBezTo>
                    <a:pt x="5733" y="14067"/>
                    <a:pt x="5938" y="13938"/>
                    <a:pt x="6154" y="13938"/>
                  </a:cubicBezTo>
                  <a:close/>
                  <a:moveTo>
                    <a:pt x="10370" y="13938"/>
                  </a:moveTo>
                  <a:cubicBezTo>
                    <a:pt x="10586" y="13938"/>
                    <a:pt x="10791" y="14067"/>
                    <a:pt x="10879" y="14279"/>
                  </a:cubicBezTo>
                  <a:cubicBezTo>
                    <a:pt x="10995" y="14560"/>
                    <a:pt x="10863" y="14882"/>
                    <a:pt x="10582" y="14997"/>
                  </a:cubicBezTo>
                  <a:cubicBezTo>
                    <a:pt x="10512" y="15026"/>
                    <a:pt x="10441" y="15040"/>
                    <a:pt x="10370" y="15040"/>
                  </a:cubicBezTo>
                  <a:cubicBezTo>
                    <a:pt x="10154" y="15040"/>
                    <a:pt x="9949" y="14912"/>
                    <a:pt x="9861" y="14700"/>
                  </a:cubicBezTo>
                  <a:cubicBezTo>
                    <a:pt x="9745" y="14418"/>
                    <a:pt x="9878" y="14097"/>
                    <a:pt x="10159" y="13981"/>
                  </a:cubicBezTo>
                  <a:cubicBezTo>
                    <a:pt x="10228" y="13952"/>
                    <a:pt x="10300" y="13938"/>
                    <a:pt x="10370" y="13938"/>
                  </a:cubicBezTo>
                  <a:close/>
                  <a:moveTo>
                    <a:pt x="8263" y="3343"/>
                  </a:moveTo>
                  <a:cubicBezTo>
                    <a:pt x="8404" y="3343"/>
                    <a:pt x="8545" y="3397"/>
                    <a:pt x="8652" y="3504"/>
                  </a:cubicBezTo>
                  <a:cubicBezTo>
                    <a:pt x="9246" y="4098"/>
                    <a:pt x="9637" y="4851"/>
                    <a:pt x="9809" y="5665"/>
                  </a:cubicBezTo>
                  <a:cubicBezTo>
                    <a:pt x="10506" y="5211"/>
                    <a:pt x="11317" y="4955"/>
                    <a:pt x="12157" y="4955"/>
                  </a:cubicBezTo>
                  <a:cubicBezTo>
                    <a:pt x="12461" y="4955"/>
                    <a:pt x="12708" y="5202"/>
                    <a:pt x="12708" y="5506"/>
                  </a:cubicBezTo>
                  <a:cubicBezTo>
                    <a:pt x="12708" y="6346"/>
                    <a:pt x="12451" y="7157"/>
                    <a:pt x="11998" y="7853"/>
                  </a:cubicBezTo>
                  <a:cubicBezTo>
                    <a:pt x="12812" y="8026"/>
                    <a:pt x="13565" y="8417"/>
                    <a:pt x="14159" y="9011"/>
                  </a:cubicBezTo>
                  <a:cubicBezTo>
                    <a:pt x="14374" y="9226"/>
                    <a:pt x="14374" y="9575"/>
                    <a:pt x="14159" y="9790"/>
                  </a:cubicBezTo>
                  <a:cubicBezTo>
                    <a:pt x="13565" y="10384"/>
                    <a:pt x="12812" y="10776"/>
                    <a:pt x="11998" y="10948"/>
                  </a:cubicBezTo>
                  <a:cubicBezTo>
                    <a:pt x="12452" y="11645"/>
                    <a:pt x="12708" y="12456"/>
                    <a:pt x="12708" y="13295"/>
                  </a:cubicBezTo>
                  <a:cubicBezTo>
                    <a:pt x="12708" y="13600"/>
                    <a:pt x="12461" y="13847"/>
                    <a:pt x="12157" y="13847"/>
                  </a:cubicBezTo>
                  <a:cubicBezTo>
                    <a:pt x="11317" y="13847"/>
                    <a:pt x="10506" y="13590"/>
                    <a:pt x="9810" y="13136"/>
                  </a:cubicBezTo>
                  <a:cubicBezTo>
                    <a:pt x="9637" y="13949"/>
                    <a:pt x="9246" y="14704"/>
                    <a:pt x="8652" y="15298"/>
                  </a:cubicBezTo>
                  <a:cubicBezTo>
                    <a:pt x="8544" y="15405"/>
                    <a:pt x="8403" y="15459"/>
                    <a:pt x="8263" y="15459"/>
                  </a:cubicBezTo>
                  <a:cubicBezTo>
                    <a:pt x="8121" y="15459"/>
                    <a:pt x="7980" y="15405"/>
                    <a:pt x="7873" y="15298"/>
                  </a:cubicBezTo>
                  <a:cubicBezTo>
                    <a:pt x="7279" y="14704"/>
                    <a:pt x="6887" y="13949"/>
                    <a:pt x="6715" y="13136"/>
                  </a:cubicBezTo>
                  <a:cubicBezTo>
                    <a:pt x="6018" y="13590"/>
                    <a:pt x="5207" y="13847"/>
                    <a:pt x="4368" y="13847"/>
                  </a:cubicBezTo>
                  <a:cubicBezTo>
                    <a:pt x="4063" y="13847"/>
                    <a:pt x="3816" y="13600"/>
                    <a:pt x="3816" y="13295"/>
                  </a:cubicBezTo>
                  <a:cubicBezTo>
                    <a:pt x="3816" y="12456"/>
                    <a:pt x="4073" y="11645"/>
                    <a:pt x="4527" y="10948"/>
                  </a:cubicBezTo>
                  <a:cubicBezTo>
                    <a:pt x="3714" y="10776"/>
                    <a:pt x="2959" y="10384"/>
                    <a:pt x="2365" y="9790"/>
                  </a:cubicBezTo>
                  <a:cubicBezTo>
                    <a:pt x="2150" y="9575"/>
                    <a:pt x="2150" y="9226"/>
                    <a:pt x="2365" y="9011"/>
                  </a:cubicBezTo>
                  <a:cubicBezTo>
                    <a:pt x="2959" y="8417"/>
                    <a:pt x="3714" y="8026"/>
                    <a:pt x="4527" y="7853"/>
                  </a:cubicBezTo>
                  <a:cubicBezTo>
                    <a:pt x="4073" y="7157"/>
                    <a:pt x="3816" y="6346"/>
                    <a:pt x="3816" y="5506"/>
                  </a:cubicBezTo>
                  <a:cubicBezTo>
                    <a:pt x="3816" y="5202"/>
                    <a:pt x="4063" y="4955"/>
                    <a:pt x="4368" y="4955"/>
                  </a:cubicBezTo>
                  <a:cubicBezTo>
                    <a:pt x="5207" y="4955"/>
                    <a:pt x="6018" y="5211"/>
                    <a:pt x="6715" y="5665"/>
                  </a:cubicBezTo>
                  <a:cubicBezTo>
                    <a:pt x="6887" y="4851"/>
                    <a:pt x="7279" y="4098"/>
                    <a:pt x="7873" y="3504"/>
                  </a:cubicBezTo>
                  <a:cubicBezTo>
                    <a:pt x="7981" y="3397"/>
                    <a:pt x="8122" y="3343"/>
                    <a:pt x="8263" y="3343"/>
                  </a:cubicBezTo>
                  <a:close/>
                  <a:moveTo>
                    <a:pt x="6060" y="1"/>
                  </a:moveTo>
                  <a:cubicBezTo>
                    <a:pt x="5782" y="1"/>
                    <a:pt x="5548" y="204"/>
                    <a:pt x="5512" y="483"/>
                  </a:cubicBezTo>
                  <a:lnTo>
                    <a:pt x="5368" y="1636"/>
                  </a:lnTo>
                  <a:cubicBezTo>
                    <a:pt x="2239" y="2812"/>
                    <a:pt x="1" y="5865"/>
                    <a:pt x="1" y="9400"/>
                  </a:cubicBezTo>
                  <a:cubicBezTo>
                    <a:pt x="1" y="12208"/>
                    <a:pt x="1410" y="14688"/>
                    <a:pt x="3556" y="16181"/>
                  </a:cubicBezTo>
                  <a:lnTo>
                    <a:pt x="3309" y="18181"/>
                  </a:lnTo>
                  <a:cubicBezTo>
                    <a:pt x="3272" y="18483"/>
                    <a:pt x="3487" y="18758"/>
                    <a:pt x="3787" y="18796"/>
                  </a:cubicBezTo>
                  <a:cubicBezTo>
                    <a:pt x="3811" y="18799"/>
                    <a:pt x="3834" y="18800"/>
                    <a:pt x="3856" y="18800"/>
                  </a:cubicBezTo>
                  <a:cubicBezTo>
                    <a:pt x="4141" y="18800"/>
                    <a:pt x="4369" y="18588"/>
                    <a:pt x="4402" y="18318"/>
                  </a:cubicBezTo>
                  <a:lnTo>
                    <a:pt x="4589" y="16790"/>
                  </a:lnTo>
                  <a:cubicBezTo>
                    <a:pt x="5697" y="17343"/>
                    <a:pt x="6942" y="17662"/>
                    <a:pt x="8263" y="17662"/>
                  </a:cubicBezTo>
                  <a:cubicBezTo>
                    <a:pt x="9583" y="17662"/>
                    <a:pt x="10827" y="17343"/>
                    <a:pt x="11935" y="16790"/>
                  </a:cubicBezTo>
                  <a:lnTo>
                    <a:pt x="12121" y="18318"/>
                  </a:lnTo>
                  <a:cubicBezTo>
                    <a:pt x="12156" y="18589"/>
                    <a:pt x="12384" y="18800"/>
                    <a:pt x="12667" y="18800"/>
                  </a:cubicBezTo>
                  <a:cubicBezTo>
                    <a:pt x="12690" y="18800"/>
                    <a:pt x="12713" y="18799"/>
                    <a:pt x="12736" y="18796"/>
                  </a:cubicBezTo>
                  <a:cubicBezTo>
                    <a:pt x="13039" y="18758"/>
                    <a:pt x="13252" y="18483"/>
                    <a:pt x="13215" y="18181"/>
                  </a:cubicBezTo>
                  <a:lnTo>
                    <a:pt x="12970" y="16181"/>
                  </a:lnTo>
                  <a:cubicBezTo>
                    <a:pt x="15115" y="14688"/>
                    <a:pt x="16525" y="12208"/>
                    <a:pt x="16525" y="9400"/>
                  </a:cubicBezTo>
                  <a:cubicBezTo>
                    <a:pt x="16525" y="5865"/>
                    <a:pt x="14287" y="2812"/>
                    <a:pt x="11156" y="1636"/>
                  </a:cubicBezTo>
                  <a:lnTo>
                    <a:pt x="11012" y="483"/>
                  </a:lnTo>
                  <a:cubicBezTo>
                    <a:pt x="10977" y="204"/>
                    <a:pt x="10743" y="1"/>
                    <a:pt x="10464" y="1"/>
                  </a:cubicBezTo>
                  <a:cubicBezTo>
                    <a:pt x="10442" y="1"/>
                    <a:pt x="10419" y="2"/>
                    <a:pt x="10397" y="5"/>
                  </a:cubicBezTo>
                  <a:cubicBezTo>
                    <a:pt x="10096" y="42"/>
                    <a:pt x="9881" y="319"/>
                    <a:pt x="9918" y="620"/>
                  </a:cubicBezTo>
                  <a:lnTo>
                    <a:pt x="10003" y="1290"/>
                  </a:lnTo>
                  <a:cubicBezTo>
                    <a:pt x="9442" y="1170"/>
                    <a:pt x="8860" y="1102"/>
                    <a:pt x="8263" y="1102"/>
                  </a:cubicBezTo>
                  <a:cubicBezTo>
                    <a:pt x="7664" y="1102"/>
                    <a:pt x="7084" y="1170"/>
                    <a:pt x="6521" y="1290"/>
                  </a:cubicBezTo>
                  <a:lnTo>
                    <a:pt x="6606" y="620"/>
                  </a:lnTo>
                  <a:cubicBezTo>
                    <a:pt x="6643" y="319"/>
                    <a:pt x="6430" y="44"/>
                    <a:pt x="6127" y="5"/>
                  </a:cubicBezTo>
                  <a:cubicBezTo>
                    <a:pt x="6105" y="2"/>
                    <a:pt x="6082" y="1"/>
                    <a:pt x="6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7063275" y="3657250"/>
              <a:ext cx="21625" cy="21625"/>
            </a:xfrm>
            <a:custGeom>
              <a:rect b="b" l="l" r="r" t="t"/>
              <a:pathLst>
                <a:path extrusionOk="0" h="865" w="865">
                  <a:moveTo>
                    <a:pt x="312" y="1"/>
                  </a:moveTo>
                  <a:cubicBezTo>
                    <a:pt x="171" y="275"/>
                    <a:pt x="60" y="562"/>
                    <a:pt x="1" y="864"/>
                  </a:cubicBezTo>
                  <a:cubicBezTo>
                    <a:pt x="303" y="805"/>
                    <a:pt x="592" y="696"/>
                    <a:pt x="864" y="553"/>
                  </a:cubicBezTo>
                  <a:cubicBezTo>
                    <a:pt x="661" y="387"/>
                    <a:pt x="478" y="204"/>
                    <a:pt x="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7206000" y="3657250"/>
              <a:ext cx="21600" cy="21625"/>
            </a:xfrm>
            <a:custGeom>
              <a:rect b="b" l="l" r="r" t="t"/>
              <a:pathLst>
                <a:path extrusionOk="0" h="865" w="864">
                  <a:moveTo>
                    <a:pt x="552" y="1"/>
                  </a:moveTo>
                  <a:cubicBezTo>
                    <a:pt x="387" y="204"/>
                    <a:pt x="203" y="387"/>
                    <a:pt x="0" y="553"/>
                  </a:cubicBezTo>
                  <a:cubicBezTo>
                    <a:pt x="272" y="696"/>
                    <a:pt x="561" y="805"/>
                    <a:pt x="863" y="864"/>
                  </a:cubicBezTo>
                  <a:cubicBezTo>
                    <a:pt x="805" y="562"/>
                    <a:pt x="694" y="275"/>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7135650" y="3692100"/>
              <a:ext cx="19575" cy="20800"/>
            </a:xfrm>
            <a:custGeom>
              <a:rect b="b" l="l" r="r" t="t"/>
              <a:pathLst>
                <a:path extrusionOk="0" h="832" w="783">
                  <a:moveTo>
                    <a:pt x="1" y="1"/>
                  </a:moveTo>
                  <a:cubicBezTo>
                    <a:pt x="94" y="294"/>
                    <a:pt x="219" y="575"/>
                    <a:pt x="392" y="831"/>
                  </a:cubicBezTo>
                  <a:cubicBezTo>
                    <a:pt x="565" y="575"/>
                    <a:pt x="689" y="294"/>
                    <a:pt x="783" y="1"/>
                  </a:cubicBezTo>
                  <a:lnTo>
                    <a:pt x="783" y="1"/>
                  </a:lnTo>
                  <a:cubicBezTo>
                    <a:pt x="652" y="14"/>
                    <a:pt x="526" y="40"/>
                    <a:pt x="392" y="40"/>
                  </a:cubicBezTo>
                  <a:cubicBezTo>
                    <a:pt x="258" y="40"/>
                    <a:pt x="132" y="1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26"/>
          <p:cNvGrpSpPr/>
          <p:nvPr/>
        </p:nvGrpSpPr>
        <p:grpSpPr>
          <a:xfrm>
            <a:off x="6305317" y="10261134"/>
            <a:ext cx="652407" cy="1237040"/>
            <a:chOff x="1827100" y="3361725"/>
            <a:chExt cx="247875" cy="470000"/>
          </a:xfrm>
        </p:grpSpPr>
        <p:sp>
          <p:nvSpPr>
            <p:cNvPr id="1255" name="Google Shape;1255;p26"/>
            <p:cNvSpPr/>
            <p:nvPr/>
          </p:nvSpPr>
          <p:spPr>
            <a:xfrm>
              <a:off x="1895975" y="3430575"/>
              <a:ext cx="110175" cy="110175"/>
            </a:xfrm>
            <a:custGeom>
              <a:rect b="b" l="l" r="r" t="t"/>
              <a:pathLst>
                <a:path extrusionOk="0" h="4407" w="4407">
                  <a:moveTo>
                    <a:pt x="2203" y="0"/>
                  </a:moveTo>
                  <a:cubicBezTo>
                    <a:pt x="987" y="0"/>
                    <a:pt x="0" y="987"/>
                    <a:pt x="0" y="2203"/>
                  </a:cubicBezTo>
                  <a:cubicBezTo>
                    <a:pt x="0" y="3420"/>
                    <a:pt x="987" y="4406"/>
                    <a:pt x="2203" y="4406"/>
                  </a:cubicBezTo>
                  <a:cubicBezTo>
                    <a:pt x="3420" y="4406"/>
                    <a:pt x="4406" y="3420"/>
                    <a:pt x="4406" y="2203"/>
                  </a:cubicBezTo>
                  <a:cubicBezTo>
                    <a:pt x="4406" y="987"/>
                    <a:pt x="3420" y="0"/>
                    <a:pt x="2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1909825" y="3361725"/>
              <a:ext cx="82450" cy="42050"/>
            </a:xfrm>
            <a:custGeom>
              <a:rect b="b" l="l" r="r" t="t"/>
              <a:pathLst>
                <a:path extrusionOk="0" h="1682" w="3298">
                  <a:moveTo>
                    <a:pt x="1649" y="1"/>
                  </a:moveTo>
                  <a:cubicBezTo>
                    <a:pt x="989" y="1"/>
                    <a:pt x="404" y="295"/>
                    <a:pt x="1" y="756"/>
                  </a:cubicBezTo>
                  <a:cubicBezTo>
                    <a:pt x="532" y="945"/>
                    <a:pt x="997" y="1265"/>
                    <a:pt x="1363" y="1682"/>
                  </a:cubicBezTo>
                  <a:cubicBezTo>
                    <a:pt x="1460" y="1673"/>
                    <a:pt x="1551" y="1652"/>
                    <a:pt x="1649" y="1652"/>
                  </a:cubicBezTo>
                  <a:cubicBezTo>
                    <a:pt x="1747" y="1652"/>
                    <a:pt x="1839" y="1673"/>
                    <a:pt x="1933" y="1682"/>
                  </a:cubicBezTo>
                  <a:cubicBezTo>
                    <a:pt x="2300" y="1265"/>
                    <a:pt x="2765" y="945"/>
                    <a:pt x="3297" y="756"/>
                  </a:cubicBezTo>
                  <a:cubicBezTo>
                    <a:pt x="2893" y="295"/>
                    <a:pt x="2308" y="1"/>
                    <a:pt x="1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1988850" y="3403000"/>
              <a:ext cx="86125" cy="109275"/>
            </a:xfrm>
            <a:custGeom>
              <a:rect b="b" l="l" r="r" t="t"/>
              <a:pathLst>
                <a:path extrusionOk="0" h="4371" w="3445">
                  <a:moveTo>
                    <a:pt x="1242" y="1"/>
                  </a:moveTo>
                  <a:cubicBezTo>
                    <a:pt x="781" y="1"/>
                    <a:pt x="354" y="144"/>
                    <a:pt x="1" y="386"/>
                  </a:cubicBezTo>
                  <a:cubicBezTo>
                    <a:pt x="1060" y="936"/>
                    <a:pt x="1792" y="2032"/>
                    <a:pt x="1792" y="3306"/>
                  </a:cubicBezTo>
                  <a:cubicBezTo>
                    <a:pt x="1792" y="3681"/>
                    <a:pt x="1717" y="4036"/>
                    <a:pt x="1601" y="4371"/>
                  </a:cubicBezTo>
                  <a:cubicBezTo>
                    <a:pt x="2646" y="4199"/>
                    <a:pt x="3445" y="3299"/>
                    <a:pt x="3445" y="2204"/>
                  </a:cubicBezTo>
                  <a:cubicBezTo>
                    <a:pt x="3445" y="987"/>
                    <a:pt x="2458" y="1"/>
                    <a:pt x="1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1827100" y="3403000"/>
              <a:ext cx="86150" cy="109275"/>
            </a:xfrm>
            <a:custGeom>
              <a:rect b="b" l="l" r="r" t="t"/>
              <a:pathLst>
                <a:path extrusionOk="0" h="4371" w="3446">
                  <a:moveTo>
                    <a:pt x="2203" y="1"/>
                  </a:moveTo>
                  <a:cubicBezTo>
                    <a:pt x="987" y="1"/>
                    <a:pt x="0" y="987"/>
                    <a:pt x="0" y="2204"/>
                  </a:cubicBezTo>
                  <a:cubicBezTo>
                    <a:pt x="0" y="3299"/>
                    <a:pt x="800" y="4199"/>
                    <a:pt x="1845" y="4371"/>
                  </a:cubicBezTo>
                  <a:cubicBezTo>
                    <a:pt x="1730" y="4036"/>
                    <a:pt x="1653" y="3681"/>
                    <a:pt x="1653" y="3306"/>
                  </a:cubicBezTo>
                  <a:cubicBezTo>
                    <a:pt x="1653" y="2032"/>
                    <a:pt x="2385" y="936"/>
                    <a:pt x="3445" y="386"/>
                  </a:cubicBezTo>
                  <a:cubicBezTo>
                    <a:pt x="3092" y="144"/>
                    <a:pt x="2665"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a:off x="1854650" y="3768100"/>
              <a:ext cx="192775" cy="63625"/>
            </a:xfrm>
            <a:custGeom>
              <a:rect b="b" l="l" r="r" t="t"/>
              <a:pathLst>
                <a:path extrusionOk="0" h="2545" w="7711">
                  <a:moveTo>
                    <a:pt x="617" y="0"/>
                  </a:moveTo>
                  <a:cubicBezTo>
                    <a:pt x="231" y="259"/>
                    <a:pt x="0" y="563"/>
                    <a:pt x="0" y="892"/>
                  </a:cubicBezTo>
                  <a:cubicBezTo>
                    <a:pt x="0" y="1805"/>
                    <a:pt x="1727" y="2544"/>
                    <a:pt x="3856" y="2544"/>
                  </a:cubicBezTo>
                  <a:cubicBezTo>
                    <a:pt x="5986" y="2544"/>
                    <a:pt x="7710" y="1805"/>
                    <a:pt x="7710" y="892"/>
                  </a:cubicBezTo>
                  <a:cubicBezTo>
                    <a:pt x="7710" y="563"/>
                    <a:pt x="7480" y="257"/>
                    <a:pt x="7092" y="0"/>
                  </a:cubicBezTo>
                  <a:cubicBezTo>
                    <a:pt x="6276" y="883"/>
                    <a:pt x="5115" y="1442"/>
                    <a:pt x="3856" y="1442"/>
                  </a:cubicBezTo>
                  <a:cubicBezTo>
                    <a:pt x="2596" y="1442"/>
                    <a:pt x="1425" y="881"/>
                    <a:pt x="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a:off x="1880050" y="3546775"/>
              <a:ext cx="141950" cy="147250"/>
            </a:xfrm>
            <a:custGeom>
              <a:rect b="b" l="l" r="r" t="t"/>
              <a:pathLst>
                <a:path extrusionOk="0" h="5890" w="5678">
                  <a:moveTo>
                    <a:pt x="637" y="0"/>
                  </a:moveTo>
                  <a:lnTo>
                    <a:pt x="637" y="2480"/>
                  </a:lnTo>
                  <a:cubicBezTo>
                    <a:pt x="637" y="2999"/>
                    <a:pt x="461" y="3524"/>
                    <a:pt x="130" y="3996"/>
                  </a:cubicBezTo>
                  <a:cubicBezTo>
                    <a:pt x="82" y="4067"/>
                    <a:pt x="45" y="4143"/>
                    <a:pt x="1" y="4217"/>
                  </a:cubicBezTo>
                  <a:cubicBezTo>
                    <a:pt x="876" y="5301"/>
                    <a:pt x="1848" y="5889"/>
                    <a:pt x="2840" y="5889"/>
                  </a:cubicBezTo>
                  <a:cubicBezTo>
                    <a:pt x="3833" y="5889"/>
                    <a:pt x="4801" y="5301"/>
                    <a:pt x="5678" y="4223"/>
                  </a:cubicBezTo>
                  <a:cubicBezTo>
                    <a:pt x="5642" y="4161"/>
                    <a:pt x="5616" y="4095"/>
                    <a:pt x="5576" y="4036"/>
                  </a:cubicBezTo>
                  <a:cubicBezTo>
                    <a:pt x="5222" y="3515"/>
                    <a:pt x="5043" y="2988"/>
                    <a:pt x="5043" y="2473"/>
                  </a:cubicBezTo>
                  <a:lnTo>
                    <a:pt x="5043" y="0"/>
                  </a:lnTo>
                  <a:cubicBezTo>
                    <a:pt x="4457" y="528"/>
                    <a:pt x="3690" y="859"/>
                    <a:pt x="2840" y="859"/>
                  </a:cubicBezTo>
                  <a:cubicBezTo>
                    <a:pt x="1991" y="859"/>
                    <a:pt x="1222" y="528"/>
                    <a:pt x="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1868400" y="3681550"/>
              <a:ext cx="165550" cy="95100"/>
            </a:xfrm>
            <a:custGeom>
              <a:rect b="b" l="l" r="r" t="t"/>
              <a:pathLst>
                <a:path extrusionOk="0" h="3804" w="6622">
                  <a:moveTo>
                    <a:pt x="38" y="0"/>
                  </a:moveTo>
                  <a:cubicBezTo>
                    <a:pt x="14" y="164"/>
                    <a:pt x="1" y="331"/>
                    <a:pt x="1" y="498"/>
                  </a:cubicBezTo>
                  <a:cubicBezTo>
                    <a:pt x="1" y="2321"/>
                    <a:pt x="1484" y="3803"/>
                    <a:pt x="3306" y="3803"/>
                  </a:cubicBezTo>
                  <a:cubicBezTo>
                    <a:pt x="4999" y="3803"/>
                    <a:pt x="6309" y="2549"/>
                    <a:pt x="6560" y="1082"/>
                  </a:cubicBezTo>
                  <a:cubicBezTo>
                    <a:pt x="6622" y="721"/>
                    <a:pt x="6613" y="361"/>
                    <a:pt x="6560" y="11"/>
                  </a:cubicBezTo>
                  <a:cubicBezTo>
                    <a:pt x="5572" y="1040"/>
                    <a:pt x="4470" y="1600"/>
                    <a:pt x="3306" y="1600"/>
                  </a:cubicBezTo>
                  <a:cubicBezTo>
                    <a:pt x="2141" y="1600"/>
                    <a:pt x="1032" y="104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26"/>
          <p:cNvGrpSpPr/>
          <p:nvPr/>
        </p:nvGrpSpPr>
        <p:grpSpPr>
          <a:xfrm rot="2461361">
            <a:off x="-5542671" y="9412570"/>
            <a:ext cx="15611742" cy="10483413"/>
            <a:chOff x="-7632736" y="-4325532"/>
            <a:chExt cx="17382341" cy="11744201"/>
          </a:xfrm>
        </p:grpSpPr>
        <p:grpSp>
          <p:nvGrpSpPr>
            <p:cNvPr id="1263" name="Google Shape;1263;p26"/>
            <p:cNvGrpSpPr/>
            <p:nvPr/>
          </p:nvGrpSpPr>
          <p:grpSpPr>
            <a:xfrm rot="-1236260">
              <a:off x="-6854239" y="-1989203"/>
              <a:ext cx="14563292" cy="7071544"/>
              <a:chOff x="-2235796" y="-3125145"/>
              <a:chExt cx="14563805" cy="7071793"/>
            </a:xfrm>
          </p:grpSpPr>
          <p:sp>
            <p:nvSpPr>
              <p:cNvPr id="1264" name="Google Shape;1264;p26"/>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26"/>
            <p:cNvSpPr/>
            <p:nvPr/>
          </p:nvSpPr>
          <p:spPr>
            <a:xfrm rot="575470">
              <a:off x="-5015618" y="355668"/>
              <a:ext cx="2143302" cy="6276416"/>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rot="575470">
              <a:off x="-4067717" y="417890"/>
              <a:ext cx="1382993" cy="1519825"/>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rot="575470">
              <a:off x="-4324174" y="1596772"/>
              <a:ext cx="1544415" cy="2748931"/>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6"/>
            <p:cNvSpPr/>
            <p:nvPr/>
          </p:nvSpPr>
          <p:spPr>
            <a:xfrm rot="575470">
              <a:off x="-6008320" y="367603"/>
              <a:ext cx="3684940" cy="3092003"/>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6"/>
            <p:cNvSpPr/>
            <p:nvPr/>
          </p:nvSpPr>
          <p:spPr>
            <a:xfrm rot="575470">
              <a:off x="-5496646" y="2745025"/>
              <a:ext cx="2974208" cy="757533"/>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6"/>
            <p:cNvSpPr/>
            <p:nvPr/>
          </p:nvSpPr>
          <p:spPr>
            <a:xfrm rot="575470">
              <a:off x="-5774552" y="150605"/>
              <a:ext cx="773001" cy="1614615"/>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rot="575470">
              <a:off x="2960619" y="-451716"/>
              <a:ext cx="4544006" cy="154758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rot="575470">
              <a:off x="2975583" y="-630080"/>
              <a:ext cx="2095708" cy="1521808"/>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rot="575470">
              <a:off x="-4104705" y="-1158236"/>
              <a:ext cx="8025484" cy="5938501"/>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rot="575470">
              <a:off x="-2380593" y="-841376"/>
              <a:ext cx="5724726" cy="5695773"/>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rot="575470">
              <a:off x="-1364328" y="-928333"/>
              <a:ext cx="5265844" cy="5938104"/>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rot="575470">
              <a:off x="5246234" y="-219510"/>
              <a:ext cx="2255940" cy="1304067"/>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rot="575470">
              <a:off x="6994398" y="-395139"/>
              <a:ext cx="2682697" cy="1095448"/>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6"/>
            <p:cNvSpPr/>
            <p:nvPr/>
          </p:nvSpPr>
          <p:spPr>
            <a:xfrm rot="575470">
              <a:off x="8793032" y="-244243"/>
              <a:ext cx="920144" cy="514408"/>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6"/>
            <p:cNvSpPr/>
            <p:nvPr/>
          </p:nvSpPr>
          <p:spPr>
            <a:xfrm rot="575470">
              <a:off x="8029049" y="-343412"/>
              <a:ext cx="1070461" cy="731753"/>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6"/>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6"/>
            <p:cNvSpPr/>
            <p:nvPr/>
          </p:nvSpPr>
          <p:spPr>
            <a:xfrm rot="575470">
              <a:off x="-2058769" y="375145"/>
              <a:ext cx="4316350" cy="3824945"/>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26"/>
            <p:cNvGrpSpPr/>
            <p:nvPr/>
          </p:nvGrpSpPr>
          <p:grpSpPr>
            <a:xfrm rot="-1236260">
              <a:off x="-5741660" y="-876553"/>
              <a:ext cx="2530183" cy="2207140"/>
              <a:chOff x="-345090" y="-3653875"/>
              <a:chExt cx="2530272" cy="2207217"/>
            </a:xfrm>
          </p:grpSpPr>
          <p:sp>
            <p:nvSpPr>
              <p:cNvPr id="1291" name="Google Shape;1291;p26"/>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6"/>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6"/>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26"/>
          <p:cNvGrpSpPr/>
          <p:nvPr/>
        </p:nvGrpSpPr>
        <p:grpSpPr>
          <a:xfrm flipH="1" rot="443170">
            <a:off x="13862442" y="-3277628"/>
            <a:ext cx="14143168" cy="9497305"/>
            <a:chOff x="-7632736" y="-4325532"/>
            <a:chExt cx="17382341" cy="11744201"/>
          </a:xfrm>
        </p:grpSpPr>
        <p:grpSp>
          <p:nvGrpSpPr>
            <p:cNvPr id="1295" name="Google Shape;1295;p26"/>
            <p:cNvGrpSpPr/>
            <p:nvPr/>
          </p:nvGrpSpPr>
          <p:grpSpPr>
            <a:xfrm rot="-1236260">
              <a:off x="-6854239" y="-1989203"/>
              <a:ext cx="14563292" cy="7071544"/>
              <a:chOff x="-2235796" y="-3125145"/>
              <a:chExt cx="14563805" cy="7071793"/>
            </a:xfrm>
          </p:grpSpPr>
          <p:sp>
            <p:nvSpPr>
              <p:cNvPr id="1296" name="Google Shape;1296;p26"/>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6"/>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6"/>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26"/>
            <p:cNvSpPr/>
            <p:nvPr/>
          </p:nvSpPr>
          <p:spPr>
            <a:xfrm rot="575470">
              <a:off x="-5015618" y="355668"/>
              <a:ext cx="2143302" cy="6276416"/>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6"/>
            <p:cNvSpPr/>
            <p:nvPr/>
          </p:nvSpPr>
          <p:spPr>
            <a:xfrm rot="575470">
              <a:off x="-4067717" y="417890"/>
              <a:ext cx="1382993" cy="1519825"/>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rot="575470">
              <a:off x="-4324174" y="1596772"/>
              <a:ext cx="1544415" cy="2748931"/>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rot="575470">
              <a:off x="-6008320" y="367603"/>
              <a:ext cx="3684940" cy="3092003"/>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6"/>
            <p:cNvSpPr/>
            <p:nvPr/>
          </p:nvSpPr>
          <p:spPr>
            <a:xfrm rot="575470">
              <a:off x="-5496646" y="2745025"/>
              <a:ext cx="2974208" cy="757533"/>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6"/>
            <p:cNvSpPr/>
            <p:nvPr/>
          </p:nvSpPr>
          <p:spPr>
            <a:xfrm rot="575470">
              <a:off x="-5774552" y="150605"/>
              <a:ext cx="773001" cy="1614615"/>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6"/>
            <p:cNvSpPr/>
            <p:nvPr/>
          </p:nvSpPr>
          <p:spPr>
            <a:xfrm rot="575470">
              <a:off x="2960619" y="-451716"/>
              <a:ext cx="4544006" cy="154758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rot="575470">
              <a:off x="2975583" y="-630080"/>
              <a:ext cx="2095708" cy="1521808"/>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rot="575470">
              <a:off x="-4104705" y="-1158236"/>
              <a:ext cx="8025484" cy="5938501"/>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rot="575470">
              <a:off x="-2380593" y="-841376"/>
              <a:ext cx="5724726" cy="5695773"/>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rot="575470">
              <a:off x="-1364328" y="-928333"/>
              <a:ext cx="5265844" cy="5938104"/>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rot="575470">
              <a:off x="5246234" y="-219510"/>
              <a:ext cx="2255940" cy="1304067"/>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6"/>
            <p:cNvSpPr/>
            <p:nvPr/>
          </p:nvSpPr>
          <p:spPr>
            <a:xfrm rot="575470">
              <a:off x="6994398" y="-395139"/>
              <a:ext cx="2682697" cy="1095448"/>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6"/>
            <p:cNvSpPr/>
            <p:nvPr/>
          </p:nvSpPr>
          <p:spPr>
            <a:xfrm rot="575470">
              <a:off x="8793032" y="-244243"/>
              <a:ext cx="920144" cy="514408"/>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rot="575470">
              <a:off x="8029049" y="-343412"/>
              <a:ext cx="1070461" cy="731753"/>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rot="575470">
              <a:off x="-2058769" y="375145"/>
              <a:ext cx="4316350" cy="3824945"/>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26"/>
            <p:cNvGrpSpPr/>
            <p:nvPr/>
          </p:nvGrpSpPr>
          <p:grpSpPr>
            <a:xfrm rot="-1236260">
              <a:off x="-5741660" y="-876553"/>
              <a:ext cx="2530183" cy="2207140"/>
              <a:chOff x="-345090" y="-3653875"/>
              <a:chExt cx="2530272" cy="2207217"/>
            </a:xfrm>
          </p:grpSpPr>
          <p:sp>
            <p:nvSpPr>
              <p:cNvPr id="1323" name="Google Shape;1323;p26"/>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7"/>
          <p:cNvSpPr txBox="1"/>
          <p:nvPr>
            <p:ph idx="1" type="subTitle"/>
          </p:nvPr>
        </p:nvSpPr>
        <p:spPr>
          <a:xfrm>
            <a:off x="1567400" y="3008376"/>
            <a:ext cx="19905300" cy="5121000"/>
          </a:xfrm>
          <a:prstGeom prst="rect">
            <a:avLst/>
          </a:prstGeom>
        </p:spPr>
        <p:txBody>
          <a:bodyPr anchorCtr="0" anchor="t" bIns="255950" lIns="255950" spcFirstLastPara="1" rIns="255950" wrap="square" tIns="255950">
            <a:noAutofit/>
          </a:bodyPr>
          <a:lstStyle/>
          <a:p>
            <a:pPr indent="0" lvl="0" marL="0" rtl="0" algn="l">
              <a:spcBef>
                <a:spcPts val="0"/>
              </a:spcBef>
              <a:spcAft>
                <a:spcPts val="0"/>
              </a:spcAft>
              <a:buNone/>
            </a:pPr>
            <a:r>
              <a:rPr lang="es"/>
              <a:t>Aquí encontrarás varios recursos alternativos cuyo estilo encaja en el de esta plantilla:</a:t>
            </a:r>
            <a:endParaRPr/>
          </a:p>
          <a:p>
            <a:pPr indent="0" lvl="0" marL="0" rtl="0" algn="l">
              <a:spcBef>
                <a:spcPts val="1000"/>
              </a:spcBef>
              <a:spcAft>
                <a:spcPts val="0"/>
              </a:spcAft>
              <a:buNone/>
            </a:pPr>
            <a:r>
              <a:rPr i="1" lang="es" sz="6000">
                <a:latin typeface="DM Serif Display"/>
                <a:ea typeface="DM Serif Display"/>
                <a:cs typeface="DM Serif Display"/>
                <a:sym typeface="DM Serif Display"/>
              </a:rPr>
              <a:t>Vectores:</a:t>
            </a:r>
            <a:endParaRPr i="1" sz="6000">
              <a:latin typeface="DM Serif Display"/>
              <a:ea typeface="DM Serif Display"/>
              <a:cs typeface="DM Serif Display"/>
              <a:sym typeface="DM Serif Display"/>
            </a:endParaRPr>
          </a:p>
          <a:p>
            <a:pPr indent="-450850" lvl="0" marL="1143000" marR="91440" rtl="0" algn="l">
              <a:spcBef>
                <a:spcPts val="0"/>
              </a:spcBef>
              <a:spcAft>
                <a:spcPts val="0"/>
              </a:spcAft>
              <a:buSzPts val="3500"/>
              <a:buChar char="●"/>
            </a:pPr>
            <a:r>
              <a:rPr lang="es">
                <a:uFill>
                  <a:noFill/>
                </a:uFill>
                <a:hlinkClick r:id="rId3"/>
              </a:rPr>
              <a:t>20th of july hand drawn flat background I</a:t>
            </a:r>
            <a:endParaRPr/>
          </a:p>
          <a:p>
            <a:pPr indent="-450850" lvl="0" marL="1143000" rtl="0" algn="l">
              <a:spcBef>
                <a:spcPts val="0"/>
              </a:spcBef>
              <a:spcAft>
                <a:spcPts val="0"/>
              </a:spcAft>
              <a:buSzPts val="3500"/>
              <a:buChar char="●"/>
            </a:pPr>
            <a:r>
              <a:rPr lang="es">
                <a:uFill>
                  <a:noFill/>
                </a:uFill>
                <a:hlinkClick r:id="rId4"/>
              </a:rPr>
              <a:t>20th of july hand drawn flat background II</a:t>
            </a:r>
            <a:endParaRPr/>
          </a:p>
          <a:p>
            <a:pPr indent="-450850" lvl="0" marL="1143000" rtl="0" algn="l">
              <a:spcBef>
                <a:spcPts val="0"/>
              </a:spcBef>
              <a:spcAft>
                <a:spcPts val="0"/>
              </a:spcAft>
              <a:buSzPts val="3500"/>
              <a:buChar char="●"/>
            </a:pPr>
            <a:r>
              <a:rPr lang="es">
                <a:uFill>
                  <a:noFill/>
                </a:uFill>
                <a:hlinkClick r:id="rId5"/>
              </a:rPr>
              <a:t>20th of july hand drawn flat illustration</a:t>
            </a:r>
            <a:endParaRPr/>
          </a:p>
        </p:txBody>
      </p:sp>
      <p:sp>
        <p:nvSpPr>
          <p:cNvPr id="1331" name="Google Shape;1331;p27"/>
          <p:cNvSpPr txBox="1"/>
          <p:nvPr>
            <p:ph type="title"/>
          </p:nvPr>
        </p:nvSpPr>
        <p:spPr>
          <a:xfrm>
            <a:off x="457200" y="1197864"/>
            <a:ext cx="22125600" cy="15363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Recursos alternativos</a:t>
            </a:r>
            <a:endParaRPr/>
          </a:p>
        </p:txBody>
      </p:sp>
      <p:grpSp>
        <p:nvGrpSpPr>
          <p:cNvPr id="1332" name="Google Shape;1332;p27"/>
          <p:cNvGrpSpPr/>
          <p:nvPr/>
        </p:nvGrpSpPr>
        <p:grpSpPr>
          <a:xfrm>
            <a:off x="7159944" y="9237993"/>
            <a:ext cx="8323098" cy="3654117"/>
            <a:chOff x="3557825" y="1915700"/>
            <a:chExt cx="1312750" cy="576350"/>
          </a:xfrm>
        </p:grpSpPr>
        <p:sp>
          <p:nvSpPr>
            <p:cNvPr id="1333" name="Google Shape;1333;p27"/>
            <p:cNvSpPr/>
            <p:nvPr/>
          </p:nvSpPr>
          <p:spPr>
            <a:xfrm>
              <a:off x="3557825" y="1915700"/>
              <a:ext cx="1312750" cy="576350"/>
            </a:xfrm>
            <a:custGeom>
              <a:rect b="b" l="l" r="r" t="t"/>
              <a:pathLst>
                <a:path extrusionOk="0" h="23054" w="52510">
                  <a:moveTo>
                    <a:pt x="40981" y="0"/>
                  </a:moveTo>
                  <a:cubicBezTo>
                    <a:pt x="40870" y="0"/>
                    <a:pt x="40758" y="1"/>
                    <a:pt x="40647" y="3"/>
                  </a:cubicBezTo>
                  <a:cubicBezTo>
                    <a:pt x="36369" y="75"/>
                    <a:pt x="31307" y="2834"/>
                    <a:pt x="28833" y="5596"/>
                  </a:cubicBezTo>
                  <a:cubicBezTo>
                    <a:pt x="27909" y="6629"/>
                    <a:pt x="27231" y="7818"/>
                    <a:pt x="26081" y="8697"/>
                  </a:cubicBezTo>
                  <a:cubicBezTo>
                    <a:pt x="24417" y="9969"/>
                    <a:pt x="20185" y="13093"/>
                    <a:pt x="9558" y="13093"/>
                  </a:cubicBezTo>
                  <a:cubicBezTo>
                    <a:pt x="9459" y="13093"/>
                    <a:pt x="9359" y="13093"/>
                    <a:pt x="9259" y="13092"/>
                  </a:cubicBezTo>
                  <a:cubicBezTo>
                    <a:pt x="7376" y="13081"/>
                    <a:pt x="5788" y="11883"/>
                    <a:pt x="3927" y="11666"/>
                  </a:cubicBezTo>
                  <a:cubicBezTo>
                    <a:pt x="3677" y="11638"/>
                    <a:pt x="3425" y="11623"/>
                    <a:pt x="3173" y="11623"/>
                  </a:cubicBezTo>
                  <a:cubicBezTo>
                    <a:pt x="2043" y="11623"/>
                    <a:pt x="913" y="11908"/>
                    <a:pt x="0" y="12436"/>
                  </a:cubicBezTo>
                  <a:lnTo>
                    <a:pt x="644" y="22345"/>
                  </a:lnTo>
                  <a:cubicBezTo>
                    <a:pt x="1557" y="21818"/>
                    <a:pt x="2687" y="21533"/>
                    <a:pt x="3816" y="21533"/>
                  </a:cubicBezTo>
                  <a:cubicBezTo>
                    <a:pt x="4068" y="21533"/>
                    <a:pt x="4320" y="21547"/>
                    <a:pt x="4570" y="21576"/>
                  </a:cubicBezTo>
                  <a:cubicBezTo>
                    <a:pt x="6432" y="21792"/>
                    <a:pt x="8044" y="22768"/>
                    <a:pt x="9903" y="23002"/>
                  </a:cubicBezTo>
                  <a:cubicBezTo>
                    <a:pt x="10182" y="23037"/>
                    <a:pt x="10465" y="23054"/>
                    <a:pt x="10747" y="23054"/>
                  </a:cubicBezTo>
                  <a:cubicBezTo>
                    <a:pt x="11720" y="23054"/>
                    <a:pt x="12693" y="22849"/>
                    <a:pt x="13533" y="22458"/>
                  </a:cubicBezTo>
                  <a:cubicBezTo>
                    <a:pt x="14862" y="21839"/>
                    <a:pt x="15870" y="20776"/>
                    <a:pt x="17344" y="20417"/>
                  </a:cubicBezTo>
                  <a:cubicBezTo>
                    <a:pt x="17849" y="20293"/>
                    <a:pt x="18374" y="20263"/>
                    <a:pt x="18903" y="20263"/>
                  </a:cubicBezTo>
                  <a:cubicBezTo>
                    <a:pt x="19350" y="20263"/>
                    <a:pt x="19801" y="20285"/>
                    <a:pt x="20246" y="20292"/>
                  </a:cubicBezTo>
                  <a:cubicBezTo>
                    <a:pt x="20336" y="20293"/>
                    <a:pt x="20426" y="20294"/>
                    <a:pt x="20516" y="20294"/>
                  </a:cubicBezTo>
                  <a:cubicBezTo>
                    <a:pt x="22768" y="20294"/>
                    <a:pt x="25110" y="19839"/>
                    <a:pt x="26724" y="18606"/>
                  </a:cubicBezTo>
                  <a:cubicBezTo>
                    <a:pt x="27875" y="17726"/>
                    <a:pt x="28552" y="16539"/>
                    <a:pt x="29476" y="15506"/>
                  </a:cubicBezTo>
                  <a:cubicBezTo>
                    <a:pt x="31950" y="12743"/>
                    <a:pt x="36250" y="11172"/>
                    <a:pt x="40527" y="11100"/>
                  </a:cubicBezTo>
                  <a:cubicBezTo>
                    <a:pt x="40639" y="11098"/>
                    <a:pt x="40750" y="11097"/>
                    <a:pt x="40862" y="11097"/>
                  </a:cubicBezTo>
                  <a:cubicBezTo>
                    <a:pt x="45023" y="11097"/>
                    <a:pt x="49099" y="12404"/>
                    <a:pt x="52390" y="14427"/>
                  </a:cubicBezTo>
                  <a:lnTo>
                    <a:pt x="52510" y="3330"/>
                  </a:lnTo>
                  <a:cubicBezTo>
                    <a:pt x="49218" y="1308"/>
                    <a:pt x="45142" y="0"/>
                    <a:pt x="40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3565475" y="2037600"/>
              <a:ext cx="1303800" cy="398450"/>
            </a:xfrm>
            <a:custGeom>
              <a:rect b="b" l="l" r="r" t="t"/>
              <a:pathLst>
                <a:path extrusionOk="0" h="15938" w="52152">
                  <a:moveTo>
                    <a:pt x="40677" y="1"/>
                  </a:moveTo>
                  <a:cubicBezTo>
                    <a:pt x="40565" y="1"/>
                    <a:pt x="40453" y="2"/>
                    <a:pt x="40341" y="4"/>
                  </a:cubicBezTo>
                  <a:cubicBezTo>
                    <a:pt x="36063" y="76"/>
                    <a:pt x="31001" y="2833"/>
                    <a:pt x="28527" y="5597"/>
                  </a:cubicBezTo>
                  <a:cubicBezTo>
                    <a:pt x="27603" y="6630"/>
                    <a:pt x="26925" y="7818"/>
                    <a:pt x="25775" y="8697"/>
                  </a:cubicBezTo>
                  <a:cubicBezTo>
                    <a:pt x="24160" y="9931"/>
                    <a:pt x="21818" y="10385"/>
                    <a:pt x="19567" y="10385"/>
                  </a:cubicBezTo>
                  <a:cubicBezTo>
                    <a:pt x="19477" y="10385"/>
                    <a:pt x="19387" y="10384"/>
                    <a:pt x="19297" y="10383"/>
                  </a:cubicBezTo>
                  <a:cubicBezTo>
                    <a:pt x="18852" y="10375"/>
                    <a:pt x="18403" y="10353"/>
                    <a:pt x="17957" y="10353"/>
                  </a:cubicBezTo>
                  <a:cubicBezTo>
                    <a:pt x="17426" y="10353"/>
                    <a:pt x="16900" y="10385"/>
                    <a:pt x="16395" y="10508"/>
                  </a:cubicBezTo>
                  <a:cubicBezTo>
                    <a:pt x="14921" y="10867"/>
                    <a:pt x="13913" y="11931"/>
                    <a:pt x="12584" y="12549"/>
                  </a:cubicBezTo>
                  <a:cubicBezTo>
                    <a:pt x="11745" y="12939"/>
                    <a:pt x="10772" y="13145"/>
                    <a:pt x="9799" y="13145"/>
                  </a:cubicBezTo>
                  <a:cubicBezTo>
                    <a:pt x="9516" y="13145"/>
                    <a:pt x="9233" y="13127"/>
                    <a:pt x="8953" y="13092"/>
                  </a:cubicBezTo>
                  <a:cubicBezTo>
                    <a:pt x="7095" y="12858"/>
                    <a:pt x="5482" y="11883"/>
                    <a:pt x="3621" y="11667"/>
                  </a:cubicBezTo>
                  <a:cubicBezTo>
                    <a:pt x="3371" y="11638"/>
                    <a:pt x="3118" y="11624"/>
                    <a:pt x="2866" y="11624"/>
                  </a:cubicBezTo>
                  <a:cubicBezTo>
                    <a:pt x="1860" y="11624"/>
                    <a:pt x="854" y="11851"/>
                    <a:pt x="1" y="12274"/>
                  </a:cubicBezTo>
                  <a:lnTo>
                    <a:pt x="176" y="14983"/>
                  </a:lnTo>
                  <a:cubicBezTo>
                    <a:pt x="990" y="14615"/>
                    <a:pt x="1928" y="14417"/>
                    <a:pt x="2866" y="14417"/>
                  </a:cubicBezTo>
                  <a:cubicBezTo>
                    <a:pt x="3118" y="14417"/>
                    <a:pt x="3371" y="14432"/>
                    <a:pt x="3621" y="14461"/>
                  </a:cubicBezTo>
                  <a:cubicBezTo>
                    <a:pt x="5482" y="14676"/>
                    <a:pt x="7095" y="15652"/>
                    <a:pt x="8953" y="15885"/>
                  </a:cubicBezTo>
                  <a:cubicBezTo>
                    <a:pt x="9232" y="15920"/>
                    <a:pt x="9514" y="15938"/>
                    <a:pt x="9797" y="15938"/>
                  </a:cubicBezTo>
                  <a:cubicBezTo>
                    <a:pt x="10770" y="15938"/>
                    <a:pt x="11744" y="15732"/>
                    <a:pt x="12584" y="15342"/>
                  </a:cubicBezTo>
                  <a:cubicBezTo>
                    <a:pt x="13913" y="14724"/>
                    <a:pt x="14921" y="13660"/>
                    <a:pt x="16395" y="13300"/>
                  </a:cubicBezTo>
                  <a:cubicBezTo>
                    <a:pt x="16901" y="13177"/>
                    <a:pt x="17427" y="13147"/>
                    <a:pt x="17958" y="13147"/>
                  </a:cubicBezTo>
                  <a:cubicBezTo>
                    <a:pt x="18404" y="13147"/>
                    <a:pt x="18853" y="13168"/>
                    <a:pt x="19297" y="13175"/>
                  </a:cubicBezTo>
                  <a:cubicBezTo>
                    <a:pt x="19387" y="13177"/>
                    <a:pt x="19477" y="13177"/>
                    <a:pt x="19568" y="13177"/>
                  </a:cubicBezTo>
                  <a:cubicBezTo>
                    <a:pt x="21819" y="13177"/>
                    <a:pt x="24161" y="12724"/>
                    <a:pt x="25775" y="11490"/>
                  </a:cubicBezTo>
                  <a:cubicBezTo>
                    <a:pt x="26925" y="10611"/>
                    <a:pt x="27603" y="9424"/>
                    <a:pt x="28527" y="8391"/>
                  </a:cubicBezTo>
                  <a:cubicBezTo>
                    <a:pt x="31000" y="5627"/>
                    <a:pt x="36063" y="2870"/>
                    <a:pt x="40341" y="2797"/>
                  </a:cubicBezTo>
                  <a:cubicBezTo>
                    <a:pt x="40453" y="2795"/>
                    <a:pt x="40566" y="2794"/>
                    <a:pt x="40678" y="2794"/>
                  </a:cubicBezTo>
                  <a:cubicBezTo>
                    <a:pt x="44804" y="2794"/>
                    <a:pt x="48845" y="4081"/>
                    <a:pt x="52122" y="6075"/>
                  </a:cubicBezTo>
                  <a:lnTo>
                    <a:pt x="52151" y="3299"/>
                  </a:lnTo>
                  <a:cubicBezTo>
                    <a:pt x="48870" y="1295"/>
                    <a:pt x="44815" y="1"/>
                    <a:pt x="406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3569875" y="2107450"/>
              <a:ext cx="1298650" cy="384600"/>
            </a:xfrm>
            <a:custGeom>
              <a:rect b="b" l="l" r="r" t="t"/>
              <a:pathLst>
                <a:path extrusionOk="0" h="15384" w="51946">
                  <a:moveTo>
                    <a:pt x="40502" y="0"/>
                  </a:moveTo>
                  <a:cubicBezTo>
                    <a:pt x="40390" y="0"/>
                    <a:pt x="40277" y="1"/>
                    <a:pt x="40165" y="3"/>
                  </a:cubicBezTo>
                  <a:cubicBezTo>
                    <a:pt x="35887" y="76"/>
                    <a:pt x="30825" y="2833"/>
                    <a:pt x="28351" y="5597"/>
                  </a:cubicBezTo>
                  <a:cubicBezTo>
                    <a:pt x="27427" y="6630"/>
                    <a:pt x="26749" y="7817"/>
                    <a:pt x="25599" y="8696"/>
                  </a:cubicBezTo>
                  <a:cubicBezTo>
                    <a:pt x="23986" y="9929"/>
                    <a:pt x="21647" y="10384"/>
                    <a:pt x="19398" y="10384"/>
                  </a:cubicBezTo>
                  <a:cubicBezTo>
                    <a:pt x="19306" y="10384"/>
                    <a:pt x="19213" y="10383"/>
                    <a:pt x="19121" y="10381"/>
                  </a:cubicBezTo>
                  <a:cubicBezTo>
                    <a:pt x="18677" y="10374"/>
                    <a:pt x="18228" y="10353"/>
                    <a:pt x="17782" y="10353"/>
                  </a:cubicBezTo>
                  <a:cubicBezTo>
                    <a:pt x="17251" y="10353"/>
                    <a:pt x="16725" y="10383"/>
                    <a:pt x="16219" y="10506"/>
                  </a:cubicBezTo>
                  <a:cubicBezTo>
                    <a:pt x="14745" y="10866"/>
                    <a:pt x="13737" y="11930"/>
                    <a:pt x="12408" y="12548"/>
                  </a:cubicBezTo>
                  <a:cubicBezTo>
                    <a:pt x="11568" y="12938"/>
                    <a:pt x="10595" y="13144"/>
                    <a:pt x="9621" y="13144"/>
                  </a:cubicBezTo>
                  <a:cubicBezTo>
                    <a:pt x="9339" y="13144"/>
                    <a:pt x="9056" y="13126"/>
                    <a:pt x="8777" y="13091"/>
                  </a:cubicBezTo>
                  <a:cubicBezTo>
                    <a:pt x="6919" y="12858"/>
                    <a:pt x="5306" y="11882"/>
                    <a:pt x="3445" y="11667"/>
                  </a:cubicBezTo>
                  <a:cubicBezTo>
                    <a:pt x="3195" y="11638"/>
                    <a:pt x="2942" y="11623"/>
                    <a:pt x="2690" y="11623"/>
                  </a:cubicBezTo>
                  <a:cubicBezTo>
                    <a:pt x="1752" y="11623"/>
                    <a:pt x="814" y="11821"/>
                    <a:pt x="0" y="12189"/>
                  </a:cubicBezTo>
                  <a:lnTo>
                    <a:pt x="162" y="14675"/>
                  </a:lnTo>
                  <a:cubicBezTo>
                    <a:pt x="1075" y="14148"/>
                    <a:pt x="2205" y="13863"/>
                    <a:pt x="3334" y="13863"/>
                  </a:cubicBezTo>
                  <a:cubicBezTo>
                    <a:pt x="3586" y="13863"/>
                    <a:pt x="3838" y="13877"/>
                    <a:pt x="4088" y="13906"/>
                  </a:cubicBezTo>
                  <a:cubicBezTo>
                    <a:pt x="5950" y="14122"/>
                    <a:pt x="7562" y="15098"/>
                    <a:pt x="9420" y="15332"/>
                  </a:cubicBezTo>
                  <a:cubicBezTo>
                    <a:pt x="9699" y="15367"/>
                    <a:pt x="9982" y="15384"/>
                    <a:pt x="10264" y="15384"/>
                  </a:cubicBezTo>
                  <a:cubicBezTo>
                    <a:pt x="11238" y="15384"/>
                    <a:pt x="12211" y="15179"/>
                    <a:pt x="13051" y="14788"/>
                  </a:cubicBezTo>
                  <a:cubicBezTo>
                    <a:pt x="14380" y="14169"/>
                    <a:pt x="15388" y="13106"/>
                    <a:pt x="16862" y="12747"/>
                  </a:cubicBezTo>
                  <a:cubicBezTo>
                    <a:pt x="17366" y="12623"/>
                    <a:pt x="17891" y="12593"/>
                    <a:pt x="18421" y="12593"/>
                  </a:cubicBezTo>
                  <a:cubicBezTo>
                    <a:pt x="18868" y="12593"/>
                    <a:pt x="19319" y="12615"/>
                    <a:pt x="19764" y="12622"/>
                  </a:cubicBezTo>
                  <a:cubicBezTo>
                    <a:pt x="19854" y="12623"/>
                    <a:pt x="19944" y="12624"/>
                    <a:pt x="20034" y="12624"/>
                  </a:cubicBezTo>
                  <a:cubicBezTo>
                    <a:pt x="22286" y="12624"/>
                    <a:pt x="24628" y="12169"/>
                    <a:pt x="26242" y="10936"/>
                  </a:cubicBezTo>
                  <a:cubicBezTo>
                    <a:pt x="27393" y="10056"/>
                    <a:pt x="28070" y="8869"/>
                    <a:pt x="28994" y="7836"/>
                  </a:cubicBezTo>
                  <a:cubicBezTo>
                    <a:pt x="31468" y="5073"/>
                    <a:pt x="35768" y="3502"/>
                    <a:pt x="40044" y="3430"/>
                  </a:cubicBezTo>
                  <a:cubicBezTo>
                    <a:pt x="40156" y="3428"/>
                    <a:pt x="40267" y="3427"/>
                    <a:pt x="40379" y="3427"/>
                  </a:cubicBezTo>
                  <a:cubicBezTo>
                    <a:pt x="44541" y="3427"/>
                    <a:pt x="48617" y="4734"/>
                    <a:pt x="51908" y="6757"/>
                  </a:cubicBezTo>
                  <a:lnTo>
                    <a:pt x="51946" y="3281"/>
                  </a:lnTo>
                  <a:cubicBezTo>
                    <a:pt x="48669" y="1287"/>
                    <a:pt x="44628" y="0"/>
                    <a:pt x="405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4750275" y="1958600"/>
              <a:ext cx="120300" cy="317775"/>
            </a:xfrm>
            <a:custGeom>
              <a:rect b="b" l="l" r="r" t="t"/>
              <a:pathLst>
                <a:path extrusionOk="0" h="12711" w="4812">
                  <a:moveTo>
                    <a:pt x="1647" y="0"/>
                  </a:moveTo>
                  <a:cubicBezTo>
                    <a:pt x="1245" y="3520"/>
                    <a:pt x="696" y="7032"/>
                    <a:pt x="1" y="10524"/>
                  </a:cubicBezTo>
                  <a:cubicBezTo>
                    <a:pt x="1675" y="11085"/>
                    <a:pt x="3259" y="11831"/>
                    <a:pt x="4692" y="12711"/>
                  </a:cubicBezTo>
                  <a:lnTo>
                    <a:pt x="4812" y="1615"/>
                  </a:lnTo>
                  <a:lnTo>
                    <a:pt x="4812" y="1614"/>
                  </a:lnTo>
                  <a:cubicBezTo>
                    <a:pt x="3822" y="1006"/>
                    <a:pt x="2760" y="462"/>
                    <a:pt x="164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4481975" y="1915700"/>
              <a:ext cx="217500" cy="287700"/>
            </a:xfrm>
            <a:custGeom>
              <a:rect b="b" l="l" r="r" t="t"/>
              <a:pathLst>
                <a:path extrusionOk="0" h="11508" w="8700">
                  <a:moveTo>
                    <a:pt x="4012" y="0"/>
                  </a:moveTo>
                  <a:cubicBezTo>
                    <a:pt x="3902" y="0"/>
                    <a:pt x="3791" y="1"/>
                    <a:pt x="3681" y="3"/>
                  </a:cubicBezTo>
                  <a:cubicBezTo>
                    <a:pt x="2825" y="17"/>
                    <a:pt x="1938" y="140"/>
                    <a:pt x="1046" y="348"/>
                  </a:cubicBezTo>
                  <a:cubicBezTo>
                    <a:pt x="473" y="4052"/>
                    <a:pt x="124" y="7777"/>
                    <a:pt x="0" y="11507"/>
                  </a:cubicBezTo>
                  <a:cubicBezTo>
                    <a:pt x="1162" y="11258"/>
                    <a:pt x="2362" y="11120"/>
                    <a:pt x="3561" y="11100"/>
                  </a:cubicBezTo>
                  <a:cubicBezTo>
                    <a:pt x="3674" y="11098"/>
                    <a:pt x="3786" y="11097"/>
                    <a:pt x="3898" y="11097"/>
                  </a:cubicBezTo>
                  <a:cubicBezTo>
                    <a:pt x="5059" y="11097"/>
                    <a:pt x="6214" y="11200"/>
                    <a:pt x="7346" y="11391"/>
                  </a:cubicBezTo>
                  <a:cubicBezTo>
                    <a:pt x="7615" y="7762"/>
                    <a:pt x="8066" y="4140"/>
                    <a:pt x="8699" y="539"/>
                  </a:cubicBezTo>
                  <a:cubicBezTo>
                    <a:pt x="7175" y="191"/>
                    <a:pt x="5599" y="0"/>
                    <a:pt x="401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a:off x="1017650" y="7365603"/>
            <a:ext cx="6025324" cy="7398896"/>
            <a:chOff x="1524650" y="1480625"/>
            <a:chExt cx="1329800" cy="1632950"/>
          </a:xfrm>
        </p:grpSpPr>
        <p:sp>
          <p:nvSpPr>
            <p:cNvPr id="1339" name="Google Shape;1339;p27"/>
            <p:cNvSpPr/>
            <p:nvPr/>
          </p:nvSpPr>
          <p:spPr>
            <a:xfrm>
              <a:off x="1524650" y="1566175"/>
              <a:ext cx="1301050" cy="1375900"/>
            </a:xfrm>
            <a:custGeom>
              <a:rect b="b" l="l" r="r" t="t"/>
              <a:pathLst>
                <a:path extrusionOk="0" h="55036" w="52042">
                  <a:moveTo>
                    <a:pt x="52041" y="0"/>
                  </a:moveTo>
                  <a:lnTo>
                    <a:pt x="52041" y="0"/>
                  </a:lnTo>
                  <a:cubicBezTo>
                    <a:pt x="50069" y="2338"/>
                    <a:pt x="47281" y="3975"/>
                    <a:pt x="44278" y="4556"/>
                  </a:cubicBezTo>
                  <a:cubicBezTo>
                    <a:pt x="42112" y="4976"/>
                    <a:pt x="39707" y="4921"/>
                    <a:pt x="37970" y="6279"/>
                  </a:cubicBezTo>
                  <a:cubicBezTo>
                    <a:pt x="37236" y="6853"/>
                    <a:pt x="36694" y="7630"/>
                    <a:pt x="36116" y="8361"/>
                  </a:cubicBezTo>
                  <a:cubicBezTo>
                    <a:pt x="34806" y="10010"/>
                    <a:pt x="33252" y="11466"/>
                    <a:pt x="31518" y="12662"/>
                  </a:cubicBezTo>
                  <a:cubicBezTo>
                    <a:pt x="30783" y="13169"/>
                    <a:pt x="30001" y="13637"/>
                    <a:pt x="29138" y="13866"/>
                  </a:cubicBezTo>
                  <a:cubicBezTo>
                    <a:pt x="27942" y="14185"/>
                    <a:pt x="26668" y="14028"/>
                    <a:pt x="25450" y="14251"/>
                  </a:cubicBezTo>
                  <a:cubicBezTo>
                    <a:pt x="22211" y="14844"/>
                    <a:pt x="20111" y="17867"/>
                    <a:pt x="17968" y="20367"/>
                  </a:cubicBezTo>
                  <a:cubicBezTo>
                    <a:pt x="17513" y="20897"/>
                    <a:pt x="17026" y="21425"/>
                    <a:pt x="16396" y="21724"/>
                  </a:cubicBezTo>
                  <a:cubicBezTo>
                    <a:pt x="15783" y="22014"/>
                    <a:pt x="15091" y="22065"/>
                    <a:pt x="14422" y="22168"/>
                  </a:cubicBezTo>
                  <a:cubicBezTo>
                    <a:pt x="11166" y="22674"/>
                    <a:pt x="8246" y="24545"/>
                    <a:pt x="5919" y="26878"/>
                  </a:cubicBezTo>
                  <a:cubicBezTo>
                    <a:pt x="3592" y="29211"/>
                    <a:pt x="1788" y="32003"/>
                    <a:pt x="1" y="34772"/>
                  </a:cubicBezTo>
                  <a:cubicBezTo>
                    <a:pt x="2846" y="37351"/>
                    <a:pt x="3843" y="41165"/>
                    <a:pt x="4586" y="44932"/>
                  </a:cubicBezTo>
                  <a:cubicBezTo>
                    <a:pt x="5331" y="48700"/>
                    <a:pt x="5939" y="51814"/>
                    <a:pt x="8030" y="55035"/>
                  </a:cubicBezTo>
                  <a:cubicBezTo>
                    <a:pt x="8553" y="52690"/>
                    <a:pt x="9383" y="50412"/>
                    <a:pt x="10492" y="48279"/>
                  </a:cubicBezTo>
                  <a:cubicBezTo>
                    <a:pt x="11306" y="46713"/>
                    <a:pt x="12331" y="45165"/>
                    <a:pt x="13869" y="44302"/>
                  </a:cubicBezTo>
                  <a:cubicBezTo>
                    <a:pt x="16391" y="42886"/>
                    <a:pt x="19622" y="43640"/>
                    <a:pt x="22320" y="42595"/>
                  </a:cubicBezTo>
                  <a:cubicBezTo>
                    <a:pt x="26567" y="40951"/>
                    <a:pt x="28183" y="35498"/>
                    <a:pt x="32231" y="33412"/>
                  </a:cubicBezTo>
                  <a:cubicBezTo>
                    <a:pt x="34451" y="32268"/>
                    <a:pt x="37234" y="32240"/>
                    <a:pt x="39122" y="30605"/>
                  </a:cubicBezTo>
                  <a:cubicBezTo>
                    <a:pt x="40259" y="29622"/>
                    <a:pt x="40928" y="28160"/>
                    <a:pt x="42144" y="27277"/>
                  </a:cubicBezTo>
                  <a:cubicBezTo>
                    <a:pt x="43006" y="26652"/>
                    <a:pt x="44051" y="26303"/>
                    <a:pt x="45082" y="26038"/>
                  </a:cubicBezTo>
                  <a:lnTo>
                    <a:pt x="520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1658125" y="2031875"/>
              <a:ext cx="1043100" cy="910200"/>
            </a:xfrm>
            <a:custGeom>
              <a:rect b="b" l="l" r="r" t="t"/>
              <a:pathLst>
                <a:path extrusionOk="0" h="36408" w="41724">
                  <a:moveTo>
                    <a:pt x="41724" y="0"/>
                  </a:moveTo>
                  <a:cubicBezTo>
                    <a:pt x="39826" y="682"/>
                    <a:pt x="38079" y="1787"/>
                    <a:pt x="36662" y="3224"/>
                  </a:cubicBezTo>
                  <a:cubicBezTo>
                    <a:pt x="35180" y="4726"/>
                    <a:pt x="34069" y="6559"/>
                    <a:pt x="32618" y="8094"/>
                  </a:cubicBezTo>
                  <a:cubicBezTo>
                    <a:pt x="30661" y="10164"/>
                    <a:pt x="28094" y="11651"/>
                    <a:pt x="25325" y="12319"/>
                  </a:cubicBezTo>
                  <a:cubicBezTo>
                    <a:pt x="23234" y="12824"/>
                    <a:pt x="20945" y="12909"/>
                    <a:pt x="19196" y="14159"/>
                  </a:cubicBezTo>
                  <a:cubicBezTo>
                    <a:pt x="17032" y="15707"/>
                    <a:pt x="16196" y="18707"/>
                    <a:pt x="13902" y="20053"/>
                  </a:cubicBezTo>
                  <a:cubicBezTo>
                    <a:pt x="11950" y="21195"/>
                    <a:pt x="9458" y="20836"/>
                    <a:pt x="7344" y="21641"/>
                  </a:cubicBezTo>
                  <a:cubicBezTo>
                    <a:pt x="6121" y="22106"/>
                    <a:pt x="5075" y="22944"/>
                    <a:pt x="4143" y="23861"/>
                  </a:cubicBezTo>
                  <a:cubicBezTo>
                    <a:pt x="2402" y="25577"/>
                    <a:pt x="997" y="27626"/>
                    <a:pt x="0" y="29858"/>
                  </a:cubicBezTo>
                  <a:cubicBezTo>
                    <a:pt x="557" y="32144"/>
                    <a:pt x="1291" y="34253"/>
                    <a:pt x="2691" y="36407"/>
                  </a:cubicBezTo>
                  <a:cubicBezTo>
                    <a:pt x="3213" y="34061"/>
                    <a:pt x="4044" y="31784"/>
                    <a:pt x="5153" y="29650"/>
                  </a:cubicBezTo>
                  <a:cubicBezTo>
                    <a:pt x="5966" y="28085"/>
                    <a:pt x="6991" y="26537"/>
                    <a:pt x="8530" y="25674"/>
                  </a:cubicBezTo>
                  <a:cubicBezTo>
                    <a:pt x="11052" y="24258"/>
                    <a:pt x="14283" y="25011"/>
                    <a:pt x="16980" y="23967"/>
                  </a:cubicBezTo>
                  <a:cubicBezTo>
                    <a:pt x="21226" y="22323"/>
                    <a:pt x="22844" y="16870"/>
                    <a:pt x="26892" y="14784"/>
                  </a:cubicBezTo>
                  <a:cubicBezTo>
                    <a:pt x="29112" y="13640"/>
                    <a:pt x="31895" y="13612"/>
                    <a:pt x="33783" y="11977"/>
                  </a:cubicBezTo>
                  <a:cubicBezTo>
                    <a:pt x="34919" y="10994"/>
                    <a:pt x="35589" y="9532"/>
                    <a:pt x="36805" y="8649"/>
                  </a:cubicBezTo>
                  <a:cubicBezTo>
                    <a:pt x="37667" y="8024"/>
                    <a:pt x="38711" y="7675"/>
                    <a:pt x="39742" y="7410"/>
                  </a:cubicBezTo>
                  <a:lnTo>
                    <a:pt x="417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1609000" y="1885800"/>
              <a:ext cx="1131275" cy="892525"/>
            </a:xfrm>
            <a:custGeom>
              <a:rect b="b" l="l" r="r" t="t"/>
              <a:pathLst>
                <a:path extrusionOk="0" h="35701" w="45251">
                  <a:moveTo>
                    <a:pt x="45251" y="0"/>
                  </a:moveTo>
                  <a:lnTo>
                    <a:pt x="45251" y="0"/>
                  </a:lnTo>
                  <a:cubicBezTo>
                    <a:pt x="42955" y="391"/>
                    <a:pt x="40698" y="1129"/>
                    <a:pt x="38960" y="2646"/>
                  </a:cubicBezTo>
                  <a:cubicBezTo>
                    <a:pt x="37643" y="3796"/>
                    <a:pt x="36711" y="5318"/>
                    <a:pt x="35528" y="6606"/>
                  </a:cubicBezTo>
                  <a:cubicBezTo>
                    <a:pt x="32927" y="9434"/>
                    <a:pt x="29190" y="11018"/>
                    <a:pt x="25401" y="11657"/>
                  </a:cubicBezTo>
                  <a:cubicBezTo>
                    <a:pt x="23011" y="12060"/>
                    <a:pt x="20302" y="12250"/>
                    <a:pt x="18723" y="14087"/>
                  </a:cubicBezTo>
                  <a:cubicBezTo>
                    <a:pt x="18061" y="14857"/>
                    <a:pt x="17689" y="15833"/>
                    <a:pt x="17101" y="16659"/>
                  </a:cubicBezTo>
                  <a:cubicBezTo>
                    <a:pt x="16033" y="18161"/>
                    <a:pt x="14321" y="19079"/>
                    <a:pt x="12584" y="19693"/>
                  </a:cubicBezTo>
                  <a:cubicBezTo>
                    <a:pt x="10846" y="20308"/>
                    <a:pt x="9025" y="20672"/>
                    <a:pt x="7313" y="21354"/>
                  </a:cubicBezTo>
                  <a:cubicBezTo>
                    <a:pt x="4308" y="22551"/>
                    <a:pt x="1807" y="24726"/>
                    <a:pt x="1" y="27407"/>
                  </a:cubicBezTo>
                  <a:cubicBezTo>
                    <a:pt x="533" y="28929"/>
                    <a:pt x="896" y="30542"/>
                    <a:pt x="1212" y="32147"/>
                  </a:cubicBezTo>
                  <a:cubicBezTo>
                    <a:pt x="1458" y="33394"/>
                    <a:pt x="1690" y="34569"/>
                    <a:pt x="1965" y="35701"/>
                  </a:cubicBezTo>
                  <a:cubicBezTo>
                    <a:pt x="2962" y="33469"/>
                    <a:pt x="4367" y="31420"/>
                    <a:pt x="6108" y="29704"/>
                  </a:cubicBezTo>
                  <a:cubicBezTo>
                    <a:pt x="7040" y="28787"/>
                    <a:pt x="8086" y="27949"/>
                    <a:pt x="9309" y="27484"/>
                  </a:cubicBezTo>
                  <a:cubicBezTo>
                    <a:pt x="11423" y="26679"/>
                    <a:pt x="13915" y="27038"/>
                    <a:pt x="15867" y="25896"/>
                  </a:cubicBezTo>
                  <a:cubicBezTo>
                    <a:pt x="18161" y="24550"/>
                    <a:pt x="18997" y="21550"/>
                    <a:pt x="21161" y="20002"/>
                  </a:cubicBezTo>
                  <a:cubicBezTo>
                    <a:pt x="22909" y="18752"/>
                    <a:pt x="25199" y="18667"/>
                    <a:pt x="27290" y="18162"/>
                  </a:cubicBezTo>
                  <a:cubicBezTo>
                    <a:pt x="30059" y="17494"/>
                    <a:pt x="32626" y="16007"/>
                    <a:pt x="34583" y="13937"/>
                  </a:cubicBezTo>
                  <a:cubicBezTo>
                    <a:pt x="36034" y="12402"/>
                    <a:pt x="37146" y="10571"/>
                    <a:pt x="38629" y="9067"/>
                  </a:cubicBezTo>
                  <a:cubicBezTo>
                    <a:pt x="40044" y="7630"/>
                    <a:pt x="41791" y="6525"/>
                    <a:pt x="43689" y="5843"/>
                  </a:cubicBezTo>
                  <a:lnTo>
                    <a:pt x="452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1918075" y="1962225"/>
              <a:ext cx="160525" cy="694350"/>
            </a:xfrm>
            <a:custGeom>
              <a:rect b="b" l="l" r="r" t="t"/>
              <a:pathLst>
                <a:path extrusionOk="0" h="27774" w="6421">
                  <a:moveTo>
                    <a:pt x="6420" y="0"/>
                  </a:moveTo>
                  <a:lnTo>
                    <a:pt x="6420" y="0"/>
                  </a:lnTo>
                  <a:cubicBezTo>
                    <a:pt x="4856" y="1247"/>
                    <a:pt x="3552" y="2985"/>
                    <a:pt x="2231" y="4525"/>
                  </a:cubicBezTo>
                  <a:cubicBezTo>
                    <a:pt x="2020" y="4772"/>
                    <a:pt x="1800" y="5017"/>
                    <a:pt x="1563" y="5240"/>
                  </a:cubicBezTo>
                  <a:cubicBezTo>
                    <a:pt x="1185" y="12760"/>
                    <a:pt x="663" y="20273"/>
                    <a:pt x="0" y="27774"/>
                  </a:cubicBezTo>
                  <a:cubicBezTo>
                    <a:pt x="1466" y="27448"/>
                    <a:pt x="3047" y="27464"/>
                    <a:pt x="4564" y="27249"/>
                  </a:cubicBezTo>
                  <a:cubicBezTo>
                    <a:pt x="5391" y="18181"/>
                    <a:pt x="6009" y="9096"/>
                    <a:pt x="642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7"/>
            <p:cNvSpPr/>
            <p:nvPr/>
          </p:nvSpPr>
          <p:spPr>
            <a:xfrm>
              <a:off x="1524650" y="2182925"/>
              <a:ext cx="213025" cy="686225"/>
            </a:xfrm>
            <a:custGeom>
              <a:rect b="b" l="l" r="r" t="t"/>
              <a:pathLst>
                <a:path extrusionOk="0" h="27449" w="8521">
                  <a:moveTo>
                    <a:pt x="8520" y="0"/>
                  </a:moveTo>
                  <a:cubicBezTo>
                    <a:pt x="7590" y="657"/>
                    <a:pt x="6719" y="1405"/>
                    <a:pt x="5919" y="2208"/>
                  </a:cubicBezTo>
                  <a:cubicBezTo>
                    <a:pt x="3592" y="4541"/>
                    <a:pt x="1788" y="7333"/>
                    <a:pt x="1" y="10102"/>
                  </a:cubicBezTo>
                  <a:cubicBezTo>
                    <a:pt x="2846" y="12681"/>
                    <a:pt x="3843" y="16493"/>
                    <a:pt x="4586" y="20262"/>
                  </a:cubicBezTo>
                  <a:cubicBezTo>
                    <a:pt x="5106" y="22889"/>
                    <a:pt x="5559" y="25199"/>
                    <a:pt x="6494" y="27449"/>
                  </a:cubicBezTo>
                  <a:cubicBezTo>
                    <a:pt x="7381" y="18317"/>
                    <a:pt x="8056" y="9165"/>
                    <a:pt x="852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7"/>
            <p:cNvSpPr/>
            <p:nvPr/>
          </p:nvSpPr>
          <p:spPr>
            <a:xfrm>
              <a:off x="2518400" y="1566125"/>
              <a:ext cx="307325" cy="749400"/>
            </a:xfrm>
            <a:custGeom>
              <a:rect b="b" l="l" r="r" t="t"/>
              <a:pathLst>
                <a:path extrusionOk="0" h="29976" w="12293">
                  <a:moveTo>
                    <a:pt x="12293" y="1"/>
                  </a:moveTo>
                  <a:cubicBezTo>
                    <a:pt x="11054" y="1469"/>
                    <a:pt x="9496" y="2658"/>
                    <a:pt x="7765" y="3486"/>
                  </a:cubicBezTo>
                  <a:cubicBezTo>
                    <a:pt x="5172" y="12314"/>
                    <a:pt x="2582" y="21144"/>
                    <a:pt x="0" y="29975"/>
                  </a:cubicBezTo>
                  <a:cubicBezTo>
                    <a:pt x="795" y="29067"/>
                    <a:pt x="1418" y="27987"/>
                    <a:pt x="2394" y="27279"/>
                  </a:cubicBezTo>
                  <a:cubicBezTo>
                    <a:pt x="3256" y="26654"/>
                    <a:pt x="4301" y="26305"/>
                    <a:pt x="5332" y="26040"/>
                  </a:cubicBezTo>
                  <a:lnTo>
                    <a:pt x="12293"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2203400" y="1697575"/>
              <a:ext cx="324400" cy="829125"/>
            </a:xfrm>
            <a:custGeom>
              <a:rect b="b" l="l" r="r" t="t"/>
              <a:pathLst>
                <a:path extrusionOk="0" h="33165" w="12976">
                  <a:moveTo>
                    <a:pt x="12976" y="1"/>
                  </a:moveTo>
                  <a:cubicBezTo>
                    <a:pt x="12196" y="211"/>
                    <a:pt x="11462" y="521"/>
                    <a:pt x="10820" y="1023"/>
                  </a:cubicBezTo>
                  <a:cubicBezTo>
                    <a:pt x="10086" y="1597"/>
                    <a:pt x="9544" y="2374"/>
                    <a:pt x="8966" y="3105"/>
                  </a:cubicBezTo>
                  <a:cubicBezTo>
                    <a:pt x="8191" y="4081"/>
                    <a:pt x="7330" y="4988"/>
                    <a:pt x="6397" y="5815"/>
                  </a:cubicBezTo>
                  <a:cubicBezTo>
                    <a:pt x="3988" y="14864"/>
                    <a:pt x="1855" y="23986"/>
                    <a:pt x="0" y="33165"/>
                  </a:cubicBezTo>
                  <a:cubicBezTo>
                    <a:pt x="1512" y="31259"/>
                    <a:pt x="2964" y="29247"/>
                    <a:pt x="5081" y="28156"/>
                  </a:cubicBezTo>
                  <a:cubicBezTo>
                    <a:pt x="5815" y="27777"/>
                    <a:pt x="6610" y="27522"/>
                    <a:pt x="7415" y="27289"/>
                  </a:cubicBezTo>
                  <a:cubicBezTo>
                    <a:pt x="9396" y="18219"/>
                    <a:pt x="11250" y="9122"/>
                    <a:pt x="1297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1783675" y="2116575"/>
              <a:ext cx="126600" cy="662975"/>
            </a:xfrm>
            <a:custGeom>
              <a:rect b="b" l="l" r="r" t="t"/>
              <a:pathLst>
                <a:path extrusionOk="0" h="26519" w="5064">
                  <a:moveTo>
                    <a:pt x="5063" y="0"/>
                  </a:moveTo>
                  <a:cubicBezTo>
                    <a:pt x="4732" y="62"/>
                    <a:pt x="4393" y="100"/>
                    <a:pt x="4060" y="152"/>
                  </a:cubicBezTo>
                  <a:lnTo>
                    <a:pt x="4061" y="152"/>
                  </a:lnTo>
                  <a:cubicBezTo>
                    <a:pt x="3280" y="274"/>
                    <a:pt x="2518" y="475"/>
                    <a:pt x="1778" y="740"/>
                  </a:cubicBezTo>
                  <a:cubicBezTo>
                    <a:pt x="1186" y="9332"/>
                    <a:pt x="593" y="17926"/>
                    <a:pt x="0" y="26518"/>
                  </a:cubicBezTo>
                  <a:cubicBezTo>
                    <a:pt x="44" y="26432"/>
                    <a:pt x="87" y="26348"/>
                    <a:pt x="131" y="26262"/>
                  </a:cubicBezTo>
                  <a:cubicBezTo>
                    <a:pt x="945" y="24697"/>
                    <a:pt x="1970" y="23149"/>
                    <a:pt x="3508" y="22286"/>
                  </a:cubicBezTo>
                  <a:cubicBezTo>
                    <a:pt x="3515" y="22282"/>
                    <a:pt x="3520" y="22279"/>
                    <a:pt x="3527" y="22276"/>
                  </a:cubicBezTo>
                  <a:cubicBezTo>
                    <a:pt x="4039" y="14851"/>
                    <a:pt x="4551" y="7426"/>
                    <a:pt x="5063"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2091600" y="1917775"/>
              <a:ext cx="128650" cy="709500"/>
            </a:xfrm>
            <a:custGeom>
              <a:rect b="b" l="l" r="r" t="t"/>
              <a:pathLst>
                <a:path extrusionOk="0" h="28380" w="5146">
                  <a:moveTo>
                    <a:pt x="5145" y="0"/>
                  </a:moveTo>
                  <a:cubicBezTo>
                    <a:pt x="4355" y="56"/>
                    <a:pt x="3552" y="44"/>
                    <a:pt x="2772" y="187"/>
                  </a:cubicBezTo>
                  <a:cubicBezTo>
                    <a:pt x="2482" y="239"/>
                    <a:pt x="2203" y="313"/>
                    <a:pt x="1930" y="403"/>
                  </a:cubicBezTo>
                  <a:cubicBezTo>
                    <a:pt x="1287" y="9728"/>
                    <a:pt x="644" y="19054"/>
                    <a:pt x="1" y="28379"/>
                  </a:cubicBezTo>
                  <a:cubicBezTo>
                    <a:pt x="1328" y="27778"/>
                    <a:pt x="2396" y="26800"/>
                    <a:pt x="3374" y="25686"/>
                  </a:cubicBezTo>
                  <a:cubicBezTo>
                    <a:pt x="3964" y="17124"/>
                    <a:pt x="4555" y="8563"/>
                    <a:pt x="5145"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7"/>
            <p:cNvSpPr/>
            <p:nvPr/>
          </p:nvSpPr>
          <p:spPr>
            <a:xfrm>
              <a:off x="2409775" y="1676375"/>
              <a:ext cx="238525" cy="697475"/>
            </a:xfrm>
            <a:custGeom>
              <a:rect b="b" l="l" r="r" t="t"/>
              <a:pathLst>
                <a:path extrusionOk="0" h="27899" w="9541">
                  <a:moveTo>
                    <a:pt x="9540" y="0"/>
                  </a:moveTo>
                  <a:lnTo>
                    <a:pt x="9540" y="0"/>
                  </a:lnTo>
                  <a:cubicBezTo>
                    <a:pt x="9320" y="55"/>
                    <a:pt x="9097" y="104"/>
                    <a:pt x="8873" y="148"/>
                  </a:cubicBezTo>
                  <a:cubicBezTo>
                    <a:pt x="8119" y="294"/>
                    <a:pt x="7335" y="383"/>
                    <a:pt x="6561" y="494"/>
                  </a:cubicBezTo>
                  <a:cubicBezTo>
                    <a:pt x="4375" y="9629"/>
                    <a:pt x="2188" y="18763"/>
                    <a:pt x="1" y="27899"/>
                  </a:cubicBezTo>
                  <a:cubicBezTo>
                    <a:pt x="1124" y="27580"/>
                    <a:pt x="2227" y="27241"/>
                    <a:pt x="3170" y="26613"/>
                  </a:cubicBezTo>
                  <a:cubicBezTo>
                    <a:pt x="5294" y="17742"/>
                    <a:pt x="7416" y="8871"/>
                    <a:pt x="954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p:nvPr/>
          </p:nvSpPr>
          <p:spPr>
            <a:xfrm>
              <a:off x="2650975" y="1665850"/>
              <a:ext cx="150575" cy="189000"/>
            </a:xfrm>
            <a:custGeom>
              <a:rect b="b" l="l" r="r" t="t"/>
              <a:pathLst>
                <a:path extrusionOk="0" h="7560" w="6023">
                  <a:moveTo>
                    <a:pt x="5918" y="1"/>
                  </a:moveTo>
                  <a:cubicBezTo>
                    <a:pt x="5704" y="348"/>
                    <a:pt x="5390" y="667"/>
                    <a:pt x="5091" y="969"/>
                  </a:cubicBezTo>
                  <a:cubicBezTo>
                    <a:pt x="4923" y="1138"/>
                    <a:pt x="4728" y="1277"/>
                    <a:pt x="4559" y="1445"/>
                  </a:cubicBezTo>
                  <a:cubicBezTo>
                    <a:pt x="4322" y="1681"/>
                    <a:pt x="4256" y="2052"/>
                    <a:pt x="4027" y="2297"/>
                  </a:cubicBezTo>
                  <a:cubicBezTo>
                    <a:pt x="3871" y="2464"/>
                    <a:pt x="3682" y="2596"/>
                    <a:pt x="3496" y="2726"/>
                  </a:cubicBezTo>
                  <a:cubicBezTo>
                    <a:pt x="2397" y="3490"/>
                    <a:pt x="1297" y="4254"/>
                    <a:pt x="198" y="5019"/>
                  </a:cubicBezTo>
                  <a:cubicBezTo>
                    <a:pt x="1" y="5858"/>
                    <a:pt x="34" y="6756"/>
                    <a:pt x="348" y="7559"/>
                  </a:cubicBezTo>
                  <a:cubicBezTo>
                    <a:pt x="1230" y="6738"/>
                    <a:pt x="2124" y="5954"/>
                    <a:pt x="3005" y="5133"/>
                  </a:cubicBezTo>
                  <a:cubicBezTo>
                    <a:pt x="3502" y="4670"/>
                    <a:pt x="4003" y="4206"/>
                    <a:pt x="4569" y="3832"/>
                  </a:cubicBezTo>
                  <a:cubicBezTo>
                    <a:pt x="5001" y="3547"/>
                    <a:pt x="5498" y="3285"/>
                    <a:pt x="5702" y="2811"/>
                  </a:cubicBezTo>
                  <a:cubicBezTo>
                    <a:pt x="5745" y="2780"/>
                    <a:pt x="5832" y="2674"/>
                    <a:pt x="5859" y="2630"/>
                  </a:cubicBezTo>
                  <a:cubicBezTo>
                    <a:pt x="5974" y="2451"/>
                    <a:pt x="5958" y="2218"/>
                    <a:pt x="5904" y="2013"/>
                  </a:cubicBezTo>
                  <a:cubicBezTo>
                    <a:pt x="5850" y="1807"/>
                    <a:pt x="5763" y="1609"/>
                    <a:pt x="5750" y="1397"/>
                  </a:cubicBezTo>
                  <a:cubicBezTo>
                    <a:pt x="5727" y="1040"/>
                    <a:pt x="5914" y="709"/>
                    <a:pt x="5992" y="361"/>
                  </a:cubicBezTo>
                  <a:cubicBezTo>
                    <a:pt x="6019" y="233"/>
                    <a:pt x="6023" y="78"/>
                    <a:pt x="5918"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a:off x="2650975" y="1665850"/>
              <a:ext cx="150575" cy="189000"/>
            </a:xfrm>
            <a:custGeom>
              <a:rect b="b" l="l" r="r" t="t"/>
              <a:pathLst>
                <a:path extrusionOk="0" h="7560" w="6023">
                  <a:moveTo>
                    <a:pt x="5918" y="1"/>
                  </a:moveTo>
                  <a:cubicBezTo>
                    <a:pt x="5723" y="317"/>
                    <a:pt x="5443" y="612"/>
                    <a:pt x="5167" y="891"/>
                  </a:cubicBezTo>
                  <a:cubicBezTo>
                    <a:pt x="5102" y="1287"/>
                    <a:pt x="4969" y="1672"/>
                    <a:pt x="4771" y="2023"/>
                  </a:cubicBezTo>
                  <a:cubicBezTo>
                    <a:pt x="4665" y="2211"/>
                    <a:pt x="4540" y="2395"/>
                    <a:pt x="4490" y="2605"/>
                  </a:cubicBezTo>
                  <a:cubicBezTo>
                    <a:pt x="4431" y="2860"/>
                    <a:pt x="4487" y="3141"/>
                    <a:pt x="4375" y="3377"/>
                  </a:cubicBezTo>
                  <a:cubicBezTo>
                    <a:pt x="4331" y="3468"/>
                    <a:pt x="4265" y="3546"/>
                    <a:pt x="4198" y="3621"/>
                  </a:cubicBezTo>
                  <a:cubicBezTo>
                    <a:pt x="3328" y="4591"/>
                    <a:pt x="1117" y="6401"/>
                    <a:pt x="1010" y="6460"/>
                  </a:cubicBezTo>
                  <a:cubicBezTo>
                    <a:pt x="775" y="5983"/>
                    <a:pt x="709" y="5437"/>
                    <a:pt x="740" y="4907"/>
                  </a:cubicBezTo>
                  <a:cubicBezTo>
                    <a:pt x="744" y="4813"/>
                    <a:pt x="754" y="4718"/>
                    <a:pt x="765" y="4625"/>
                  </a:cubicBezTo>
                  <a:lnTo>
                    <a:pt x="765" y="4625"/>
                  </a:lnTo>
                  <a:cubicBezTo>
                    <a:pt x="576" y="4757"/>
                    <a:pt x="387" y="4887"/>
                    <a:pt x="198" y="5019"/>
                  </a:cubicBezTo>
                  <a:cubicBezTo>
                    <a:pt x="1" y="5858"/>
                    <a:pt x="34" y="6756"/>
                    <a:pt x="348" y="7559"/>
                  </a:cubicBezTo>
                  <a:cubicBezTo>
                    <a:pt x="1230" y="6738"/>
                    <a:pt x="2124" y="5954"/>
                    <a:pt x="3005" y="5133"/>
                  </a:cubicBezTo>
                  <a:cubicBezTo>
                    <a:pt x="3502" y="4671"/>
                    <a:pt x="4003" y="4206"/>
                    <a:pt x="4569" y="3832"/>
                  </a:cubicBezTo>
                  <a:cubicBezTo>
                    <a:pt x="5001" y="3547"/>
                    <a:pt x="5498" y="3285"/>
                    <a:pt x="5702" y="2811"/>
                  </a:cubicBezTo>
                  <a:cubicBezTo>
                    <a:pt x="5745" y="2780"/>
                    <a:pt x="5832" y="2674"/>
                    <a:pt x="5860" y="2630"/>
                  </a:cubicBezTo>
                  <a:cubicBezTo>
                    <a:pt x="5974" y="2452"/>
                    <a:pt x="5958" y="2218"/>
                    <a:pt x="5904" y="2013"/>
                  </a:cubicBezTo>
                  <a:cubicBezTo>
                    <a:pt x="5850" y="1807"/>
                    <a:pt x="5763" y="1609"/>
                    <a:pt x="5750" y="1397"/>
                  </a:cubicBezTo>
                  <a:cubicBezTo>
                    <a:pt x="5727" y="1041"/>
                    <a:pt x="5914" y="709"/>
                    <a:pt x="5992" y="361"/>
                  </a:cubicBezTo>
                  <a:cubicBezTo>
                    <a:pt x="6019" y="233"/>
                    <a:pt x="6023" y="78"/>
                    <a:pt x="5918"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a:off x="2791675" y="1665850"/>
              <a:ext cx="9125" cy="10150"/>
            </a:xfrm>
            <a:custGeom>
              <a:rect b="b" l="l" r="r" t="t"/>
              <a:pathLst>
                <a:path extrusionOk="0" h="406" w="365">
                  <a:moveTo>
                    <a:pt x="290" y="1"/>
                  </a:moveTo>
                  <a:cubicBezTo>
                    <a:pt x="207" y="136"/>
                    <a:pt x="108" y="266"/>
                    <a:pt x="0" y="394"/>
                  </a:cubicBezTo>
                  <a:cubicBezTo>
                    <a:pt x="16" y="399"/>
                    <a:pt x="32" y="404"/>
                    <a:pt x="49" y="405"/>
                  </a:cubicBezTo>
                  <a:cubicBezTo>
                    <a:pt x="53" y="405"/>
                    <a:pt x="56" y="405"/>
                    <a:pt x="60" y="405"/>
                  </a:cubicBezTo>
                  <a:cubicBezTo>
                    <a:pt x="122" y="405"/>
                    <a:pt x="182" y="372"/>
                    <a:pt x="227" y="328"/>
                  </a:cubicBezTo>
                  <a:cubicBezTo>
                    <a:pt x="273" y="281"/>
                    <a:pt x="306" y="221"/>
                    <a:pt x="337" y="162"/>
                  </a:cubicBezTo>
                  <a:cubicBezTo>
                    <a:pt x="346" y="146"/>
                    <a:pt x="356" y="128"/>
                    <a:pt x="365" y="112"/>
                  </a:cubicBezTo>
                  <a:cubicBezTo>
                    <a:pt x="352" y="68"/>
                    <a:pt x="328" y="28"/>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a:off x="2748425" y="1715850"/>
              <a:ext cx="8175" cy="27125"/>
            </a:xfrm>
            <a:custGeom>
              <a:rect b="b" l="l" r="r" t="t"/>
              <a:pathLst>
                <a:path extrusionOk="0" h="1085" w="327">
                  <a:moveTo>
                    <a:pt x="327" y="1"/>
                  </a:moveTo>
                  <a:cubicBezTo>
                    <a:pt x="271" y="107"/>
                    <a:pt x="210" y="210"/>
                    <a:pt x="129" y="297"/>
                  </a:cubicBezTo>
                  <a:cubicBezTo>
                    <a:pt x="88" y="341"/>
                    <a:pt x="46" y="382"/>
                    <a:pt x="1" y="421"/>
                  </a:cubicBezTo>
                  <a:cubicBezTo>
                    <a:pt x="25" y="653"/>
                    <a:pt x="93" y="880"/>
                    <a:pt x="206" y="1084"/>
                  </a:cubicBezTo>
                  <a:cubicBezTo>
                    <a:pt x="251" y="841"/>
                    <a:pt x="252" y="593"/>
                    <a:pt x="274" y="348"/>
                  </a:cubicBezTo>
                  <a:cubicBezTo>
                    <a:pt x="284" y="231"/>
                    <a:pt x="300" y="114"/>
                    <a:pt x="327"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a:off x="2463450" y="1795150"/>
              <a:ext cx="187600" cy="163075"/>
            </a:xfrm>
            <a:custGeom>
              <a:rect b="b" l="l" r="r" t="t"/>
              <a:pathLst>
                <a:path extrusionOk="0" h="6523" w="7504">
                  <a:moveTo>
                    <a:pt x="7036" y="1"/>
                  </a:moveTo>
                  <a:cubicBezTo>
                    <a:pt x="7026" y="1"/>
                    <a:pt x="7016" y="1"/>
                    <a:pt x="7007" y="2"/>
                  </a:cubicBezTo>
                  <a:cubicBezTo>
                    <a:pt x="6555" y="30"/>
                    <a:pt x="6042" y="106"/>
                    <a:pt x="5786" y="480"/>
                  </a:cubicBezTo>
                  <a:cubicBezTo>
                    <a:pt x="5695" y="613"/>
                    <a:pt x="5641" y="780"/>
                    <a:pt x="5510" y="873"/>
                  </a:cubicBezTo>
                  <a:cubicBezTo>
                    <a:pt x="5404" y="948"/>
                    <a:pt x="5268" y="961"/>
                    <a:pt x="5156" y="1023"/>
                  </a:cubicBezTo>
                  <a:cubicBezTo>
                    <a:pt x="4970" y="1125"/>
                    <a:pt x="4875" y="1338"/>
                    <a:pt x="4718" y="1479"/>
                  </a:cubicBezTo>
                  <a:cubicBezTo>
                    <a:pt x="4584" y="1601"/>
                    <a:pt x="4410" y="1666"/>
                    <a:pt x="4247" y="1744"/>
                  </a:cubicBezTo>
                  <a:cubicBezTo>
                    <a:pt x="3937" y="1892"/>
                    <a:pt x="3655" y="2094"/>
                    <a:pt x="3353" y="2259"/>
                  </a:cubicBezTo>
                  <a:lnTo>
                    <a:pt x="3352" y="2259"/>
                  </a:lnTo>
                  <a:cubicBezTo>
                    <a:pt x="2636" y="2651"/>
                    <a:pt x="1832" y="2833"/>
                    <a:pt x="1101" y="3189"/>
                  </a:cubicBezTo>
                  <a:cubicBezTo>
                    <a:pt x="810" y="3330"/>
                    <a:pt x="334" y="3545"/>
                    <a:pt x="176" y="3845"/>
                  </a:cubicBezTo>
                  <a:cubicBezTo>
                    <a:pt x="1" y="4177"/>
                    <a:pt x="135" y="4732"/>
                    <a:pt x="226" y="5070"/>
                  </a:cubicBezTo>
                  <a:cubicBezTo>
                    <a:pt x="373" y="5619"/>
                    <a:pt x="663" y="6183"/>
                    <a:pt x="1182" y="6412"/>
                  </a:cubicBezTo>
                  <a:cubicBezTo>
                    <a:pt x="1358" y="6490"/>
                    <a:pt x="1544" y="6522"/>
                    <a:pt x="1733" y="6522"/>
                  </a:cubicBezTo>
                  <a:cubicBezTo>
                    <a:pt x="2103" y="6522"/>
                    <a:pt x="2485" y="6398"/>
                    <a:pt x="2828" y="6241"/>
                  </a:cubicBezTo>
                  <a:cubicBezTo>
                    <a:pt x="3345" y="6004"/>
                    <a:pt x="3845" y="5693"/>
                    <a:pt x="4410" y="5624"/>
                  </a:cubicBezTo>
                  <a:cubicBezTo>
                    <a:pt x="4625" y="5598"/>
                    <a:pt x="4843" y="5606"/>
                    <a:pt x="5056" y="5574"/>
                  </a:cubicBezTo>
                  <a:cubicBezTo>
                    <a:pt x="5470" y="5508"/>
                    <a:pt x="5854" y="5273"/>
                    <a:pt x="6101" y="4935"/>
                  </a:cubicBezTo>
                  <a:cubicBezTo>
                    <a:pt x="6208" y="4789"/>
                    <a:pt x="6291" y="4624"/>
                    <a:pt x="6415" y="4492"/>
                  </a:cubicBezTo>
                  <a:cubicBezTo>
                    <a:pt x="6714" y="4177"/>
                    <a:pt x="7230" y="4077"/>
                    <a:pt x="7419" y="3686"/>
                  </a:cubicBezTo>
                  <a:cubicBezTo>
                    <a:pt x="7503" y="3509"/>
                    <a:pt x="7502" y="3305"/>
                    <a:pt x="7496" y="3108"/>
                  </a:cubicBezTo>
                  <a:cubicBezTo>
                    <a:pt x="7467" y="2101"/>
                    <a:pt x="7349" y="1096"/>
                    <a:pt x="7147" y="108"/>
                  </a:cubicBezTo>
                  <a:cubicBezTo>
                    <a:pt x="7141" y="75"/>
                    <a:pt x="7132" y="40"/>
                    <a:pt x="7106" y="21"/>
                  </a:cubicBezTo>
                  <a:cubicBezTo>
                    <a:pt x="7086" y="5"/>
                    <a:pt x="7061" y="1"/>
                    <a:pt x="70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a:off x="2529375" y="1809525"/>
              <a:ext cx="117400" cy="98900"/>
            </a:xfrm>
            <a:custGeom>
              <a:rect b="b" l="l" r="r" t="t"/>
              <a:pathLst>
                <a:path extrusionOk="0" h="3956" w="4696">
                  <a:moveTo>
                    <a:pt x="4599" y="1"/>
                  </a:moveTo>
                  <a:cubicBezTo>
                    <a:pt x="3775" y="1922"/>
                    <a:pt x="2028" y="3427"/>
                    <a:pt x="0" y="3943"/>
                  </a:cubicBezTo>
                  <a:cubicBezTo>
                    <a:pt x="49" y="3952"/>
                    <a:pt x="97" y="3956"/>
                    <a:pt x="146" y="3956"/>
                  </a:cubicBezTo>
                  <a:cubicBezTo>
                    <a:pt x="292" y="3956"/>
                    <a:pt x="440" y="3921"/>
                    <a:pt x="583" y="3884"/>
                  </a:cubicBezTo>
                  <a:cubicBezTo>
                    <a:pt x="1464" y="3664"/>
                    <a:pt x="2363" y="3396"/>
                    <a:pt x="3071" y="2825"/>
                  </a:cubicBezTo>
                  <a:cubicBezTo>
                    <a:pt x="3587" y="2409"/>
                    <a:pt x="3973" y="1853"/>
                    <a:pt x="4315" y="1284"/>
                  </a:cubicBezTo>
                  <a:cubicBezTo>
                    <a:pt x="4448" y="1062"/>
                    <a:pt x="4574" y="837"/>
                    <a:pt x="4696" y="610"/>
                  </a:cubicBezTo>
                  <a:cubicBezTo>
                    <a:pt x="4667" y="406"/>
                    <a:pt x="4634" y="203"/>
                    <a:pt x="4599"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7"/>
            <p:cNvSpPr/>
            <p:nvPr/>
          </p:nvSpPr>
          <p:spPr>
            <a:xfrm>
              <a:off x="2515975" y="1795150"/>
              <a:ext cx="125800" cy="91825"/>
            </a:xfrm>
            <a:custGeom>
              <a:rect b="b" l="l" r="r" t="t"/>
              <a:pathLst>
                <a:path extrusionOk="0" h="3673" w="5032">
                  <a:moveTo>
                    <a:pt x="4935" y="1"/>
                  </a:moveTo>
                  <a:cubicBezTo>
                    <a:pt x="4926" y="1"/>
                    <a:pt x="4916" y="1"/>
                    <a:pt x="4907" y="2"/>
                  </a:cubicBezTo>
                  <a:cubicBezTo>
                    <a:pt x="4811" y="9"/>
                    <a:pt x="4715" y="16"/>
                    <a:pt x="4617" y="28"/>
                  </a:cubicBezTo>
                  <a:cubicBezTo>
                    <a:pt x="4274" y="721"/>
                    <a:pt x="3782" y="1428"/>
                    <a:pt x="3255" y="1939"/>
                  </a:cubicBezTo>
                  <a:cubicBezTo>
                    <a:pt x="2339" y="2827"/>
                    <a:pt x="1257" y="3441"/>
                    <a:pt x="1" y="3666"/>
                  </a:cubicBezTo>
                  <a:cubicBezTo>
                    <a:pt x="70" y="3670"/>
                    <a:pt x="140" y="3673"/>
                    <a:pt x="209" y="3673"/>
                  </a:cubicBezTo>
                  <a:cubicBezTo>
                    <a:pt x="2221" y="3673"/>
                    <a:pt x="4059" y="1808"/>
                    <a:pt x="5031" y="56"/>
                  </a:cubicBezTo>
                  <a:cubicBezTo>
                    <a:pt x="5026" y="43"/>
                    <a:pt x="5018" y="29"/>
                    <a:pt x="5006" y="21"/>
                  </a:cubicBezTo>
                  <a:cubicBezTo>
                    <a:pt x="4986" y="5"/>
                    <a:pt x="4960" y="1"/>
                    <a:pt x="4935"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7"/>
            <p:cNvSpPr/>
            <p:nvPr/>
          </p:nvSpPr>
          <p:spPr>
            <a:xfrm>
              <a:off x="2519025" y="1833800"/>
              <a:ext cx="130400" cy="102825"/>
            </a:xfrm>
            <a:custGeom>
              <a:rect b="b" l="l" r="r" t="t"/>
              <a:pathLst>
                <a:path extrusionOk="0" h="4113" w="5216">
                  <a:moveTo>
                    <a:pt x="5157" y="0"/>
                  </a:moveTo>
                  <a:cubicBezTo>
                    <a:pt x="5023" y="379"/>
                    <a:pt x="4874" y="753"/>
                    <a:pt x="4692" y="1111"/>
                  </a:cubicBezTo>
                  <a:cubicBezTo>
                    <a:pt x="4362" y="1754"/>
                    <a:pt x="3919" y="2353"/>
                    <a:pt x="3328" y="2769"/>
                  </a:cubicBezTo>
                  <a:cubicBezTo>
                    <a:pt x="2347" y="3461"/>
                    <a:pt x="1078" y="3584"/>
                    <a:pt x="0" y="4112"/>
                  </a:cubicBezTo>
                  <a:cubicBezTo>
                    <a:pt x="275" y="4013"/>
                    <a:pt x="558" y="3941"/>
                    <a:pt x="847" y="3896"/>
                  </a:cubicBezTo>
                  <a:cubicBezTo>
                    <a:pt x="1100" y="3856"/>
                    <a:pt x="1357" y="3839"/>
                    <a:pt x="1611" y="3798"/>
                  </a:cubicBezTo>
                  <a:cubicBezTo>
                    <a:pt x="2881" y="3596"/>
                    <a:pt x="4046" y="2807"/>
                    <a:pt x="4704" y="1702"/>
                  </a:cubicBezTo>
                  <a:cubicBezTo>
                    <a:pt x="4916" y="1347"/>
                    <a:pt x="5075" y="965"/>
                    <a:pt x="5215" y="578"/>
                  </a:cubicBezTo>
                  <a:cubicBezTo>
                    <a:pt x="5199" y="384"/>
                    <a:pt x="5180" y="192"/>
                    <a:pt x="515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2529325" y="1817150"/>
              <a:ext cx="71600" cy="57100"/>
            </a:xfrm>
            <a:custGeom>
              <a:rect b="b" l="l" r="r" t="t"/>
              <a:pathLst>
                <a:path extrusionOk="0" h="2284" w="2864">
                  <a:moveTo>
                    <a:pt x="2864" y="0"/>
                  </a:moveTo>
                  <a:cubicBezTo>
                    <a:pt x="2761" y="68"/>
                    <a:pt x="2630" y="83"/>
                    <a:pt x="2521" y="143"/>
                  </a:cubicBezTo>
                  <a:cubicBezTo>
                    <a:pt x="2495" y="157"/>
                    <a:pt x="2471" y="175"/>
                    <a:pt x="2448" y="192"/>
                  </a:cubicBezTo>
                  <a:cubicBezTo>
                    <a:pt x="2218" y="572"/>
                    <a:pt x="1926" y="913"/>
                    <a:pt x="1596" y="1211"/>
                  </a:cubicBezTo>
                  <a:lnTo>
                    <a:pt x="1596" y="1212"/>
                  </a:lnTo>
                  <a:cubicBezTo>
                    <a:pt x="1120" y="1642"/>
                    <a:pt x="570" y="1986"/>
                    <a:pt x="0" y="2283"/>
                  </a:cubicBezTo>
                  <a:cubicBezTo>
                    <a:pt x="783" y="2033"/>
                    <a:pt x="1551" y="1668"/>
                    <a:pt x="2120" y="1075"/>
                  </a:cubicBezTo>
                  <a:cubicBezTo>
                    <a:pt x="2423" y="758"/>
                    <a:pt x="2658" y="389"/>
                    <a:pt x="286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2463475" y="1865625"/>
              <a:ext cx="157800" cy="92600"/>
            </a:xfrm>
            <a:custGeom>
              <a:rect b="b" l="l" r="r" t="t"/>
              <a:pathLst>
                <a:path extrusionOk="0" h="3704" w="6312">
                  <a:moveTo>
                    <a:pt x="2004" y="1"/>
                  </a:moveTo>
                  <a:lnTo>
                    <a:pt x="2004" y="1"/>
                  </a:lnTo>
                  <a:cubicBezTo>
                    <a:pt x="1698" y="113"/>
                    <a:pt x="1393" y="228"/>
                    <a:pt x="1100" y="370"/>
                  </a:cubicBezTo>
                  <a:cubicBezTo>
                    <a:pt x="810" y="511"/>
                    <a:pt x="334" y="726"/>
                    <a:pt x="175" y="1026"/>
                  </a:cubicBezTo>
                  <a:cubicBezTo>
                    <a:pt x="1" y="1358"/>
                    <a:pt x="134" y="1913"/>
                    <a:pt x="225" y="2251"/>
                  </a:cubicBezTo>
                  <a:cubicBezTo>
                    <a:pt x="372" y="2800"/>
                    <a:pt x="662" y="3364"/>
                    <a:pt x="1182" y="3593"/>
                  </a:cubicBezTo>
                  <a:cubicBezTo>
                    <a:pt x="1358" y="3671"/>
                    <a:pt x="1544" y="3704"/>
                    <a:pt x="1733" y="3704"/>
                  </a:cubicBezTo>
                  <a:cubicBezTo>
                    <a:pt x="2103" y="3704"/>
                    <a:pt x="2485" y="3579"/>
                    <a:pt x="2827" y="3422"/>
                  </a:cubicBezTo>
                  <a:cubicBezTo>
                    <a:pt x="3344" y="3186"/>
                    <a:pt x="3845" y="2874"/>
                    <a:pt x="4409" y="2805"/>
                  </a:cubicBezTo>
                  <a:cubicBezTo>
                    <a:pt x="4624" y="2779"/>
                    <a:pt x="4842" y="2789"/>
                    <a:pt x="5057" y="2755"/>
                  </a:cubicBezTo>
                  <a:cubicBezTo>
                    <a:pt x="5469" y="2689"/>
                    <a:pt x="5853" y="2454"/>
                    <a:pt x="6100" y="2116"/>
                  </a:cubicBezTo>
                  <a:cubicBezTo>
                    <a:pt x="6175" y="2015"/>
                    <a:pt x="6239" y="1904"/>
                    <a:pt x="6311" y="1802"/>
                  </a:cubicBezTo>
                  <a:lnTo>
                    <a:pt x="6311" y="1802"/>
                  </a:lnTo>
                  <a:cubicBezTo>
                    <a:pt x="6050" y="1929"/>
                    <a:pt x="5774" y="2031"/>
                    <a:pt x="5496" y="2111"/>
                  </a:cubicBezTo>
                  <a:cubicBezTo>
                    <a:pt x="4886" y="2286"/>
                    <a:pt x="4254" y="2365"/>
                    <a:pt x="3625" y="2444"/>
                  </a:cubicBezTo>
                  <a:cubicBezTo>
                    <a:pt x="3440" y="2467"/>
                    <a:pt x="3253" y="2491"/>
                    <a:pt x="3066" y="2491"/>
                  </a:cubicBezTo>
                  <a:cubicBezTo>
                    <a:pt x="2991" y="2491"/>
                    <a:pt x="2916" y="2487"/>
                    <a:pt x="2841" y="2478"/>
                  </a:cubicBezTo>
                  <a:cubicBezTo>
                    <a:pt x="2580" y="2447"/>
                    <a:pt x="2319" y="2344"/>
                    <a:pt x="2147" y="2146"/>
                  </a:cubicBezTo>
                  <a:cubicBezTo>
                    <a:pt x="1943" y="1912"/>
                    <a:pt x="1892" y="1581"/>
                    <a:pt x="1880" y="1271"/>
                  </a:cubicBezTo>
                  <a:cubicBezTo>
                    <a:pt x="1865" y="845"/>
                    <a:pt x="1906" y="417"/>
                    <a:pt x="200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7"/>
            <p:cNvSpPr/>
            <p:nvPr/>
          </p:nvSpPr>
          <p:spPr>
            <a:xfrm>
              <a:off x="2625075" y="1795150"/>
              <a:ext cx="25975" cy="90850"/>
            </a:xfrm>
            <a:custGeom>
              <a:rect b="b" l="l" r="r" t="t"/>
              <a:pathLst>
                <a:path extrusionOk="0" h="3634" w="1039">
                  <a:moveTo>
                    <a:pt x="568" y="1"/>
                  </a:moveTo>
                  <a:cubicBezTo>
                    <a:pt x="560" y="1"/>
                    <a:pt x="551" y="1"/>
                    <a:pt x="543" y="2"/>
                  </a:cubicBezTo>
                  <a:cubicBezTo>
                    <a:pt x="472" y="6"/>
                    <a:pt x="399" y="13"/>
                    <a:pt x="327" y="21"/>
                  </a:cubicBezTo>
                  <a:cubicBezTo>
                    <a:pt x="1" y="1240"/>
                    <a:pt x="250" y="2601"/>
                    <a:pt x="975" y="3634"/>
                  </a:cubicBezTo>
                  <a:cubicBezTo>
                    <a:pt x="1038" y="3469"/>
                    <a:pt x="1037" y="3286"/>
                    <a:pt x="1031" y="3108"/>
                  </a:cubicBezTo>
                  <a:cubicBezTo>
                    <a:pt x="1002" y="2101"/>
                    <a:pt x="884" y="1096"/>
                    <a:pt x="682" y="108"/>
                  </a:cubicBezTo>
                  <a:cubicBezTo>
                    <a:pt x="676" y="75"/>
                    <a:pt x="667" y="40"/>
                    <a:pt x="642" y="21"/>
                  </a:cubicBezTo>
                  <a:cubicBezTo>
                    <a:pt x="621" y="5"/>
                    <a:pt x="595" y="1"/>
                    <a:pt x="568"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7"/>
            <p:cNvSpPr/>
            <p:nvPr/>
          </p:nvSpPr>
          <p:spPr>
            <a:xfrm>
              <a:off x="2638125" y="1785300"/>
              <a:ext cx="29400" cy="89575"/>
            </a:xfrm>
            <a:custGeom>
              <a:rect b="b" l="l" r="r" t="t"/>
              <a:pathLst>
                <a:path extrusionOk="0" h="3583" w="1176">
                  <a:moveTo>
                    <a:pt x="866" y="1"/>
                  </a:moveTo>
                  <a:cubicBezTo>
                    <a:pt x="857" y="106"/>
                    <a:pt x="257" y="374"/>
                    <a:pt x="161" y="533"/>
                  </a:cubicBezTo>
                  <a:cubicBezTo>
                    <a:pt x="6" y="792"/>
                    <a:pt x="13" y="1284"/>
                    <a:pt x="10" y="1576"/>
                  </a:cubicBezTo>
                  <a:cubicBezTo>
                    <a:pt x="0" y="2273"/>
                    <a:pt x="169" y="2972"/>
                    <a:pt x="506" y="3582"/>
                  </a:cubicBezTo>
                  <a:cubicBezTo>
                    <a:pt x="683" y="3421"/>
                    <a:pt x="860" y="3259"/>
                    <a:pt x="1036" y="3096"/>
                  </a:cubicBezTo>
                  <a:cubicBezTo>
                    <a:pt x="1102" y="3036"/>
                    <a:pt x="1174" y="2964"/>
                    <a:pt x="1175" y="2874"/>
                  </a:cubicBezTo>
                  <a:cubicBezTo>
                    <a:pt x="1176" y="2824"/>
                    <a:pt x="1154" y="2777"/>
                    <a:pt x="1133" y="2729"/>
                  </a:cubicBezTo>
                  <a:cubicBezTo>
                    <a:pt x="775" y="1915"/>
                    <a:pt x="793" y="888"/>
                    <a:pt x="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7"/>
            <p:cNvSpPr/>
            <p:nvPr/>
          </p:nvSpPr>
          <p:spPr>
            <a:xfrm>
              <a:off x="2646375" y="1789200"/>
              <a:ext cx="9025" cy="40300"/>
            </a:xfrm>
            <a:custGeom>
              <a:rect b="b" l="l" r="r" t="t"/>
              <a:pathLst>
                <a:path extrusionOk="0" h="1612" w="361">
                  <a:moveTo>
                    <a:pt x="361" y="1"/>
                  </a:moveTo>
                  <a:lnTo>
                    <a:pt x="361" y="1"/>
                  </a:lnTo>
                  <a:cubicBezTo>
                    <a:pt x="263" y="64"/>
                    <a:pt x="141" y="135"/>
                    <a:pt x="38" y="203"/>
                  </a:cubicBezTo>
                  <a:cubicBezTo>
                    <a:pt x="1" y="679"/>
                    <a:pt x="61" y="1162"/>
                    <a:pt x="219" y="1612"/>
                  </a:cubicBezTo>
                  <a:cubicBezTo>
                    <a:pt x="163" y="1073"/>
                    <a:pt x="212" y="523"/>
                    <a:pt x="36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7"/>
            <p:cNvSpPr/>
            <p:nvPr/>
          </p:nvSpPr>
          <p:spPr>
            <a:xfrm>
              <a:off x="2644125" y="1819075"/>
              <a:ext cx="18275" cy="51700"/>
            </a:xfrm>
            <a:custGeom>
              <a:rect b="b" l="l" r="r" t="t"/>
              <a:pathLst>
                <a:path extrusionOk="0" h="2068" w="731">
                  <a:moveTo>
                    <a:pt x="25" y="1"/>
                  </a:moveTo>
                  <a:lnTo>
                    <a:pt x="25" y="1"/>
                  </a:lnTo>
                  <a:cubicBezTo>
                    <a:pt x="1" y="710"/>
                    <a:pt x="147" y="1423"/>
                    <a:pt x="445" y="2068"/>
                  </a:cubicBezTo>
                  <a:cubicBezTo>
                    <a:pt x="541" y="1980"/>
                    <a:pt x="635" y="1893"/>
                    <a:pt x="730" y="1805"/>
                  </a:cubicBezTo>
                  <a:cubicBezTo>
                    <a:pt x="343" y="1279"/>
                    <a:pt x="91" y="651"/>
                    <a:pt x="25"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7"/>
            <p:cNvSpPr/>
            <p:nvPr/>
          </p:nvSpPr>
          <p:spPr>
            <a:xfrm>
              <a:off x="2060400" y="1864150"/>
              <a:ext cx="338250" cy="310700"/>
            </a:xfrm>
            <a:custGeom>
              <a:rect b="b" l="l" r="r" t="t"/>
              <a:pathLst>
                <a:path extrusionOk="0" h="12428" w="13530">
                  <a:moveTo>
                    <a:pt x="259" y="11697"/>
                  </a:moveTo>
                  <a:cubicBezTo>
                    <a:pt x="259" y="11699"/>
                    <a:pt x="259" y="11700"/>
                    <a:pt x="259" y="11701"/>
                  </a:cubicBezTo>
                  <a:cubicBezTo>
                    <a:pt x="259" y="11700"/>
                    <a:pt x="259" y="11698"/>
                    <a:pt x="259" y="11697"/>
                  </a:cubicBezTo>
                  <a:close/>
                  <a:moveTo>
                    <a:pt x="10941" y="0"/>
                  </a:moveTo>
                  <a:cubicBezTo>
                    <a:pt x="10865" y="0"/>
                    <a:pt x="10713" y="124"/>
                    <a:pt x="10737" y="187"/>
                  </a:cubicBezTo>
                  <a:lnTo>
                    <a:pt x="10738" y="187"/>
                  </a:lnTo>
                  <a:cubicBezTo>
                    <a:pt x="10542" y="539"/>
                    <a:pt x="10224" y="813"/>
                    <a:pt x="9870" y="1004"/>
                  </a:cubicBezTo>
                  <a:cubicBezTo>
                    <a:pt x="9681" y="1106"/>
                    <a:pt x="9478" y="1188"/>
                    <a:pt x="9265" y="1216"/>
                  </a:cubicBezTo>
                  <a:cubicBezTo>
                    <a:pt x="9070" y="1244"/>
                    <a:pt x="8872" y="1226"/>
                    <a:pt x="8676" y="1254"/>
                  </a:cubicBezTo>
                  <a:cubicBezTo>
                    <a:pt x="8400" y="1292"/>
                    <a:pt x="8137" y="1423"/>
                    <a:pt x="7940" y="1619"/>
                  </a:cubicBezTo>
                  <a:cubicBezTo>
                    <a:pt x="7795" y="1764"/>
                    <a:pt x="7687" y="1940"/>
                    <a:pt x="7559" y="2099"/>
                  </a:cubicBezTo>
                  <a:cubicBezTo>
                    <a:pt x="7432" y="2259"/>
                    <a:pt x="7275" y="2407"/>
                    <a:pt x="7078" y="2462"/>
                  </a:cubicBezTo>
                  <a:cubicBezTo>
                    <a:pt x="7011" y="2482"/>
                    <a:pt x="6941" y="2489"/>
                    <a:pt x="6871" y="2489"/>
                  </a:cubicBezTo>
                  <a:cubicBezTo>
                    <a:pt x="6746" y="2489"/>
                    <a:pt x="6619" y="2465"/>
                    <a:pt x="6495" y="2440"/>
                  </a:cubicBezTo>
                  <a:cubicBezTo>
                    <a:pt x="6340" y="2410"/>
                    <a:pt x="6184" y="2379"/>
                    <a:pt x="6028" y="2348"/>
                  </a:cubicBezTo>
                  <a:cubicBezTo>
                    <a:pt x="5829" y="2309"/>
                    <a:pt x="5627" y="2270"/>
                    <a:pt x="5426" y="2270"/>
                  </a:cubicBezTo>
                  <a:cubicBezTo>
                    <a:pt x="5341" y="2270"/>
                    <a:pt x="5255" y="2277"/>
                    <a:pt x="5171" y="2294"/>
                  </a:cubicBezTo>
                  <a:cubicBezTo>
                    <a:pt x="4808" y="2369"/>
                    <a:pt x="4493" y="2643"/>
                    <a:pt x="4370" y="2991"/>
                  </a:cubicBezTo>
                  <a:cubicBezTo>
                    <a:pt x="4647" y="2867"/>
                    <a:pt x="4961" y="2737"/>
                    <a:pt x="5265" y="2737"/>
                  </a:cubicBezTo>
                  <a:cubicBezTo>
                    <a:pt x="5327" y="2737"/>
                    <a:pt x="5388" y="2742"/>
                    <a:pt x="5448" y="2754"/>
                  </a:cubicBezTo>
                  <a:cubicBezTo>
                    <a:pt x="5839" y="2831"/>
                    <a:pt x="6140" y="3159"/>
                    <a:pt x="6526" y="3256"/>
                  </a:cubicBezTo>
                  <a:cubicBezTo>
                    <a:pt x="6614" y="3278"/>
                    <a:pt x="6705" y="3287"/>
                    <a:pt x="6796" y="3287"/>
                  </a:cubicBezTo>
                  <a:cubicBezTo>
                    <a:pt x="6899" y="3287"/>
                    <a:pt x="7002" y="3276"/>
                    <a:pt x="7103" y="3257"/>
                  </a:cubicBezTo>
                  <a:cubicBezTo>
                    <a:pt x="7609" y="3161"/>
                    <a:pt x="8080" y="2889"/>
                    <a:pt x="8413" y="2497"/>
                  </a:cubicBezTo>
                  <a:lnTo>
                    <a:pt x="8413" y="2497"/>
                  </a:lnTo>
                  <a:cubicBezTo>
                    <a:pt x="8153" y="2905"/>
                    <a:pt x="7852" y="3348"/>
                    <a:pt x="7398" y="3516"/>
                  </a:cubicBezTo>
                  <a:cubicBezTo>
                    <a:pt x="7238" y="3575"/>
                    <a:pt x="7074" y="3597"/>
                    <a:pt x="6907" y="3597"/>
                  </a:cubicBezTo>
                  <a:cubicBezTo>
                    <a:pt x="6510" y="3597"/>
                    <a:pt x="6099" y="3474"/>
                    <a:pt x="5697" y="3431"/>
                  </a:cubicBezTo>
                  <a:cubicBezTo>
                    <a:pt x="5608" y="3422"/>
                    <a:pt x="5517" y="3417"/>
                    <a:pt x="5425" y="3417"/>
                  </a:cubicBezTo>
                  <a:cubicBezTo>
                    <a:pt x="4970" y="3417"/>
                    <a:pt x="4511" y="3541"/>
                    <a:pt x="4175" y="3843"/>
                  </a:cubicBezTo>
                  <a:cubicBezTo>
                    <a:pt x="3963" y="4033"/>
                    <a:pt x="3813" y="4282"/>
                    <a:pt x="3609" y="4481"/>
                  </a:cubicBezTo>
                  <a:cubicBezTo>
                    <a:pt x="3126" y="4947"/>
                    <a:pt x="2419" y="5075"/>
                    <a:pt x="1759" y="5198"/>
                  </a:cubicBezTo>
                  <a:cubicBezTo>
                    <a:pt x="1548" y="5237"/>
                    <a:pt x="1334" y="5280"/>
                    <a:pt x="1144" y="5378"/>
                  </a:cubicBezTo>
                  <a:cubicBezTo>
                    <a:pt x="935" y="5486"/>
                    <a:pt x="764" y="5656"/>
                    <a:pt x="620" y="5843"/>
                  </a:cubicBezTo>
                  <a:cubicBezTo>
                    <a:pt x="205" y="6384"/>
                    <a:pt x="1" y="7083"/>
                    <a:pt x="62" y="7763"/>
                  </a:cubicBezTo>
                  <a:cubicBezTo>
                    <a:pt x="314" y="7219"/>
                    <a:pt x="704" y="6759"/>
                    <a:pt x="1218" y="6453"/>
                  </a:cubicBezTo>
                  <a:cubicBezTo>
                    <a:pt x="1356" y="6370"/>
                    <a:pt x="1503" y="6298"/>
                    <a:pt x="1663" y="6269"/>
                  </a:cubicBezTo>
                  <a:cubicBezTo>
                    <a:pt x="1727" y="6257"/>
                    <a:pt x="1791" y="6253"/>
                    <a:pt x="1856" y="6253"/>
                  </a:cubicBezTo>
                  <a:cubicBezTo>
                    <a:pt x="2047" y="6253"/>
                    <a:pt x="2240" y="6291"/>
                    <a:pt x="2433" y="6291"/>
                  </a:cubicBezTo>
                  <a:cubicBezTo>
                    <a:pt x="2434" y="6291"/>
                    <a:pt x="2435" y="6291"/>
                    <a:pt x="2436" y="6291"/>
                  </a:cubicBezTo>
                  <a:cubicBezTo>
                    <a:pt x="2904" y="6291"/>
                    <a:pt x="3366" y="6051"/>
                    <a:pt x="3636" y="5668"/>
                  </a:cubicBezTo>
                  <a:cubicBezTo>
                    <a:pt x="3748" y="5510"/>
                    <a:pt x="3828" y="5330"/>
                    <a:pt x="3957" y="5187"/>
                  </a:cubicBezTo>
                  <a:cubicBezTo>
                    <a:pt x="4120" y="5004"/>
                    <a:pt x="4348" y="4892"/>
                    <a:pt x="4580" y="4814"/>
                  </a:cubicBezTo>
                  <a:cubicBezTo>
                    <a:pt x="4745" y="4760"/>
                    <a:pt x="4917" y="4720"/>
                    <a:pt x="5090" y="4720"/>
                  </a:cubicBezTo>
                  <a:cubicBezTo>
                    <a:pt x="5094" y="4720"/>
                    <a:pt x="5099" y="4720"/>
                    <a:pt x="5104" y="4720"/>
                  </a:cubicBezTo>
                  <a:cubicBezTo>
                    <a:pt x="5388" y="4724"/>
                    <a:pt x="5658" y="4839"/>
                    <a:pt x="5928" y="4926"/>
                  </a:cubicBezTo>
                  <a:cubicBezTo>
                    <a:pt x="6100" y="4982"/>
                    <a:pt x="6283" y="5028"/>
                    <a:pt x="6463" y="5028"/>
                  </a:cubicBezTo>
                  <a:cubicBezTo>
                    <a:pt x="6470" y="5028"/>
                    <a:pt x="6477" y="5028"/>
                    <a:pt x="6483" y="5028"/>
                  </a:cubicBezTo>
                  <a:lnTo>
                    <a:pt x="6483" y="5028"/>
                  </a:lnTo>
                  <a:cubicBezTo>
                    <a:pt x="6068" y="5100"/>
                    <a:pt x="5658" y="5162"/>
                    <a:pt x="5256" y="5300"/>
                  </a:cubicBezTo>
                  <a:cubicBezTo>
                    <a:pt x="4986" y="5393"/>
                    <a:pt x="4714" y="5511"/>
                    <a:pt x="4524" y="5724"/>
                  </a:cubicBezTo>
                  <a:cubicBezTo>
                    <a:pt x="4198" y="6091"/>
                    <a:pt x="4185" y="6645"/>
                    <a:pt x="3915" y="7054"/>
                  </a:cubicBezTo>
                  <a:cubicBezTo>
                    <a:pt x="3714" y="7360"/>
                    <a:pt x="3386" y="7559"/>
                    <a:pt x="3049" y="7703"/>
                  </a:cubicBezTo>
                  <a:cubicBezTo>
                    <a:pt x="2713" y="7848"/>
                    <a:pt x="2358" y="7949"/>
                    <a:pt x="2031" y="8116"/>
                  </a:cubicBezTo>
                  <a:cubicBezTo>
                    <a:pt x="1596" y="8339"/>
                    <a:pt x="1218" y="8677"/>
                    <a:pt x="950" y="9086"/>
                  </a:cubicBezTo>
                  <a:cubicBezTo>
                    <a:pt x="452" y="9847"/>
                    <a:pt x="348" y="10792"/>
                    <a:pt x="259" y="11697"/>
                  </a:cubicBezTo>
                  <a:lnTo>
                    <a:pt x="259" y="11697"/>
                  </a:lnTo>
                  <a:cubicBezTo>
                    <a:pt x="279" y="11574"/>
                    <a:pt x="1010" y="10158"/>
                    <a:pt x="1789" y="9768"/>
                  </a:cubicBezTo>
                  <a:cubicBezTo>
                    <a:pt x="1953" y="9686"/>
                    <a:pt x="2125" y="9616"/>
                    <a:pt x="2306" y="9579"/>
                  </a:cubicBezTo>
                  <a:cubicBezTo>
                    <a:pt x="2415" y="9557"/>
                    <a:pt x="2524" y="9548"/>
                    <a:pt x="2633" y="9548"/>
                  </a:cubicBezTo>
                  <a:cubicBezTo>
                    <a:pt x="3158" y="9548"/>
                    <a:pt x="3685" y="9765"/>
                    <a:pt x="4216" y="9839"/>
                  </a:cubicBezTo>
                  <a:cubicBezTo>
                    <a:pt x="4348" y="9858"/>
                    <a:pt x="4481" y="9867"/>
                    <a:pt x="4614" y="9867"/>
                  </a:cubicBezTo>
                  <a:cubicBezTo>
                    <a:pt x="5384" y="9867"/>
                    <a:pt x="6154" y="9562"/>
                    <a:pt x="6707" y="9024"/>
                  </a:cubicBezTo>
                  <a:lnTo>
                    <a:pt x="6707" y="9024"/>
                  </a:lnTo>
                  <a:cubicBezTo>
                    <a:pt x="6477" y="9387"/>
                    <a:pt x="6121" y="9646"/>
                    <a:pt x="5767" y="9889"/>
                  </a:cubicBezTo>
                  <a:cubicBezTo>
                    <a:pt x="5669" y="9955"/>
                    <a:pt x="5572" y="10022"/>
                    <a:pt x="5468" y="10077"/>
                  </a:cubicBezTo>
                  <a:cubicBezTo>
                    <a:pt x="4843" y="10408"/>
                    <a:pt x="4049" y="10302"/>
                    <a:pt x="3444" y="10668"/>
                  </a:cubicBezTo>
                  <a:cubicBezTo>
                    <a:pt x="3144" y="10850"/>
                    <a:pt x="2919" y="11136"/>
                    <a:pt x="2756" y="11446"/>
                  </a:cubicBezTo>
                  <a:cubicBezTo>
                    <a:pt x="2592" y="11756"/>
                    <a:pt x="2487" y="12093"/>
                    <a:pt x="2381" y="12428"/>
                  </a:cubicBezTo>
                  <a:cubicBezTo>
                    <a:pt x="2540" y="12051"/>
                    <a:pt x="2818" y="11727"/>
                    <a:pt x="3166" y="11514"/>
                  </a:cubicBezTo>
                  <a:cubicBezTo>
                    <a:pt x="3659" y="11211"/>
                    <a:pt x="4256" y="11142"/>
                    <a:pt x="4829" y="11067"/>
                  </a:cubicBezTo>
                  <a:cubicBezTo>
                    <a:pt x="5403" y="10991"/>
                    <a:pt x="6001" y="10892"/>
                    <a:pt x="6467" y="10547"/>
                  </a:cubicBezTo>
                  <a:cubicBezTo>
                    <a:pt x="7482" y="9793"/>
                    <a:pt x="8605" y="9181"/>
                    <a:pt x="9242" y="8089"/>
                  </a:cubicBezTo>
                  <a:cubicBezTo>
                    <a:pt x="9477" y="7685"/>
                    <a:pt x="9641" y="7246"/>
                    <a:pt x="9859" y="6833"/>
                  </a:cubicBezTo>
                  <a:cubicBezTo>
                    <a:pt x="10725" y="5180"/>
                    <a:pt x="12366" y="4037"/>
                    <a:pt x="13238" y="2388"/>
                  </a:cubicBezTo>
                  <a:cubicBezTo>
                    <a:pt x="13395" y="2089"/>
                    <a:pt x="13529" y="1751"/>
                    <a:pt x="13455" y="1422"/>
                  </a:cubicBezTo>
                  <a:cubicBezTo>
                    <a:pt x="13354" y="977"/>
                    <a:pt x="12915" y="702"/>
                    <a:pt x="12499" y="513"/>
                  </a:cubicBezTo>
                  <a:cubicBezTo>
                    <a:pt x="12003" y="289"/>
                    <a:pt x="11484" y="118"/>
                    <a:pt x="10953" y="1"/>
                  </a:cubicBezTo>
                  <a:cubicBezTo>
                    <a:pt x="10949" y="1"/>
                    <a:pt x="10945" y="0"/>
                    <a:pt x="10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2154400" y="1980100"/>
              <a:ext cx="133075" cy="67900"/>
            </a:xfrm>
            <a:custGeom>
              <a:rect b="b" l="l" r="r" t="t"/>
              <a:pathLst>
                <a:path extrusionOk="0" h="2716" w="5323">
                  <a:moveTo>
                    <a:pt x="5321" y="1"/>
                  </a:moveTo>
                  <a:cubicBezTo>
                    <a:pt x="5321" y="1"/>
                    <a:pt x="5320" y="2"/>
                    <a:pt x="5320" y="3"/>
                  </a:cubicBezTo>
                  <a:lnTo>
                    <a:pt x="5320" y="3"/>
                  </a:lnTo>
                  <a:cubicBezTo>
                    <a:pt x="5321" y="2"/>
                    <a:pt x="5322" y="1"/>
                    <a:pt x="5323" y="1"/>
                  </a:cubicBezTo>
                  <a:close/>
                  <a:moveTo>
                    <a:pt x="5320" y="3"/>
                  </a:moveTo>
                  <a:cubicBezTo>
                    <a:pt x="4692" y="406"/>
                    <a:pt x="4018" y="738"/>
                    <a:pt x="3314" y="989"/>
                  </a:cubicBezTo>
                  <a:cubicBezTo>
                    <a:pt x="2627" y="1235"/>
                    <a:pt x="1900" y="1410"/>
                    <a:pt x="1296" y="1820"/>
                  </a:cubicBezTo>
                  <a:cubicBezTo>
                    <a:pt x="860" y="2116"/>
                    <a:pt x="493" y="2530"/>
                    <a:pt x="0" y="2715"/>
                  </a:cubicBezTo>
                  <a:cubicBezTo>
                    <a:pt x="423" y="2714"/>
                    <a:pt x="800" y="2654"/>
                    <a:pt x="1171" y="2450"/>
                  </a:cubicBezTo>
                  <a:cubicBezTo>
                    <a:pt x="1551" y="2240"/>
                    <a:pt x="1870" y="1937"/>
                    <a:pt x="2236" y="1702"/>
                  </a:cubicBezTo>
                  <a:cubicBezTo>
                    <a:pt x="3185" y="1093"/>
                    <a:pt x="4550" y="827"/>
                    <a:pt x="5320" y="3"/>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2064900" y="1991850"/>
              <a:ext cx="67775" cy="39625"/>
            </a:xfrm>
            <a:custGeom>
              <a:rect b="b" l="l" r="r" t="t"/>
              <a:pathLst>
                <a:path extrusionOk="0" h="1585" w="2711">
                  <a:moveTo>
                    <a:pt x="2711" y="1"/>
                  </a:moveTo>
                  <a:cubicBezTo>
                    <a:pt x="2276" y="363"/>
                    <a:pt x="1637" y="289"/>
                    <a:pt x="1094" y="450"/>
                  </a:cubicBezTo>
                  <a:cubicBezTo>
                    <a:pt x="844" y="524"/>
                    <a:pt x="613" y="650"/>
                    <a:pt x="396" y="796"/>
                  </a:cubicBezTo>
                  <a:cubicBezTo>
                    <a:pt x="222" y="1036"/>
                    <a:pt x="90" y="1302"/>
                    <a:pt x="1" y="1585"/>
                  </a:cubicBezTo>
                  <a:cubicBezTo>
                    <a:pt x="309" y="1124"/>
                    <a:pt x="732" y="725"/>
                    <a:pt x="1266" y="608"/>
                  </a:cubicBezTo>
                  <a:cubicBezTo>
                    <a:pt x="1430" y="571"/>
                    <a:pt x="1599" y="564"/>
                    <a:pt x="1764" y="531"/>
                  </a:cubicBezTo>
                  <a:cubicBezTo>
                    <a:pt x="2125" y="461"/>
                    <a:pt x="2462" y="272"/>
                    <a:pt x="2711"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2222700" y="1988550"/>
              <a:ext cx="6800" cy="1275"/>
            </a:xfrm>
            <a:custGeom>
              <a:rect b="b" l="l" r="r" t="t"/>
              <a:pathLst>
                <a:path extrusionOk="0" h="51" w="272">
                  <a:moveTo>
                    <a:pt x="271" y="1"/>
                  </a:moveTo>
                  <a:lnTo>
                    <a:pt x="271" y="1"/>
                  </a:lnTo>
                  <a:cubicBezTo>
                    <a:pt x="180" y="19"/>
                    <a:pt x="90" y="35"/>
                    <a:pt x="0" y="50"/>
                  </a:cubicBezTo>
                  <a:cubicBezTo>
                    <a:pt x="92" y="48"/>
                    <a:pt x="183" y="34"/>
                    <a:pt x="271"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2061700" y="1940025"/>
              <a:ext cx="230875" cy="118200"/>
            </a:xfrm>
            <a:custGeom>
              <a:rect b="b" l="l" r="r" t="t"/>
              <a:pathLst>
                <a:path extrusionOk="0" h="4728" w="9235">
                  <a:moveTo>
                    <a:pt x="6711" y="1942"/>
                  </a:moveTo>
                  <a:lnTo>
                    <a:pt x="6711" y="1942"/>
                  </a:lnTo>
                  <a:cubicBezTo>
                    <a:pt x="6623" y="1975"/>
                    <a:pt x="6532" y="1989"/>
                    <a:pt x="6440" y="1991"/>
                  </a:cubicBezTo>
                  <a:cubicBezTo>
                    <a:pt x="6530" y="1976"/>
                    <a:pt x="6620" y="1960"/>
                    <a:pt x="6711" y="1942"/>
                  </a:cubicBezTo>
                  <a:close/>
                  <a:moveTo>
                    <a:pt x="9235" y="0"/>
                  </a:moveTo>
                  <a:lnTo>
                    <a:pt x="9235" y="0"/>
                  </a:lnTo>
                  <a:cubicBezTo>
                    <a:pt x="8731" y="515"/>
                    <a:pt x="8147" y="950"/>
                    <a:pt x="7509" y="1282"/>
                  </a:cubicBezTo>
                  <a:cubicBezTo>
                    <a:pt x="7136" y="1478"/>
                    <a:pt x="6733" y="1640"/>
                    <a:pt x="6313" y="1641"/>
                  </a:cubicBezTo>
                  <a:cubicBezTo>
                    <a:pt x="5770" y="1641"/>
                    <a:pt x="5229" y="1371"/>
                    <a:pt x="4701" y="1371"/>
                  </a:cubicBezTo>
                  <a:cubicBezTo>
                    <a:pt x="4579" y="1371"/>
                    <a:pt x="4458" y="1385"/>
                    <a:pt x="4338" y="1421"/>
                  </a:cubicBezTo>
                  <a:cubicBezTo>
                    <a:pt x="3535" y="1657"/>
                    <a:pt x="3159" y="2723"/>
                    <a:pt x="2334" y="2865"/>
                  </a:cubicBezTo>
                  <a:cubicBezTo>
                    <a:pt x="2153" y="2897"/>
                    <a:pt x="1966" y="2877"/>
                    <a:pt x="1783" y="2894"/>
                  </a:cubicBezTo>
                  <a:cubicBezTo>
                    <a:pt x="1257" y="2939"/>
                    <a:pt x="791" y="3273"/>
                    <a:pt x="469" y="3692"/>
                  </a:cubicBezTo>
                  <a:cubicBezTo>
                    <a:pt x="275" y="3946"/>
                    <a:pt x="128" y="4231"/>
                    <a:pt x="0" y="4525"/>
                  </a:cubicBezTo>
                  <a:cubicBezTo>
                    <a:pt x="1" y="4593"/>
                    <a:pt x="4" y="4660"/>
                    <a:pt x="10" y="4728"/>
                  </a:cubicBezTo>
                  <a:cubicBezTo>
                    <a:pt x="262" y="4184"/>
                    <a:pt x="652" y="3724"/>
                    <a:pt x="1166" y="3418"/>
                  </a:cubicBezTo>
                  <a:cubicBezTo>
                    <a:pt x="1304" y="3336"/>
                    <a:pt x="1451" y="3263"/>
                    <a:pt x="1611" y="3235"/>
                  </a:cubicBezTo>
                  <a:cubicBezTo>
                    <a:pt x="1675" y="3223"/>
                    <a:pt x="1740" y="3219"/>
                    <a:pt x="1806" y="3219"/>
                  </a:cubicBezTo>
                  <a:cubicBezTo>
                    <a:pt x="1996" y="3219"/>
                    <a:pt x="2189" y="3256"/>
                    <a:pt x="2381" y="3257"/>
                  </a:cubicBezTo>
                  <a:cubicBezTo>
                    <a:pt x="2850" y="3257"/>
                    <a:pt x="3313" y="3018"/>
                    <a:pt x="3584" y="2633"/>
                  </a:cubicBezTo>
                  <a:cubicBezTo>
                    <a:pt x="3696" y="2476"/>
                    <a:pt x="3776" y="2296"/>
                    <a:pt x="3905" y="2152"/>
                  </a:cubicBezTo>
                  <a:cubicBezTo>
                    <a:pt x="4068" y="1969"/>
                    <a:pt x="4296" y="1857"/>
                    <a:pt x="4528" y="1779"/>
                  </a:cubicBezTo>
                  <a:cubicBezTo>
                    <a:pt x="4693" y="1725"/>
                    <a:pt x="4865" y="1685"/>
                    <a:pt x="5038" y="1685"/>
                  </a:cubicBezTo>
                  <a:cubicBezTo>
                    <a:pt x="5042" y="1685"/>
                    <a:pt x="5047" y="1685"/>
                    <a:pt x="5052" y="1685"/>
                  </a:cubicBezTo>
                  <a:cubicBezTo>
                    <a:pt x="5336" y="1689"/>
                    <a:pt x="5606" y="1805"/>
                    <a:pt x="5876" y="1893"/>
                  </a:cubicBezTo>
                  <a:cubicBezTo>
                    <a:pt x="6047" y="1948"/>
                    <a:pt x="6230" y="1992"/>
                    <a:pt x="6409" y="1992"/>
                  </a:cubicBezTo>
                  <a:cubicBezTo>
                    <a:pt x="6420" y="1992"/>
                    <a:pt x="6430" y="1992"/>
                    <a:pt x="6440" y="1991"/>
                  </a:cubicBezTo>
                  <a:lnTo>
                    <a:pt x="6440" y="1991"/>
                  </a:lnTo>
                  <a:cubicBezTo>
                    <a:pt x="6295" y="2017"/>
                    <a:pt x="6150" y="2041"/>
                    <a:pt x="6008" y="2067"/>
                  </a:cubicBezTo>
                  <a:cubicBezTo>
                    <a:pt x="6058" y="2070"/>
                    <a:pt x="6109" y="2071"/>
                    <a:pt x="6159" y="2071"/>
                  </a:cubicBezTo>
                  <a:cubicBezTo>
                    <a:pt x="6650" y="2071"/>
                    <a:pt x="7141" y="1942"/>
                    <a:pt x="7564" y="1693"/>
                  </a:cubicBezTo>
                  <a:cubicBezTo>
                    <a:pt x="7908" y="1491"/>
                    <a:pt x="8203" y="1218"/>
                    <a:pt x="8489" y="940"/>
                  </a:cubicBezTo>
                  <a:cubicBezTo>
                    <a:pt x="8779" y="661"/>
                    <a:pt x="9069" y="367"/>
                    <a:pt x="923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2170300" y="1977425"/>
              <a:ext cx="125125" cy="34300"/>
            </a:xfrm>
            <a:custGeom>
              <a:rect b="b" l="l" r="r" t="t"/>
              <a:pathLst>
                <a:path extrusionOk="0" h="1372" w="5005">
                  <a:moveTo>
                    <a:pt x="5005" y="0"/>
                  </a:moveTo>
                  <a:cubicBezTo>
                    <a:pt x="4165" y="367"/>
                    <a:pt x="3306" y="740"/>
                    <a:pt x="2372" y="848"/>
                  </a:cubicBezTo>
                  <a:cubicBezTo>
                    <a:pt x="1754" y="919"/>
                    <a:pt x="1123" y="873"/>
                    <a:pt x="503" y="917"/>
                  </a:cubicBezTo>
                  <a:cubicBezTo>
                    <a:pt x="363" y="988"/>
                    <a:pt x="233" y="1077"/>
                    <a:pt x="128" y="1195"/>
                  </a:cubicBezTo>
                  <a:cubicBezTo>
                    <a:pt x="79" y="1249"/>
                    <a:pt x="38" y="1309"/>
                    <a:pt x="1" y="1371"/>
                  </a:cubicBezTo>
                  <a:cubicBezTo>
                    <a:pt x="1776" y="1336"/>
                    <a:pt x="3537" y="856"/>
                    <a:pt x="500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7"/>
            <p:cNvSpPr/>
            <p:nvPr/>
          </p:nvSpPr>
          <p:spPr>
            <a:xfrm>
              <a:off x="2169650" y="1886150"/>
              <a:ext cx="164750" cy="60225"/>
            </a:xfrm>
            <a:custGeom>
              <a:rect b="b" l="l" r="r" t="t"/>
              <a:pathLst>
                <a:path extrusionOk="0" h="2409" w="6590">
                  <a:moveTo>
                    <a:pt x="6589" y="1"/>
                  </a:moveTo>
                  <a:lnTo>
                    <a:pt x="6589" y="1"/>
                  </a:lnTo>
                  <a:cubicBezTo>
                    <a:pt x="6260" y="276"/>
                    <a:pt x="5920" y="558"/>
                    <a:pt x="5513" y="691"/>
                  </a:cubicBezTo>
                  <a:cubicBezTo>
                    <a:pt x="5115" y="821"/>
                    <a:pt x="4672" y="804"/>
                    <a:pt x="4303" y="1001"/>
                  </a:cubicBezTo>
                  <a:cubicBezTo>
                    <a:pt x="3800" y="1266"/>
                    <a:pt x="3525" y="1882"/>
                    <a:pt x="2984" y="2056"/>
                  </a:cubicBezTo>
                  <a:cubicBezTo>
                    <a:pt x="2877" y="2091"/>
                    <a:pt x="2769" y="2106"/>
                    <a:pt x="2661" y="2106"/>
                  </a:cubicBezTo>
                  <a:cubicBezTo>
                    <a:pt x="2083" y="2106"/>
                    <a:pt x="1493" y="1686"/>
                    <a:pt x="899" y="1686"/>
                  </a:cubicBezTo>
                  <a:cubicBezTo>
                    <a:pt x="835" y="1686"/>
                    <a:pt x="771" y="1691"/>
                    <a:pt x="707" y="1702"/>
                  </a:cubicBezTo>
                  <a:cubicBezTo>
                    <a:pt x="455" y="1745"/>
                    <a:pt x="233" y="1874"/>
                    <a:pt x="31" y="2036"/>
                  </a:cubicBezTo>
                  <a:cubicBezTo>
                    <a:pt x="20" y="2061"/>
                    <a:pt x="9" y="2086"/>
                    <a:pt x="0" y="2112"/>
                  </a:cubicBezTo>
                  <a:cubicBezTo>
                    <a:pt x="277" y="1987"/>
                    <a:pt x="591" y="1857"/>
                    <a:pt x="895" y="1857"/>
                  </a:cubicBezTo>
                  <a:cubicBezTo>
                    <a:pt x="957" y="1857"/>
                    <a:pt x="1018" y="1862"/>
                    <a:pt x="1078" y="1874"/>
                  </a:cubicBezTo>
                  <a:cubicBezTo>
                    <a:pt x="1469" y="1952"/>
                    <a:pt x="1770" y="2279"/>
                    <a:pt x="2156" y="2377"/>
                  </a:cubicBezTo>
                  <a:cubicBezTo>
                    <a:pt x="2244" y="2399"/>
                    <a:pt x="2334" y="2408"/>
                    <a:pt x="2425" y="2408"/>
                  </a:cubicBezTo>
                  <a:cubicBezTo>
                    <a:pt x="2528" y="2408"/>
                    <a:pt x="2632" y="2396"/>
                    <a:pt x="2733" y="2377"/>
                  </a:cubicBezTo>
                  <a:cubicBezTo>
                    <a:pt x="3107" y="2307"/>
                    <a:pt x="3459" y="2140"/>
                    <a:pt x="3753" y="1901"/>
                  </a:cubicBezTo>
                  <a:cubicBezTo>
                    <a:pt x="3848" y="1791"/>
                    <a:pt x="3933" y="1665"/>
                    <a:pt x="4037" y="1566"/>
                  </a:cubicBezTo>
                  <a:cubicBezTo>
                    <a:pt x="4301" y="1316"/>
                    <a:pt x="4681" y="1242"/>
                    <a:pt x="5024" y="1123"/>
                  </a:cubicBezTo>
                  <a:lnTo>
                    <a:pt x="5024" y="1122"/>
                  </a:lnTo>
                  <a:cubicBezTo>
                    <a:pt x="5639" y="909"/>
                    <a:pt x="6190" y="514"/>
                    <a:pt x="658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7"/>
            <p:cNvSpPr/>
            <p:nvPr/>
          </p:nvSpPr>
          <p:spPr>
            <a:xfrm>
              <a:off x="2281450" y="1924375"/>
              <a:ext cx="2950" cy="5425"/>
            </a:xfrm>
            <a:custGeom>
              <a:rect b="b" l="l" r="r" t="t"/>
              <a:pathLst>
                <a:path extrusionOk="0" h="217" w="118">
                  <a:moveTo>
                    <a:pt x="118" y="1"/>
                  </a:moveTo>
                  <a:lnTo>
                    <a:pt x="118" y="1"/>
                  </a:lnTo>
                  <a:cubicBezTo>
                    <a:pt x="82" y="75"/>
                    <a:pt x="42" y="147"/>
                    <a:pt x="0" y="217"/>
                  </a:cubicBezTo>
                  <a:cubicBezTo>
                    <a:pt x="48" y="150"/>
                    <a:pt x="89" y="79"/>
                    <a:pt x="118"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2159075" y="1929775"/>
              <a:ext cx="122400" cy="36550"/>
            </a:xfrm>
            <a:custGeom>
              <a:rect b="b" l="l" r="r" t="t"/>
              <a:pathLst>
                <a:path extrusionOk="0" h="1462" w="4896">
                  <a:moveTo>
                    <a:pt x="4895" y="1"/>
                  </a:moveTo>
                  <a:cubicBezTo>
                    <a:pt x="4762" y="185"/>
                    <a:pt x="4568" y="331"/>
                    <a:pt x="4380" y="467"/>
                  </a:cubicBezTo>
                  <a:cubicBezTo>
                    <a:pt x="4092" y="676"/>
                    <a:pt x="3798" y="888"/>
                    <a:pt x="3463" y="1011"/>
                  </a:cubicBezTo>
                  <a:cubicBezTo>
                    <a:pt x="3192" y="1110"/>
                    <a:pt x="2912" y="1147"/>
                    <a:pt x="2629" y="1147"/>
                  </a:cubicBezTo>
                  <a:cubicBezTo>
                    <a:pt x="2025" y="1147"/>
                    <a:pt x="1401" y="981"/>
                    <a:pt x="791" y="899"/>
                  </a:cubicBezTo>
                  <a:cubicBezTo>
                    <a:pt x="584" y="968"/>
                    <a:pt x="392" y="1072"/>
                    <a:pt x="228" y="1218"/>
                  </a:cubicBezTo>
                  <a:cubicBezTo>
                    <a:pt x="146" y="1293"/>
                    <a:pt x="72" y="1376"/>
                    <a:pt x="1" y="1462"/>
                  </a:cubicBezTo>
                  <a:cubicBezTo>
                    <a:pt x="286" y="1322"/>
                    <a:pt x="621" y="1271"/>
                    <a:pt x="947" y="1271"/>
                  </a:cubicBezTo>
                  <a:cubicBezTo>
                    <a:pt x="986" y="1271"/>
                    <a:pt x="1025" y="1272"/>
                    <a:pt x="1064" y="1273"/>
                  </a:cubicBezTo>
                  <a:cubicBezTo>
                    <a:pt x="1532" y="1291"/>
                    <a:pt x="1995" y="1389"/>
                    <a:pt x="2462" y="1389"/>
                  </a:cubicBezTo>
                  <a:cubicBezTo>
                    <a:pt x="2509" y="1389"/>
                    <a:pt x="2557" y="1388"/>
                    <a:pt x="2604" y="1386"/>
                  </a:cubicBezTo>
                  <a:cubicBezTo>
                    <a:pt x="3534" y="1342"/>
                    <a:pt x="4421" y="798"/>
                    <a:pt x="4895"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2302575" y="1941625"/>
              <a:ext cx="20350" cy="28975"/>
            </a:xfrm>
            <a:custGeom>
              <a:rect b="b" l="l" r="r" t="t"/>
              <a:pathLst>
                <a:path extrusionOk="0" h="1159" w="814">
                  <a:moveTo>
                    <a:pt x="814" y="1"/>
                  </a:moveTo>
                  <a:cubicBezTo>
                    <a:pt x="548" y="390"/>
                    <a:pt x="279" y="779"/>
                    <a:pt x="0" y="1159"/>
                  </a:cubicBezTo>
                  <a:cubicBezTo>
                    <a:pt x="305" y="797"/>
                    <a:pt x="599" y="422"/>
                    <a:pt x="814"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2119925" y="1899100"/>
              <a:ext cx="278725" cy="275750"/>
            </a:xfrm>
            <a:custGeom>
              <a:rect b="b" l="l" r="r" t="t"/>
              <a:pathLst>
                <a:path extrusionOk="0" h="11030" w="11149">
                  <a:moveTo>
                    <a:pt x="11068" y="1"/>
                  </a:moveTo>
                  <a:cubicBezTo>
                    <a:pt x="10228" y="987"/>
                    <a:pt x="9316" y="1915"/>
                    <a:pt x="8518" y="2937"/>
                  </a:cubicBezTo>
                  <a:cubicBezTo>
                    <a:pt x="7456" y="4296"/>
                    <a:pt x="6606" y="5807"/>
                    <a:pt x="5602" y="7210"/>
                  </a:cubicBezTo>
                  <a:cubicBezTo>
                    <a:pt x="5084" y="7934"/>
                    <a:pt x="4488" y="8657"/>
                    <a:pt x="3664" y="8999"/>
                  </a:cubicBezTo>
                  <a:cubicBezTo>
                    <a:pt x="2784" y="9366"/>
                    <a:pt x="1736" y="9254"/>
                    <a:pt x="914" y="9737"/>
                  </a:cubicBezTo>
                  <a:cubicBezTo>
                    <a:pt x="629" y="9903"/>
                    <a:pt x="388" y="10141"/>
                    <a:pt x="209" y="10416"/>
                  </a:cubicBezTo>
                  <a:cubicBezTo>
                    <a:pt x="130" y="10617"/>
                    <a:pt x="65" y="10823"/>
                    <a:pt x="0" y="11030"/>
                  </a:cubicBezTo>
                  <a:cubicBezTo>
                    <a:pt x="159" y="10653"/>
                    <a:pt x="437" y="10329"/>
                    <a:pt x="785" y="10116"/>
                  </a:cubicBezTo>
                  <a:cubicBezTo>
                    <a:pt x="1278" y="9813"/>
                    <a:pt x="1875" y="9744"/>
                    <a:pt x="2449" y="9669"/>
                  </a:cubicBezTo>
                  <a:cubicBezTo>
                    <a:pt x="3023" y="9593"/>
                    <a:pt x="3622" y="9494"/>
                    <a:pt x="4086" y="9149"/>
                  </a:cubicBezTo>
                  <a:cubicBezTo>
                    <a:pt x="5101" y="8395"/>
                    <a:pt x="6224" y="7783"/>
                    <a:pt x="6861" y="6691"/>
                  </a:cubicBezTo>
                  <a:cubicBezTo>
                    <a:pt x="7096" y="6287"/>
                    <a:pt x="7261" y="5848"/>
                    <a:pt x="7478" y="5435"/>
                  </a:cubicBezTo>
                  <a:cubicBezTo>
                    <a:pt x="8345" y="3782"/>
                    <a:pt x="9985" y="2639"/>
                    <a:pt x="10857" y="989"/>
                  </a:cubicBezTo>
                  <a:cubicBezTo>
                    <a:pt x="11014" y="691"/>
                    <a:pt x="11148" y="353"/>
                    <a:pt x="11074" y="24"/>
                  </a:cubicBezTo>
                  <a:cubicBezTo>
                    <a:pt x="11072" y="16"/>
                    <a:pt x="11070" y="8"/>
                    <a:pt x="11068"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7"/>
            <p:cNvSpPr/>
            <p:nvPr/>
          </p:nvSpPr>
          <p:spPr>
            <a:xfrm>
              <a:off x="2066850" y="2031250"/>
              <a:ext cx="202975" cy="125450"/>
            </a:xfrm>
            <a:custGeom>
              <a:rect b="b" l="l" r="r" t="t"/>
              <a:pathLst>
                <a:path extrusionOk="0" h="5018" w="8119">
                  <a:moveTo>
                    <a:pt x="8119" y="1"/>
                  </a:moveTo>
                  <a:lnTo>
                    <a:pt x="8119" y="1"/>
                  </a:lnTo>
                  <a:cubicBezTo>
                    <a:pt x="7634" y="664"/>
                    <a:pt x="7088" y="1296"/>
                    <a:pt x="6416" y="1771"/>
                  </a:cubicBezTo>
                  <a:cubicBezTo>
                    <a:pt x="5777" y="2224"/>
                    <a:pt x="5012" y="2528"/>
                    <a:pt x="4229" y="2528"/>
                  </a:cubicBezTo>
                  <a:cubicBezTo>
                    <a:pt x="4191" y="2528"/>
                    <a:pt x="4152" y="2527"/>
                    <a:pt x="4113" y="2525"/>
                  </a:cubicBezTo>
                  <a:cubicBezTo>
                    <a:pt x="3836" y="2516"/>
                    <a:pt x="3561" y="2466"/>
                    <a:pt x="3285" y="2445"/>
                  </a:cubicBezTo>
                  <a:cubicBezTo>
                    <a:pt x="3194" y="2439"/>
                    <a:pt x="3103" y="2435"/>
                    <a:pt x="3012" y="2435"/>
                  </a:cubicBezTo>
                  <a:cubicBezTo>
                    <a:pt x="2267" y="2435"/>
                    <a:pt x="1517" y="2657"/>
                    <a:pt x="940" y="3125"/>
                  </a:cubicBezTo>
                  <a:cubicBezTo>
                    <a:pt x="512" y="3470"/>
                    <a:pt x="194" y="3959"/>
                    <a:pt x="57" y="4488"/>
                  </a:cubicBezTo>
                  <a:cubicBezTo>
                    <a:pt x="36" y="4663"/>
                    <a:pt x="19" y="4838"/>
                    <a:pt x="1" y="5012"/>
                  </a:cubicBezTo>
                  <a:lnTo>
                    <a:pt x="1" y="5012"/>
                  </a:lnTo>
                  <a:cubicBezTo>
                    <a:pt x="23" y="4884"/>
                    <a:pt x="753" y="3473"/>
                    <a:pt x="1531" y="3084"/>
                  </a:cubicBezTo>
                  <a:cubicBezTo>
                    <a:pt x="1695" y="3002"/>
                    <a:pt x="1867" y="2932"/>
                    <a:pt x="2048" y="2895"/>
                  </a:cubicBezTo>
                  <a:cubicBezTo>
                    <a:pt x="2157" y="2873"/>
                    <a:pt x="2267" y="2864"/>
                    <a:pt x="2376" y="2864"/>
                  </a:cubicBezTo>
                  <a:cubicBezTo>
                    <a:pt x="2901" y="2864"/>
                    <a:pt x="3426" y="3081"/>
                    <a:pt x="3957" y="3155"/>
                  </a:cubicBezTo>
                  <a:cubicBezTo>
                    <a:pt x="4089" y="3174"/>
                    <a:pt x="4222" y="3183"/>
                    <a:pt x="4355" y="3183"/>
                  </a:cubicBezTo>
                  <a:cubicBezTo>
                    <a:pt x="5126" y="3183"/>
                    <a:pt x="5896" y="2878"/>
                    <a:pt x="6449" y="2340"/>
                  </a:cubicBezTo>
                  <a:lnTo>
                    <a:pt x="6449" y="2340"/>
                  </a:lnTo>
                  <a:cubicBezTo>
                    <a:pt x="6427" y="2375"/>
                    <a:pt x="6403" y="2408"/>
                    <a:pt x="6379" y="2441"/>
                  </a:cubicBezTo>
                  <a:cubicBezTo>
                    <a:pt x="7134" y="1811"/>
                    <a:pt x="7648" y="886"/>
                    <a:pt x="8119" y="1"/>
                  </a:cubicBezTo>
                  <a:close/>
                  <a:moveTo>
                    <a:pt x="1" y="5012"/>
                  </a:moveTo>
                  <a:cubicBezTo>
                    <a:pt x="1" y="5014"/>
                    <a:pt x="1" y="5016"/>
                    <a:pt x="1" y="5017"/>
                  </a:cubicBezTo>
                  <a:cubicBezTo>
                    <a:pt x="1" y="5015"/>
                    <a:pt x="1" y="5014"/>
                    <a:pt x="1" y="5012"/>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7"/>
            <p:cNvSpPr/>
            <p:nvPr/>
          </p:nvSpPr>
          <p:spPr>
            <a:xfrm>
              <a:off x="2091850" y="1970575"/>
              <a:ext cx="210750" cy="111025"/>
            </a:xfrm>
            <a:custGeom>
              <a:rect b="b" l="l" r="r" t="t"/>
              <a:pathLst>
                <a:path extrusionOk="0" h="4441" w="8430">
                  <a:moveTo>
                    <a:pt x="8429" y="1"/>
                  </a:moveTo>
                  <a:lnTo>
                    <a:pt x="8429" y="1"/>
                  </a:lnTo>
                  <a:cubicBezTo>
                    <a:pt x="8403" y="33"/>
                    <a:pt x="8377" y="64"/>
                    <a:pt x="8349" y="95"/>
                  </a:cubicBezTo>
                  <a:cubicBezTo>
                    <a:pt x="7725" y="826"/>
                    <a:pt x="7058" y="1531"/>
                    <a:pt x="6283" y="2101"/>
                  </a:cubicBezTo>
                  <a:cubicBezTo>
                    <a:pt x="5509" y="2672"/>
                    <a:pt x="4617" y="3105"/>
                    <a:pt x="3667" y="3249"/>
                  </a:cubicBezTo>
                  <a:cubicBezTo>
                    <a:pt x="3121" y="3331"/>
                    <a:pt x="2564" y="3318"/>
                    <a:pt x="2013" y="3341"/>
                  </a:cubicBezTo>
                  <a:cubicBezTo>
                    <a:pt x="1940" y="3378"/>
                    <a:pt x="1865" y="3415"/>
                    <a:pt x="1791" y="3446"/>
                  </a:cubicBezTo>
                  <a:cubicBezTo>
                    <a:pt x="1455" y="3591"/>
                    <a:pt x="1100" y="3693"/>
                    <a:pt x="774" y="3859"/>
                  </a:cubicBezTo>
                  <a:cubicBezTo>
                    <a:pt x="486" y="4006"/>
                    <a:pt x="223" y="4205"/>
                    <a:pt x="1" y="4441"/>
                  </a:cubicBezTo>
                  <a:cubicBezTo>
                    <a:pt x="124" y="4356"/>
                    <a:pt x="253" y="4281"/>
                    <a:pt x="386" y="4215"/>
                  </a:cubicBezTo>
                  <a:cubicBezTo>
                    <a:pt x="976" y="3924"/>
                    <a:pt x="1637" y="3805"/>
                    <a:pt x="2290" y="3719"/>
                  </a:cubicBezTo>
                  <a:cubicBezTo>
                    <a:pt x="2944" y="3632"/>
                    <a:pt x="3605" y="3574"/>
                    <a:pt x="4239" y="3390"/>
                  </a:cubicBezTo>
                  <a:cubicBezTo>
                    <a:pt x="5345" y="3071"/>
                    <a:pt x="6316" y="2383"/>
                    <a:pt x="7124" y="1564"/>
                  </a:cubicBezTo>
                  <a:cubicBezTo>
                    <a:pt x="7602" y="1080"/>
                    <a:pt x="8028" y="550"/>
                    <a:pt x="842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2073500" y="2023375"/>
              <a:ext cx="186100" cy="92025"/>
            </a:xfrm>
            <a:custGeom>
              <a:rect b="b" l="l" r="r" t="t"/>
              <a:pathLst>
                <a:path extrusionOk="0" h="3681" w="7444">
                  <a:moveTo>
                    <a:pt x="7443" y="1"/>
                  </a:moveTo>
                  <a:cubicBezTo>
                    <a:pt x="6653" y="789"/>
                    <a:pt x="5806" y="1594"/>
                    <a:pt x="4733" y="1904"/>
                  </a:cubicBezTo>
                  <a:cubicBezTo>
                    <a:pt x="4148" y="2074"/>
                    <a:pt x="3530" y="2085"/>
                    <a:pt x="2923" y="2143"/>
                  </a:cubicBezTo>
                  <a:cubicBezTo>
                    <a:pt x="2322" y="2202"/>
                    <a:pt x="1718" y="2309"/>
                    <a:pt x="1165" y="2552"/>
                  </a:cubicBezTo>
                  <a:cubicBezTo>
                    <a:pt x="785" y="2719"/>
                    <a:pt x="428" y="2956"/>
                    <a:pt x="146" y="3258"/>
                  </a:cubicBezTo>
                  <a:cubicBezTo>
                    <a:pt x="89" y="3395"/>
                    <a:pt x="42" y="3536"/>
                    <a:pt x="0" y="3680"/>
                  </a:cubicBezTo>
                  <a:cubicBezTo>
                    <a:pt x="74" y="3587"/>
                    <a:pt x="154" y="3499"/>
                    <a:pt x="242" y="3417"/>
                  </a:cubicBezTo>
                  <a:cubicBezTo>
                    <a:pt x="435" y="3237"/>
                    <a:pt x="660" y="3094"/>
                    <a:pt x="894" y="2971"/>
                  </a:cubicBezTo>
                  <a:cubicBezTo>
                    <a:pt x="1480" y="2664"/>
                    <a:pt x="2131" y="2479"/>
                    <a:pt x="2792" y="2433"/>
                  </a:cubicBezTo>
                  <a:cubicBezTo>
                    <a:pt x="3240" y="2401"/>
                    <a:pt x="3696" y="2433"/>
                    <a:pt x="4142" y="2363"/>
                  </a:cubicBezTo>
                  <a:cubicBezTo>
                    <a:pt x="4832" y="2255"/>
                    <a:pt x="5469" y="1909"/>
                    <a:pt x="6013" y="1469"/>
                  </a:cubicBezTo>
                  <a:cubicBezTo>
                    <a:pt x="6558" y="1030"/>
                    <a:pt x="6983" y="527"/>
                    <a:pt x="7443"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2179525" y="1872850"/>
              <a:ext cx="149650" cy="61225"/>
            </a:xfrm>
            <a:custGeom>
              <a:rect b="b" l="l" r="r" t="t"/>
              <a:pathLst>
                <a:path extrusionOk="0" h="2449" w="5986">
                  <a:moveTo>
                    <a:pt x="5986" y="0"/>
                  </a:moveTo>
                  <a:cubicBezTo>
                    <a:pt x="5709" y="567"/>
                    <a:pt x="5131" y="974"/>
                    <a:pt x="4504" y="1043"/>
                  </a:cubicBezTo>
                  <a:cubicBezTo>
                    <a:pt x="4147" y="1082"/>
                    <a:pt x="3760" y="1025"/>
                    <a:pt x="3448" y="1205"/>
                  </a:cubicBezTo>
                  <a:cubicBezTo>
                    <a:pt x="3064" y="1429"/>
                    <a:pt x="2927" y="1947"/>
                    <a:pt x="2540" y="2169"/>
                  </a:cubicBezTo>
                  <a:cubicBezTo>
                    <a:pt x="2395" y="2252"/>
                    <a:pt x="2230" y="2283"/>
                    <a:pt x="2062" y="2283"/>
                  </a:cubicBezTo>
                  <a:cubicBezTo>
                    <a:pt x="1933" y="2283"/>
                    <a:pt x="1801" y="2265"/>
                    <a:pt x="1676" y="2237"/>
                  </a:cubicBezTo>
                  <a:cubicBezTo>
                    <a:pt x="1386" y="2172"/>
                    <a:pt x="1106" y="2064"/>
                    <a:pt x="811" y="2034"/>
                  </a:cubicBezTo>
                  <a:cubicBezTo>
                    <a:pt x="769" y="2030"/>
                    <a:pt x="726" y="2028"/>
                    <a:pt x="683" y="2028"/>
                  </a:cubicBezTo>
                  <a:cubicBezTo>
                    <a:pt x="426" y="2028"/>
                    <a:pt x="162" y="2105"/>
                    <a:pt x="1" y="2301"/>
                  </a:cubicBezTo>
                  <a:cubicBezTo>
                    <a:pt x="198" y="2176"/>
                    <a:pt x="420" y="2118"/>
                    <a:pt x="652" y="2118"/>
                  </a:cubicBezTo>
                  <a:cubicBezTo>
                    <a:pt x="688" y="2118"/>
                    <a:pt x="724" y="2119"/>
                    <a:pt x="761" y="2122"/>
                  </a:cubicBezTo>
                  <a:cubicBezTo>
                    <a:pt x="1225" y="2159"/>
                    <a:pt x="1666" y="2448"/>
                    <a:pt x="2115" y="2448"/>
                  </a:cubicBezTo>
                  <a:cubicBezTo>
                    <a:pt x="2184" y="2448"/>
                    <a:pt x="2253" y="2442"/>
                    <a:pt x="2323" y="2426"/>
                  </a:cubicBezTo>
                  <a:cubicBezTo>
                    <a:pt x="2795" y="2322"/>
                    <a:pt x="3084" y="1859"/>
                    <a:pt x="3459" y="1554"/>
                  </a:cubicBezTo>
                  <a:cubicBezTo>
                    <a:pt x="3722" y="1342"/>
                    <a:pt x="4042" y="1201"/>
                    <a:pt x="4376" y="1152"/>
                  </a:cubicBezTo>
                  <a:cubicBezTo>
                    <a:pt x="4639" y="1112"/>
                    <a:pt x="4912" y="1129"/>
                    <a:pt x="5164" y="1041"/>
                  </a:cubicBezTo>
                  <a:cubicBezTo>
                    <a:pt x="5601" y="889"/>
                    <a:pt x="5867" y="447"/>
                    <a:pt x="598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2067275" y="1925675"/>
              <a:ext cx="236875" cy="110075"/>
            </a:xfrm>
            <a:custGeom>
              <a:rect b="b" l="l" r="r" t="t"/>
              <a:pathLst>
                <a:path extrusionOk="0" h="4403" w="9475">
                  <a:moveTo>
                    <a:pt x="9475" y="0"/>
                  </a:moveTo>
                  <a:lnTo>
                    <a:pt x="9475" y="0"/>
                  </a:lnTo>
                  <a:cubicBezTo>
                    <a:pt x="8723" y="749"/>
                    <a:pt x="7777" y="1300"/>
                    <a:pt x="6755" y="1582"/>
                  </a:cubicBezTo>
                  <a:cubicBezTo>
                    <a:pt x="6519" y="1647"/>
                    <a:pt x="6277" y="1698"/>
                    <a:pt x="6033" y="1698"/>
                  </a:cubicBezTo>
                  <a:cubicBezTo>
                    <a:pt x="6018" y="1698"/>
                    <a:pt x="6003" y="1697"/>
                    <a:pt x="5989" y="1697"/>
                  </a:cubicBezTo>
                  <a:cubicBezTo>
                    <a:pt x="5579" y="1685"/>
                    <a:pt x="5185" y="1521"/>
                    <a:pt x="4775" y="1506"/>
                  </a:cubicBezTo>
                  <a:cubicBezTo>
                    <a:pt x="4755" y="1505"/>
                    <a:pt x="4735" y="1505"/>
                    <a:pt x="4715" y="1505"/>
                  </a:cubicBezTo>
                  <a:cubicBezTo>
                    <a:pt x="4376" y="1505"/>
                    <a:pt x="4036" y="1611"/>
                    <a:pt x="3756" y="1804"/>
                  </a:cubicBezTo>
                  <a:cubicBezTo>
                    <a:pt x="3340" y="2090"/>
                    <a:pt x="2857" y="2678"/>
                    <a:pt x="2443" y="2970"/>
                  </a:cubicBezTo>
                  <a:cubicBezTo>
                    <a:pt x="2008" y="3277"/>
                    <a:pt x="1579" y="3270"/>
                    <a:pt x="1073" y="3440"/>
                  </a:cubicBezTo>
                  <a:cubicBezTo>
                    <a:pt x="568" y="3609"/>
                    <a:pt x="141" y="3888"/>
                    <a:pt x="0" y="4403"/>
                  </a:cubicBezTo>
                  <a:cubicBezTo>
                    <a:pt x="284" y="3884"/>
                    <a:pt x="774" y="3558"/>
                    <a:pt x="1354" y="3443"/>
                  </a:cubicBezTo>
                  <a:cubicBezTo>
                    <a:pt x="1642" y="3386"/>
                    <a:pt x="1944" y="3392"/>
                    <a:pt x="2222" y="3296"/>
                  </a:cubicBezTo>
                  <a:cubicBezTo>
                    <a:pt x="3016" y="3021"/>
                    <a:pt x="3384" y="2011"/>
                    <a:pt x="4189" y="1764"/>
                  </a:cubicBezTo>
                  <a:cubicBezTo>
                    <a:pt x="4328" y="1721"/>
                    <a:pt x="4469" y="1705"/>
                    <a:pt x="4612" y="1705"/>
                  </a:cubicBezTo>
                  <a:cubicBezTo>
                    <a:pt x="5062" y="1705"/>
                    <a:pt x="5525" y="1867"/>
                    <a:pt x="5984" y="1878"/>
                  </a:cubicBezTo>
                  <a:cubicBezTo>
                    <a:pt x="6003" y="1879"/>
                    <a:pt x="6022" y="1879"/>
                    <a:pt x="6041" y="1879"/>
                  </a:cubicBezTo>
                  <a:cubicBezTo>
                    <a:pt x="6603" y="1879"/>
                    <a:pt x="7144" y="1660"/>
                    <a:pt x="7657" y="1425"/>
                  </a:cubicBezTo>
                  <a:cubicBezTo>
                    <a:pt x="8401" y="1086"/>
                    <a:pt x="9130" y="742"/>
                    <a:pt x="9475"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7"/>
            <p:cNvSpPr/>
            <p:nvPr/>
          </p:nvSpPr>
          <p:spPr>
            <a:xfrm>
              <a:off x="2086550" y="2027275"/>
              <a:ext cx="156775" cy="64575"/>
            </a:xfrm>
            <a:custGeom>
              <a:rect b="b" l="l" r="r" t="t"/>
              <a:pathLst>
                <a:path extrusionOk="0" h="2583" w="6271">
                  <a:moveTo>
                    <a:pt x="6269" y="1"/>
                  </a:moveTo>
                  <a:cubicBezTo>
                    <a:pt x="5696" y="503"/>
                    <a:pt x="5084" y="985"/>
                    <a:pt x="4369" y="1252"/>
                  </a:cubicBezTo>
                  <a:cubicBezTo>
                    <a:pt x="3644" y="1523"/>
                    <a:pt x="2856" y="1556"/>
                    <a:pt x="2091" y="1673"/>
                  </a:cubicBezTo>
                  <a:cubicBezTo>
                    <a:pt x="1326" y="1792"/>
                    <a:pt x="533" y="2020"/>
                    <a:pt x="1" y="2582"/>
                  </a:cubicBezTo>
                  <a:cubicBezTo>
                    <a:pt x="449" y="2349"/>
                    <a:pt x="928" y="2092"/>
                    <a:pt x="1415" y="1952"/>
                  </a:cubicBezTo>
                  <a:cubicBezTo>
                    <a:pt x="2457" y="1656"/>
                    <a:pt x="3602" y="1816"/>
                    <a:pt x="4616" y="1433"/>
                  </a:cubicBezTo>
                  <a:cubicBezTo>
                    <a:pt x="5341" y="1160"/>
                    <a:pt x="5918" y="691"/>
                    <a:pt x="6270"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a:off x="2073925" y="2037100"/>
              <a:ext cx="185125" cy="82525"/>
            </a:xfrm>
            <a:custGeom>
              <a:rect b="b" l="l" r="r" t="t"/>
              <a:pathLst>
                <a:path extrusionOk="0" h="3301" w="7405">
                  <a:moveTo>
                    <a:pt x="7404" y="1"/>
                  </a:moveTo>
                  <a:lnTo>
                    <a:pt x="7404" y="1"/>
                  </a:lnTo>
                  <a:cubicBezTo>
                    <a:pt x="6856" y="508"/>
                    <a:pt x="6255" y="960"/>
                    <a:pt x="5615" y="1347"/>
                  </a:cubicBezTo>
                  <a:cubicBezTo>
                    <a:pt x="5058" y="1684"/>
                    <a:pt x="4448" y="1979"/>
                    <a:pt x="3798" y="2010"/>
                  </a:cubicBezTo>
                  <a:cubicBezTo>
                    <a:pt x="3752" y="2013"/>
                    <a:pt x="3706" y="2014"/>
                    <a:pt x="3660" y="2014"/>
                  </a:cubicBezTo>
                  <a:cubicBezTo>
                    <a:pt x="3402" y="2014"/>
                    <a:pt x="3145" y="1982"/>
                    <a:pt x="2887" y="1977"/>
                  </a:cubicBezTo>
                  <a:cubicBezTo>
                    <a:pt x="2864" y="1977"/>
                    <a:pt x="2841" y="1977"/>
                    <a:pt x="2819" y="1977"/>
                  </a:cubicBezTo>
                  <a:cubicBezTo>
                    <a:pt x="1850" y="1977"/>
                    <a:pt x="886" y="2366"/>
                    <a:pt x="191" y="3040"/>
                  </a:cubicBezTo>
                  <a:cubicBezTo>
                    <a:pt x="122" y="3107"/>
                    <a:pt x="33" y="3210"/>
                    <a:pt x="1" y="3300"/>
                  </a:cubicBezTo>
                  <a:cubicBezTo>
                    <a:pt x="228" y="3094"/>
                    <a:pt x="477" y="2948"/>
                    <a:pt x="732" y="2775"/>
                  </a:cubicBezTo>
                  <a:cubicBezTo>
                    <a:pt x="972" y="2612"/>
                    <a:pt x="1216" y="2448"/>
                    <a:pt x="1484" y="2336"/>
                  </a:cubicBezTo>
                  <a:cubicBezTo>
                    <a:pt x="1922" y="2153"/>
                    <a:pt x="2395" y="2118"/>
                    <a:pt x="2877" y="2118"/>
                  </a:cubicBezTo>
                  <a:cubicBezTo>
                    <a:pt x="3180" y="2118"/>
                    <a:pt x="3486" y="2132"/>
                    <a:pt x="3789" y="2132"/>
                  </a:cubicBezTo>
                  <a:cubicBezTo>
                    <a:pt x="4292" y="2132"/>
                    <a:pt x="4785" y="2093"/>
                    <a:pt x="5238" y="1886"/>
                  </a:cubicBezTo>
                  <a:cubicBezTo>
                    <a:pt x="5685" y="1681"/>
                    <a:pt x="6048" y="1329"/>
                    <a:pt x="6395" y="979"/>
                  </a:cubicBezTo>
                  <a:cubicBezTo>
                    <a:pt x="6745" y="625"/>
                    <a:pt x="7066" y="364"/>
                    <a:pt x="7404"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a:off x="2159075" y="2014025"/>
              <a:ext cx="67200" cy="38125"/>
            </a:xfrm>
            <a:custGeom>
              <a:rect b="b" l="l" r="r" t="t"/>
              <a:pathLst>
                <a:path extrusionOk="0" h="1525" w="2688">
                  <a:moveTo>
                    <a:pt x="2688" y="1"/>
                  </a:moveTo>
                  <a:lnTo>
                    <a:pt x="2688" y="1"/>
                  </a:lnTo>
                  <a:cubicBezTo>
                    <a:pt x="2027" y="817"/>
                    <a:pt x="1042" y="1364"/>
                    <a:pt x="1" y="1493"/>
                  </a:cubicBezTo>
                  <a:cubicBezTo>
                    <a:pt x="120" y="1514"/>
                    <a:pt x="239" y="1524"/>
                    <a:pt x="357" y="1524"/>
                  </a:cubicBezTo>
                  <a:cubicBezTo>
                    <a:pt x="788" y="1524"/>
                    <a:pt x="1203" y="1389"/>
                    <a:pt x="1579" y="1153"/>
                  </a:cubicBezTo>
                  <a:cubicBezTo>
                    <a:pt x="2058" y="853"/>
                    <a:pt x="2357" y="459"/>
                    <a:pt x="2688"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a:off x="2166000" y="2006950"/>
              <a:ext cx="79925" cy="29950"/>
            </a:xfrm>
            <a:custGeom>
              <a:rect b="b" l="l" r="r" t="t"/>
              <a:pathLst>
                <a:path extrusionOk="0" h="1198" w="3197">
                  <a:moveTo>
                    <a:pt x="3197" y="0"/>
                  </a:moveTo>
                  <a:lnTo>
                    <a:pt x="3197" y="0"/>
                  </a:lnTo>
                  <a:cubicBezTo>
                    <a:pt x="2586" y="19"/>
                    <a:pt x="2022" y="50"/>
                    <a:pt x="1434" y="217"/>
                  </a:cubicBezTo>
                  <a:cubicBezTo>
                    <a:pt x="846" y="382"/>
                    <a:pt x="326" y="681"/>
                    <a:pt x="0" y="1198"/>
                  </a:cubicBezTo>
                  <a:cubicBezTo>
                    <a:pt x="411" y="788"/>
                    <a:pt x="940" y="512"/>
                    <a:pt x="1492" y="334"/>
                  </a:cubicBezTo>
                  <a:cubicBezTo>
                    <a:pt x="2044" y="155"/>
                    <a:pt x="2622" y="71"/>
                    <a:pt x="3197"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a:off x="2133600" y="2063550"/>
              <a:ext cx="122000" cy="82675"/>
            </a:xfrm>
            <a:custGeom>
              <a:rect b="b" l="l" r="r" t="t"/>
              <a:pathLst>
                <a:path extrusionOk="0" h="3307" w="4880">
                  <a:moveTo>
                    <a:pt x="4879" y="1"/>
                  </a:moveTo>
                  <a:cubicBezTo>
                    <a:pt x="4465" y="623"/>
                    <a:pt x="3976" y="1195"/>
                    <a:pt x="3426" y="1701"/>
                  </a:cubicBezTo>
                  <a:cubicBezTo>
                    <a:pt x="3291" y="1825"/>
                    <a:pt x="3151" y="1945"/>
                    <a:pt x="2997" y="2041"/>
                  </a:cubicBezTo>
                  <a:cubicBezTo>
                    <a:pt x="2349" y="2444"/>
                    <a:pt x="1514" y="2386"/>
                    <a:pt x="816" y="2692"/>
                  </a:cubicBezTo>
                  <a:cubicBezTo>
                    <a:pt x="502" y="2830"/>
                    <a:pt x="220" y="3042"/>
                    <a:pt x="0" y="3307"/>
                  </a:cubicBezTo>
                  <a:cubicBezTo>
                    <a:pt x="504" y="2884"/>
                    <a:pt x="1186" y="2710"/>
                    <a:pt x="1829" y="2571"/>
                  </a:cubicBezTo>
                  <a:cubicBezTo>
                    <a:pt x="2103" y="2513"/>
                    <a:pt x="2380" y="2459"/>
                    <a:pt x="2644" y="2366"/>
                  </a:cubicBezTo>
                  <a:cubicBezTo>
                    <a:pt x="3196" y="2172"/>
                    <a:pt x="3680" y="1806"/>
                    <a:pt x="4059" y="1360"/>
                  </a:cubicBezTo>
                  <a:cubicBezTo>
                    <a:pt x="4438" y="913"/>
                    <a:pt x="4675" y="550"/>
                    <a:pt x="4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a:off x="2323725" y="1855875"/>
              <a:ext cx="74850" cy="54175"/>
            </a:xfrm>
            <a:custGeom>
              <a:rect b="b" l="l" r="r" t="t"/>
              <a:pathLst>
                <a:path extrusionOk="0" h="2167" w="2994">
                  <a:moveTo>
                    <a:pt x="418" y="1"/>
                  </a:moveTo>
                  <a:cubicBezTo>
                    <a:pt x="277" y="168"/>
                    <a:pt x="154" y="350"/>
                    <a:pt x="52" y="542"/>
                  </a:cubicBezTo>
                  <a:cubicBezTo>
                    <a:pt x="26" y="593"/>
                    <a:pt x="1" y="646"/>
                    <a:pt x="4" y="703"/>
                  </a:cubicBezTo>
                  <a:cubicBezTo>
                    <a:pt x="7" y="752"/>
                    <a:pt x="31" y="797"/>
                    <a:pt x="55" y="838"/>
                  </a:cubicBezTo>
                  <a:cubicBezTo>
                    <a:pt x="493" y="1576"/>
                    <a:pt x="1298" y="2084"/>
                    <a:pt x="2152" y="2160"/>
                  </a:cubicBezTo>
                  <a:cubicBezTo>
                    <a:pt x="2202" y="2164"/>
                    <a:pt x="2253" y="2167"/>
                    <a:pt x="2305" y="2167"/>
                  </a:cubicBezTo>
                  <a:cubicBezTo>
                    <a:pt x="2569" y="2167"/>
                    <a:pt x="2840" y="2101"/>
                    <a:pt x="2994" y="1894"/>
                  </a:cubicBezTo>
                  <a:lnTo>
                    <a:pt x="2994" y="1894"/>
                  </a:lnTo>
                  <a:cubicBezTo>
                    <a:pt x="2967" y="1902"/>
                    <a:pt x="2937" y="1905"/>
                    <a:pt x="2905" y="1905"/>
                  </a:cubicBezTo>
                  <a:cubicBezTo>
                    <a:pt x="2808" y="1905"/>
                    <a:pt x="2696" y="1874"/>
                    <a:pt x="2620" y="1835"/>
                  </a:cubicBezTo>
                  <a:cubicBezTo>
                    <a:pt x="1759" y="1397"/>
                    <a:pt x="890" y="843"/>
                    <a:pt x="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7"/>
            <p:cNvSpPr/>
            <p:nvPr/>
          </p:nvSpPr>
          <p:spPr>
            <a:xfrm>
              <a:off x="2326525" y="1855875"/>
              <a:ext cx="72050" cy="54175"/>
            </a:xfrm>
            <a:custGeom>
              <a:rect b="b" l="l" r="r" t="t"/>
              <a:pathLst>
                <a:path extrusionOk="0" h="2167" w="2882">
                  <a:moveTo>
                    <a:pt x="306" y="1"/>
                  </a:moveTo>
                  <a:cubicBezTo>
                    <a:pt x="192" y="136"/>
                    <a:pt x="89" y="282"/>
                    <a:pt x="1" y="436"/>
                  </a:cubicBezTo>
                  <a:cubicBezTo>
                    <a:pt x="298" y="1052"/>
                    <a:pt x="745" y="1605"/>
                    <a:pt x="1336" y="1943"/>
                  </a:cubicBezTo>
                  <a:cubicBezTo>
                    <a:pt x="1429" y="1995"/>
                    <a:pt x="1524" y="2042"/>
                    <a:pt x="1622" y="2086"/>
                  </a:cubicBezTo>
                  <a:cubicBezTo>
                    <a:pt x="1759" y="2122"/>
                    <a:pt x="1898" y="2148"/>
                    <a:pt x="2040" y="2160"/>
                  </a:cubicBezTo>
                  <a:cubicBezTo>
                    <a:pt x="2090" y="2164"/>
                    <a:pt x="2142" y="2167"/>
                    <a:pt x="2193" y="2167"/>
                  </a:cubicBezTo>
                  <a:cubicBezTo>
                    <a:pt x="2458" y="2167"/>
                    <a:pt x="2728" y="2101"/>
                    <a:pt x="2882" y="1894"/>
                  </a:cubicBezTo>
                  <a:lnTo>
                    <a:pt x="2882" y="1894"/>
                  </a:lnTo>
                  <a:cubicBezTo>
                    <a:pt x="2855" y="1902"/>
                    <a:pt x="2825" y="1905"/>
                    <a:pt x="2793" y="1905"/>
                  </a:cubicBezTo>
                  <a:cubicBezTo>
                    <a:pt x="2696" y="1905"/>
                    <a:pt x="2584" y="1874"/>
                    <a:pt x="2508" y="1835"/>
                  </a:cubicBezTo>
                  <a:cubicBezTo>
                    <a:pt x="1647" y="1396"/>
                    <a:pt x="778" y="843"/>
                    <a:pt x="30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7"/>
            <p:cNvSpPr/>
            <p:nvPr/>
          </p:nvSpPr>
          <p:spPr>
            <a:xfrm>
              <a:off x="2319975" y="1724150"/>
              <a:ext cx="177725" cy="182125"/>
            </a:xfrm>
            <a:custGeom>
              <a:rect b="b" l="l" r="r" t="t"/>
              <a:pathLst>
                <a:path extrusionOk="0" h="7285" w="7109">
                  <a:moveTo>
                    <a:pt x="3985" y="1"/>
                  </a:moveTo>
                  <a:cubicBezTo>
                    <a:pt x="3671" y="1"/>
                    <a:pt x="3356" y="148"/>
                    <a:pt x="3181" y="408"/>
                  </a:cubicBezTo>
                  <a:cubicBezTo>
                    <a:pt x="3113" y="509"/>
                    <a:pt x="3067" y="624"/>
                    <a:pt x="2993" y="721"/>
                  </a:cubicBezTo>
                  <a:cubicBezTo>
                    <a:pt x="2650" y="1185"/>
                    <a:pt x="1890" y="1088"/>
                    <a:pt x="1470" y="1483"/>
                  </a:cubicBezTo>
                  <a:cubicBezTo>
                    <a:pt x="1335" y="1610"/>
                    <a:pt x="1244" y="1786"/>
                    <a:pt x="1219" y="1970"/>
                  </a:cubicBezTo>
                  <a:cubicBezTo>
                    <a:pt x="1194" y="2138"/>
                    <a:pt x="1223" y="2314"/>
                    <a:pt x="1169" y="2474"/>
                  </a:cubicBezTo>
                  <a:cubicBezTo>
                    <a:pt x="1076" y="2755"/>
                    <a:pt x="777" y="2899"/>
                    <a:pt x="545" y="3081"/>
                  </a:cubicBezTo>
                  <a:cubicBezTo>
                    <a:pt x="304" y="3271"/>
                    <a:pt x="115" y="3536"/>
                    <a:pt x="58" y="3836"/>
                  </a:cubicBezTo>
                  <a:cubicBezTo>
                    <a:pt x="0" y="4137"/>
                    <a:pt x="88" y="4472"/>
                    <a:pt x="316" y="4676"/>
                  </a:cubicBezTo>
                  <a:cubicBezTo>
                    <a:pt x="373" y="4727"/>
                    <a:pt x="440" y="4773"/>
                    <a:pt x="473" y="4842"/>
                  </a:cubicBezTo>
                  <a:cubicBezTo>
                    <a:pt x="519" y="4942"/>
                    <a:pt x="481" y="5058"/>
                    <a:pt x="459" y="5166"/>
                  </a:cubicBezTo>
                  <a:cubicBezTo>
                    <a:pt x="371" y="5597"/>
                    <a:pt x="569" y="6048"/>
                    <a:pt x="876" y="6362"/>
                  </a:cubicBezTo>
                  <a:cubicBezTo>
                    <a:pt x="1183" y="6677"/>
                    <a:pt x="1587" y="6877"/>
                    <a:pt x="1991" y="7050"/>
                  </a:cubicBezTo>
                  <a:cubicBezTo>
                    <a:pt x="2385" y="7219"/>
                    <a:pt x="2770" y="7285"/>
                    <a:pt x="3160" y="7285"/>
                  </a:cubicBezTo>
                  <a:cubicBezTo>
                    <a:pt x="3611" y="7285"/>
                    <a:pt x="4067" y="7197"/>
                    <a:pt x="4548" y="7081"/>
                  </a:cubicBezTo>
                  <a:cubicBezTo>
                    <a:pt x="5041" y="6961"/>
                    <a:pt x="5553" y="6832"/>
                    <a:pt x="5935" y="6499"/>
                  </a:cubicBezTo>
                  <a:cubicBezTo>
                    <a:pt x="6130" y="6329"/>
                    <a:pt x="6282" y="6113"/>
                    <a:pt x="6410" y="5888"/>
                  </a:cubicBezTo>
                  <a:cubicBezTo>
                    <a:pt x="6579" y="5593"/>
                    <a:pt x="6716" y="5242"/>
                    <a:pt x="6610" y="4919"/>
                  </a:cubicBezTo>
                  <a:cubicBezTo>
                    <a:pt x="6602" y="4896"/>
                    <a:pt x="6594" y="4873"/>
                    <a:pt x="6597" y="4848"/>
                  </a:cubicBezTo>
                  <a:cubicBezTo>
                    <a:pt x="6600" y="4806"/>
                    <a:pt x="6639" y="4774"/>
                    <a:pt x="6672" y="4746"/>
                  </a:cubicBezTo>
                  <a:cubicBezTo>
                    <a:pt x="6908" y="4547"/>
                    <a:pt x="7059" y="4251"/>
                    <a:pt x="7084" y="3944"/>
                  </a:cubicBezTo>
                  <a:cubicBezTo>
                    <a:pt x="7108" y="3637"/>
                    <a:pt x="7005" y="3320"/>
                    <a:pt x="6804" y="3087"/>
                  </a:cubicBezTo>
                  <a:cubicBezTo>
                    <a:pt x="6845" y="2911"/>
                    <a:pt x="6939" y="2753"/>
                    <a:pt x="6995" y="2583"/>
                  </a:cubicBezTo>
                  <a:cubicBezTo>
                    <a:pt x="7052" y="2412"/>
                    <a:pt x="7063" y="2207"/>
                    <a:pt x="6950" y="2067"/>
                  </a:cubicBezTo>
                  <a:cubicBezTo>
                    <a:pt x="6875" y="1973"/>
                    <a:pt x="6754" y="1922"/>
                    <a:pt x="6677" y="1829"/>
                  </a:cubicBezTo>
                  <a:cubicBezTo>
                    <a:pt x="6606" y="1743"/>
                    <a:pt x="6579" y="1630"/>
                    <a:pt x="6543" y="1525"/>
                  </a:cubicBezTo>
                  <a:cubicBezTo>
                    <a:pt x="6328" y="896"/>
                    <a:pt x="5679" y="443"/>
                    <a:pt x="5016" y="443"/>
                  </a:cubicBezTo>
                  <a:cubicBezTo>
                    <a:pt x="4980" y="443"/>
                    <a:pt x="4943" y="444"/>
                    <a:pt x="4907" y="447"/>
                  </a:cubicBezTo>
                  <a:cubicBezTo>
                    <a:pt x="4688" y="197"/>
                    <a:pt x="4375" y="22"/>
                    <a:pt x="4044" y="2"/>
                  </a:cubicBezTo>
                  <a:cubicBezTo>
                    <a:pt x="4024" y="1"/>
                    <a:pt x="4005"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2461750" y="1790225"/>
              <a:ext cx="29425" cy="35525"/>
            </a:xfrm>
            <a:custGeom>
              <a:rect b="b" l="l" r="r" t="t"/>
              <a:pathLst>
                <a:path extrusionOk="0" h="1421" w="1177">
                  <a:moveTo>
                    <a:pt x="84" y="0"/>
                  </a:moveTo>
                  <a:cubicBezTo>
                    <a:pt x="168" y="315"/>
                    <a:pt x="206" y="643"/>
                    <a:pt x="198" y="969"/>
                  </a:cubicBezTo>
                  <a:cubicBezTo>
                    <a:pt x="194" y="1143"/>
                    <a:pt x="157" y="1346"/>
                    <a:pt x="1" y="1421"/>
                  </a:cubicBezTo>
                  <a:cubicBezTo>
                    <a:pt x="162" y="1384"/>
                    <a:pt x="298" y="1271"/>
                    <a:pt x="390" y="1133"/>
                  </a:cubicBezTo>
                  <a:cubicBezTo>
                    <a:pt x="481" y="996"/>
                    <a:pt x="533" y="836"/>
                    <a:pt x="569" y="673"/>
                  </a:cubicBezTo>
                  <a:lnTo>
                    <a:pt x="569" y="673"/>
                  </a:lnTo>
                  <a:cubicBezTo>
                    <a:pt x="614" y="882"/>
                    <a:pt x="573" y="1108"/>
                    <a:pt x="457" y="1286"/>
                  </a:cubicBezTo>
                  <a:cubicBezTo>
                    <a:pt x="631" y="1153"/>
                    <a:pt x="735" y="934"/>
                    <a:pt x="732" y="715"/>
                  </a:cubicBezTo>
                  <a:lnTo>
                    <a:pt x="732" y="715"/>
                  </a:lnTo>
                  <a:cubicBezTo>
                    <a:pt x="780" y="873"/>
                    <a:pt x="776" y="1045"/>
                    <a:pt x="717" y="1200"/>
                  </a:cubicBezTo>
                  <a:cubicBezTo>
                    <a:pt x="847" y="1053"/>
                    <a:pt x="900" y="843"/>
                    <a:pt x="857" y="653"/>
                  </a:cubicBezTo>
                  <a:lnTo>
                    <a:pt x="857" y="653"/>
                  </a:lnTo>
                  <a:cubicBezTo>
                    <a:pt x="940" y="766"/>
                    <a:pt x="1005" y="894"/>
                    <a:pt x="1049" y="1028"/>
                  </a:cubicBezTo>
                  <a:cubicBezTo>
                    <a:pt x="1104" y="838"/>
                    <a:pt x="903" y="656"/>
                    <a:pt x="919" y="458"/>
                  </a:cubicBezTo>
                  <a:lnTo>
                    <a:pt x="919" y="458"/>
                  </a:lnTo>
                  <a:cubicBezTo>
                    <a:pt x="951" y="586"/>
                    <a:pt x="1051" y="695"/>
                    <a:pt x="1176" y="736"/>
                  </a:cubicBezTo>
                  <a:cubicBezTo>
                    <a:pt x="947" y="557"/>
                    <a:pt x="1058" y="346"/>
                    <a:pt x="1090" y="123"/>
                  </a:cubicBezTo>
                  <a:lnTo>
                    <a:pt x="1090" y="123"/>
                  </a:lnTo>
                  <a:cubicBezTo>
                    <a:pt x="995" y="200"/>
                    <a:pt x="911" y="400"/>
                    <a:pt x="964" y="522"/>
                  </a:cubicBezTo>
                  <a:cubicBezTo>
                    <a:pt x="916" y="413"/>
                    <a:pt x="896" y="291"/>
                    <a:pt x="907" y="173"/>
                  </a:cubicBezTo>
                  <a:lnTo>
                    <a:pt x="907" y="173"/>
                  </a:lnTo>
                  <a:cubicBezTo>
                    <a:pt x="834" y="303"/>
                    <a:pt x="812" y="461"/>
                    <a:pt x="846" y="607"/>
                  </a:cubicBezTo>
                  <a:cubicBezTo>
                    <a:pt x="803" y="496"/>
                    <a:pt x="781" y="377"/>
                    <a:pt x="782" y="258"/>
                  </a:cubicBezTo>
                  <a:lnTo>
                    <a:pt x="782" y="258"/>
                  </a:lnTo>
                  <a:cubicBezTo>
                    <a:pt x="753" y="411"/>
                    <a:pt x="743" y="568"/>
                    <a:pt x="754" y="723"/>
                  </a:cubicBezTo>
                  <a:lnTo>
                    <a:pt x="754" y="723"/>
                  </a:lnTo>
                  <a:cubicBezTo>
                    <a:pt x="736" y="546"/>
                    <a:pt x="674" y="374"/>
                    <a:pt x="576" y="226"/>
                  </a:cubicBezTo>
                  <a:lnTo>
                    <a:pt x="576" y="226"/>
                  </a:lnTo>
                  <a:cubicBezTo>
                    <a:pt x="637" y="376"/>
                    <a:pt x="654" y="544"/>
                    <a:pt x="622" y="702"/>
                  </a:cubicBezTo>
                  <a:cubicBezTo>
                    <a:pt x="601" y="474"/>
                    <a:pt x="530" y="252"/>
                    <a:pt x="413" y="55"/>
                  </a:cubicBezTo>
                  <a:lnTo>
                    <a:pt x="413" y="55"/>
                  </a:lnTo>
                  <a:cubicBezTo>
                    <a:pt x="457" y="277"/>
                    <a:pt x="439" y="510"/>
                    <a:pt x="360" y="720"/>
                  </a:cubicBezTo>
                  <a:cubicBezTo>
                    <a:pt x="386" y="455"/>
                    <a:pt x="281" y="180"/>
                    <a:pt x="84"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2353850" y="1739475"/>
              <a:ext cx="120975" cy="166800"/>
            </a:xfrm>
            <a:custGeom>
              <a:rect b="b" l="l" r="r" t="t"/>
              <a:pathLst>
                <a:path extrusionOk="0" h="6672" w="4839">
                  <a:moveTo>
                    <a:pt x="3450" y="1"/>
                  </a:moveTo>
                  <a:cubicBezTo>
                    <a:pt x="3351" y="183"/>
                    <a:pt x="3181" y="326"/>
                    <a:pt x="2983" y="390"/>
                  </a:cubicBezTo>
                  <a:cubicBezTo>
                    <a:pt x="2754" y="465"/>
                    <a:pt x="2477" y="446"/>
                    <a:pt x="2305" y="615"/>
                  </a:cubicBezTo>
                  <a:cubicBezTo>
                    <a:pt x="2053" y="860"/>
                    <a:pt x="2196" y="1322"/>
                    <a:pt x="1973" y="1592"/>
                  </a:cubicBezTo>
                  <a:cubicBezTo>
                    <a:pt x="1865" y="1725"/>
                    <a:pt x="1678" y="1793"/>
                    <a:pt x="1610" y="1951"/>
                  </a:cubicBezTo>
                  <a:cubicBezTo>
                    <a:pt x="1543" y="2108"/>
                    <a:pt x="1618" y="2304"/>
                    <a:pt x="1533" y="2453"/>
                  </a:cubicBezTo>
                  <a:cubicBezTo>
                    <a:pt x="1481" y="2544"/>
                    <a:pt x="1381" y="2596"/>
                    <a:pt x="1305" y="2670"/>
                  </a:cubicBezTo>
                  <a:cubicBezTo>
                    <a:pt x="1165" y="2806"/>
                    <a:pt x="1120" y="3012"/>
                    <a:pt x="1096" y="3206"/>
                  </a:cubicBezTo>
                  <a:cubicBezTo>
                    <a:pt x="1041" y="3645"/>
                    <a:pt x="1062" y="4093"/>
                    <a:pt x="972" y="4526"/>
                  </a:cubicBezTo>
                  <a:cubicBezTo>
                    <a:pt x="844" y="5148"/>
                    <a:pt x="485" y="5708"/>
                    <a:pt x="1" y="6120"/>
                  </a:cubicBezTo>
                  <a:cubicBezTo>
                    <a:pt x="203" y="6242"/>
                    <a:pt x="419" y="6344"/>
                    <a:pt x="636" y="6437"/>
                  </a:cubicBezTo>
                  <a:cubicBezTo>
                    <a:pt x="1030" y="6606"/>
                    <a:pt x="1415" y="6672"/>
                    <a:pt x="1805" y="6672"/>
                  </a:cubicBezTo>
                  <a:cubicBezTo>
                    <a:pt x="2255" y="6672"/>
                    <a:pt x="2711" y="6584"/>
                    <a:pt x="3193" y="6468"/>
                  </a:cubicBezTo>
                  <a:cubicBezTo>
                    <a:pt x="3667" y="6353"/>
                    <a:pt x="4160" y="6229"/>
                    <a:pt x="4537" y="5921"/>
                  </a:cubicBezTo>
                  <a:cubicBezTo>
                    <a:pt x="4388" y="5869"/>
                    <a:pt x="4251" y="5794"/>
                    <a:pt x="4154" y="5671"/>
                  </a:cubicBezTo>
                  <a:cubicBezTo>
                    <a:pt x="4019" y="5499"/>
                    <a:pt x="3993" y="5261"/>
                    <a:pt x="4030" y="5044"/>
                  </a:cubicBezTo>
                  <a:cubicBezTo>
                    <a:pt x="4068" y="4829"/>
                    <a:pt x="4161" y="4627"/>
                    <a:pt x="4245" y="4425"/>
                  </a:cubicBezTo>
                  <a:cubicBezTo>
                    <a:pt x="4485" y="3849"/>
                    <a:pt x="4658" y="3246"/>
                    <a:pt x="4759" y="2631"/>
                  </a:cubicBezTo>
                  <a:cubicBezTo>
                    <a:pt x="4806" y="2346"/>
                    <a:pt x="4838" y="2056"/>
                    <a:pt x="4797" y="1770"/>
                  </a:cubicBezTo>
                  <a:cubicBezTo>
                    <a:pt x="4736" y="1332"/>
                    <a:pt x="4507" y="932"/>
                    <a:pt x="4213" y="601"/>
                  </a:cubicBezTo>
                  <a:cubicBezTo>
                    <a:pt x="3998" y="357"/>
                    <a:pt x="3726" y="171"/>
                    <a:pt x="3450"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7"/>
            <p:cNvSpPr/>
            <p:nvPr/>
          </p:nvSpPr>
          <p:spPr>
            <a:xfrm>
              <a:off x="2340050" y="1769250"/>
              <a:ext cx="58000" cy="60925"/>
            </a:xfrm>
            <a:custGeom>
              <a:rect b="b" l="l" r="r" t="t"/>
              <a:pathLst>
                <a:path extrusionOk="0" h="2437" w="2320">
                  <a:moveTo>
                    <a:pt x="695" y="1"/>
                  </a:moveTo>
                  <a:lnTo>
                    <a:pt x="695" y="1"/>
                  </a:lnTo>
                  <a:cubicBezTo>
                    <a:pt x="636" y="113"/>
                    <a:pt x="621" y="241"/>
                    <a:pt x="633" y="366"/>
                  </a:cubicBezTo>
                  <a:cubicBezTo>
                    <a:pt x="675" y="774"/>
                    <a:pt x="397" y="1192"/>
                    <a:pt x="5" y="1310"/>
                  </a:cubicBezTo>
                  <a:cubicBezTo>
                    <a:pt x="317" y="1238"/>
                    <a:pt x="600" y="1047"/>
                    <a:pt x="783" y="783"/>
                  </a:cubicBezTo>
                  <a:lnTo>
                    <a:pt x="783" y="783"/>
                  </a:lnTo>
                  <a:cubicBezTo>
                    <a:pt x="679" y="1170"/>
                    <a:pt x="377" y="1497"/>
                    <a:pt x="1" y="1633"/>
                  </a:cubicBezTo>
                  <a:cubicBezTo>
                    <a:pt x="374" y="1569"/>
                    <a:pt x="711" y="1320"/>
                    <a:pt x="883" y="982"/>
                  </a:cubicBezTo>
                  <a:lnTo>
                    <a:pt x="883" y="982"/>
                  </a:lnTo>
                  <a:cubicBezTo>
                    <a:pt x="985" y="1253"/>
                    <a:pt x="820" y="1593"/>
                    <a:pt x="542" y="1679"/>
                  </a:cubicBezTo>
                  <a:cubicBezTo>
                    <a:pt x="769" y="1647"/>
                    <a:pt x="967" y="1462"/>
                    <a:pt x="1015" y="1238"/>
                  </a:cubicBezTo>
                  <a:lnTo>
                    <a:pt x="1015" y="1238"/>
                  </a:lnTo>
                  <a:cubicBezTo>
                    <a:pt x="1075" y="1507"/>
                    <a:pt x="889" y="1808"/>
                    <a:pt x="620" y="1872"/>
                  </a:cubicBezTo>
                  <a:cubicBezTo>
                    <a:pt x="953" y="1867"/>
                    <a:pt x="1275" y="1646"/>
                    <a:pt x="1399" y="1335"/>
                  </a:cubicBezTo>
                  <a:lnTo>
                    <a:pt x="1399" y="1335"/>
                  </a:lnTo>
                  <a:cubicBezTo>
                    <a:pt x="1433" y="1627"/>
                    <a:pt x="1309" y="1934"/>
                    <a:pt x="1081" y="2119"/>
                  </a:cubicBezTo>
                  <a:cubicBezTo>
                    <a:pt x="1282" y="2029"/>
                    <a:pt x="1450" y="1868"/>
                    <a:pt x="1546" y="1669"/>
                  </a:cubicBezTo>
                  <a:lnTo>
                    <a:pt x="1546" y="1669"/>
                  </a:lnTo>
                  <a:cubicBezTo>
                    <a:pt x="1560" y="1960"/>
                    <a:pt x="1428" y="2254"/>
                    <a:pt x="1199" y="2436"/>
                  </a:cubicBezTo>
                  <a:cubicBezTo>
                    <a:pt x="1456" y="2321"/>
                    <a:pt x="1665" y="2100"/>
                    <a:pt x="1765" y="1837"/>
                  </a:cubicBezTo>
                  <a:lnTo>
                    <a:pt x="1765" y="1837"/>
                  </a:lnTo>
                  <a:cubicBezTo>
                    <a:pt x="1732" y="2050"/>
                    <a:pt x="1635" y="2253"/>
                    <a:pt x="1491" y="2412"/>
                  </a:cubicBezTo>
                  <a:cubicBezTo>
                    <a:pt x="1676" y="2394"/>
                    <a:pt x="1841" y="2284"/>
                    <a:pt x="1965" y="2147"/>
                  </a:cubicBezTo>
                  <a:cubicBezTo>
                    <a:pt x="2089" y="2008"/>
                    <a:pt x="2177" y="1842"/>
                    <a:pt x="2264" y="1679"/>
                  </a:cubicBezTo>
                  <a:cubicBezTo>
                    <a:pt x="2298" y="1615"/>
                    <a:pt x="2320" y="1537"/>
                    <a:pt x="2318" y="1465"/>
                  </a:cubicBezTo>
                  <a:lnTo>
                    <a:pt x="2318" y="1465"/>
                  </a:lnTo>
                  <a:cubicBezTo>
                    <a:pt x="2194" y="1690"/>
                    <a:pt x="2021" y="1889"/>
                    <a:pt x="1816" y="2043"/>
                  </a:cubicBezTo>
                  <a:cubicBezTo>
                    <a:pt x="1896" y="1772"/>
                    <a:pt x="1866" y="1470"/>
                    <a:pt x="1733" y="1221"/>
                  </a:cubicBezTo>
                  <a:lnTo>
                    <a:pt x="1733" y="1221"/>
                  </a:lnTo>
                  <a:cubicBezTo>
                    <a:pt x="1734" y="1379"/>
                    <a:pt x="1694" y="1537"/>
                    <a:pt x="1620" y="1677"/>
                  </a:cubicBezTo>
                  <a:cubicBezTo>
                    <a:pt x="1642" y="1462"/>
                    <a:pt x="1619" y="1242"/>
                    <a:pt x="1552" y="1036"/>
                  </a:cubicBezTo>
                  <a:cubicBezTo>
                    <a:pt x="1524" y="1165"/>
                    <a:pt x="1497" y="1296"/>
                    <a:pt x="1468" y="1425"/>
                  </a:cubicBezTo>
                  <a:cubicBezTo>
                    <a:pt x="1487" y="1211"/>
                    <a:pt x="1450" y="992"/>
                    <a:pt x="1363" y="795"/>
                  </a:cubicBezTo>
                  <a:cubicBezTo>
                    <a:pt x="1342" y="1041"/>
                    <a:pt x="1240" y="1279"/>
                    <a:pt x="1075" y="1464"/>
                  </a:cubicBezTo>
                  <a:cubicBezTo>
                    <a:pt x="1196" y="1223"/>
                    <a:pt x="1189" y="925"/>
                    <a:pt x="1058" y="691"/>
                  </a:cubicBezTo>
                  <a:lnTo>
                    <a:pt x="1058" y="691"/>
                  </a:lnTo>
                  <a:cubicBezTo>
                    <a:pt x="1062" y="813"/>
                    <a:pt x="1034" y="937"/>
                    <a:pt x="976" y="1045"/>
                  </a:cubicBezTo>
                  <a:cubicBezTo>
                    <a:pt x="992" y="857"/>
                    <a:pt x="970" y="666"/>
                    <a:pt x="914" y="486"/>
                  </a:cubicBezTo>
                  <a:cubicBezTo>
                    <a:pt x="913" y="591"/>
                    <a:pt x="885" y="695"/>
                    <a:pt x="834" y="787"/>
                  </a:cubicBezTo>
                  <a:cubicBezTo>
                    <a:pt x="894" y="624"/>
                    <a:pt x="885" y="438"/>
                    <a:pt x="812" y="282"/>
                  </a:cubicBezTo>
                  <a:cubicBezTo>
                    <a:pt x="799" y="398"/>
                    <a:pt x="767" y="512"/>
                    <a:pt x="717" y="619"/>
                  </a:cubicBezTo>
                  <a:cubicBezTo>
                    <a:pt x="700" y="413"/>
                    <a:pt x="692" y="207"/>
                    <a:pt x="695"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7"/>
            <p:cNvSpPr/>
            <p:nvPr/>
          </p:nvSpPr>
          <p:spPr>
            <a:xfrm>
              <a:off x="2452375" y="1837450"/>
              <a:ext cx="33325" cy="37375"/>
            </a:xfrm>
            <a:custGeom>
              <a:rect b="b" l="l" r="r" t="t"/>
              <a:pathLst>
                <a:path extrusionOk="0" h="1495" w="1333">
                  <a:moveTo>
                    <a:pt x="1333" y="0"/>
                  </a:moveTo>
                  <a:cubicBezTo>
                    <a:pt x="1074" y="177"/>
                    <a:pt x="884" y="455"/>
                    <a:pt x="816" y="762"/>
                  </a:cubicBezTo>
                  <a:cubicBezTo>
                    <a:pt x="803" y="605"/>
                    <a:pt x="829" y="446"/>
                    <a:pt x="890" y="301"/>
                  </a:cubicBezTo>
                  <a:lnTo>
                    <a:pt x="890" y="301"/>
                  </a:lnTo>
                  <a:cubicBezTo>
                    <a:pt x="770" y="392"/>
                    <a:pt x="668" y="508"/>
                    <a:pt x="593" y="640"/>
                  </a:cubicBezTo>
                  <a:cubicBezTo>
                    <a:pt x="608" y="526"/>
                    <a:pt x="654" y="416"/>
                    <a:pt x="725" y="326"/>
                  </a:cubicBezTo>
                  <a:lnTo>
                    <a:pt x="725" y="326"/>
                  </a:lnTo>
                  <a:cubicBezTo>
                    <a:pt x="538" y="449"/>
                    <a:pt x="395" y="639"/>
                    <a:pt x="330" y="853"/>
                  </a:cubicBezTo>
                  <a:cubicBezTo>
                    <a:pt x="336" y="645"/>
                    <a:pt x="399" y="439"/>
                    <a:pt x="507" y="263"/>
                  </a:cubicBezTo>
                  <a:lnTo>
                    <a:pt x="507" y="263"/>
                  </a:lnTo>
                  <a:cubicBezTo>
                    <a:pt x="337" y="386"/>
                    <a:pt x="213" y="571"/>
                    <a:pt x="163" y="775"/>
                  </a:cubicBezTo>
                  <a:cubicBezTo>
                    <a:pt x="169" y="522"/>
                    <a:pt x="213" y="268"/>
                    <a:pt x="291" y="27"/>
                  </a:cubicBezTo>
                  <a:lnTo>
                    <a:pt x="291" y="27"/>
                  </a:lnTo>
                  <a:cubicBezTo>
                    <a:pt x="118" y="336"/>
                    <a:pt x="19" y="687"/>
                    <a:pt x="6" y="1043"/>
                  </a:cubicBezTo>
                  <a:cubicBezTo>
                    <a:pt x="0" y="1199"/>
                    <a:pt x="13" y="1365"/>
                    <a:pt x="101" y="1494"/>
                  </a:cubicBezTo>
                  <a:cubicBezTo>
                    <a:pt x="101" y="1232"/>
                    <a:pt x="153" y="969"/>
                    <a:pt x="253" y="727"/>
                  </a:cubicBezTo>
                  <a:lnTo>
                    <a:pt x="253" y="727"/>
                  </a:lnTo>
                  <a:cubicBezTo>
                    <a:pt x="213" y="980"/>
                    <a:pt x="266" y="1247"/>
                    <a:pt x="399" y="1467"/>
                  </a:cubicBezTo>
                  <a:cubicBezTo>
                    <a:pt x="384" y="1182"/>
                    <a:pt x="380" y="867"/>
                    <a:pt x="569" y="654"/>
                  </a:cubicBezTo>
                  <a:lnTo>
                    <a:pt x="569" y="654"/>
                  </a:lnTo>
                  <a:cubicBezTo>
                    <a:pt x="493" y="852"/>
                    <a:pt x="508" y="1083"/>
                    <a:pt x="609" y="1270"/>
                  </a:cubicBezTo>
                  <a:cubicBezTo>
                    <a:pt x="593" y="1035"/>
                    <a:pt x="636" y="797"/>
                    <a:pt x="732" y="583"/>
                  </a:cubicBezTo>
                  <a:lnTo>
                    <a:pt x="732" y="583"/>
                  </a:lnTo>
                  <a:cubicBezTo>
                    <a:pt x="692" y="819"/>
                    <a:pt x="787" y="1075"/>
                    <a:pt x="974" y="1227"/>
                  </a:cubicBezTo>
                  <a:cubicBezTo>
                    <a:pt x="882" y="1018"/>
                    <a:pt x="887" y="769"/>
                    <a:pt x="986" y="563"/>
                  </a:cubicBezTo>
                  <a:lnTo>
                    <a:pt x="986" y="563"/>
                  </a:lnTo>
                  <a:cubicBezTo>
                    <a:pt x="964" y="717"/>
                    <a:pt x="1000" y="878"/>
                    <a:pt x="1085" y="1008"/>
                  </a:cubicBezTo>
                  <a:cubicBezTo>
                    <a:pt x="1055" y="878"/>
                    <a:pt x="1023" y="744"/>
                    <a:pt x="1032" y="611"/>
                  </a:cubicBezTo>
                  <a:cubicBezTo>
                    <a:pt x="1038" y="523"/>
                    <a:pt x="1203" y="89"/>
                    <a:pt x="1333"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2330800" y="1830400"/>
              <a:ext cx="57825" cy="50325"/>
            </a:xfrm>
            <a:custGeom>
              <a:rect b="b" l="l" r="r" t="t"/>
              <a:pathLst>
                <a:path extrusionOk="0" h="2013" w="2313">
                  <a:moveTo>
                    <a:pt x="1" y="0"/>
                  </a:moveTo>
                  <a:lnTo>
                    <a:pt x="1" y="0"/>
                  </a:lnTo>
                  <a:cubicBezTo>
                    <a:pt x="248" y="239"/>
                    <a:pt x="287" y="662"/>
                    <a:pt x="91" y="943"/>
                  </a:cubicBezTo>
                  <a:cubicBezTo>
                    <a:pt x="221" y="854"/>
                    <a:pt x="318" y="716"/>
                    <a:pt x="356" y="563"/>
                  </a:cubicBezTo>
                  <a:lnTo>
                    <a:pt x="356" y="563"/>
                  </a:lnTo>
                  <a:cubicBezTo>
                    <a:pt x="387" y="795"/>
                    <a:pt x="320" y="1039"/>
                    <a:pt x="174" y="1222"/>
                  </a:cubicBezTo>
                  <a:cubicBezTo>
                    <a:pt x="428" y="1095"/>
                    <a:pt x="601" y="820"/>
                    <a:pt x="607" y="537"/>
                  </a:cubicBezTo>
                  <a:lnTo>
                    <a:pt x="607" y="537"/>
                  </a:lnTo>
                  <a:cubicBezTo>
                    <a:pt x="677" y="710"/>
                    <a:pt x="670" y="913"/>
                    <a:pt x="587" y="1081"/>
                  </a:cubicBezTo>
                  <a:cubicBezTo>
                    <a:pt x="673" y="950"/>
                    <a:pt x="736" y="804"/>
                    <a:pt x="772" y="651"/>
                  </a:cubicBezTo>
                  <a:lnTo>
                    <a:pt x="772" y="651"/>
                  </a:lnTo>
                  <a:cubicBezTo>
                    <a:pt x="898" y="962"/>
                    <a:pt x="805" y="1347"/>
                    <a:pt x="553" y="1568"/>
                  </a:cubicBezTo>
                  <a:cubicBezTo>
                    <a:pt x="776" y="1514"/>
                    <a:pt x="967" y="1346"/>
                    <a:pt x="1048" y="1132"/>
                  </a:cubicBezTo>
                  <a:lnTo>
                    <a:pt x="1048" y="1132"/>
                  </a:lnTo>
                  <a:cubicBezTo>
                    <a:pt x="1065" y="1266"/>
                    <a:pt x="1030" y="1406"/>
                    <a:pt x="951" y="1516"/>
                  </a:cubicBezTo>
                  <a:cubicBezTo>
                    <a:pt x="1132" y="1402"/>
                    <a:pt x="1262" y="1209"/>
                    <a:pt x="1297" y="998"/>
                  </a:cubicBezTo>
                  <a:lnTo>
                    <a:pt x="1297" y="998"/>
                  </a:lnTo>
                  <a:cubicBezTo>
                    <a:pt x="1387" y="1249"/>
                    <a:pt x="1338" y="1547"/>
                    <a:pt x="1171" y="1756"/>
                  </a:cubicBezTo>
                  <a:cubicBezTo>
                    <a:pt x="1361" y="1614"/>
                    <a:pt x="1508" y="1414"/>
                    <a:pt x="1585" y="1190"/>
                  </a:cubicBezTo>
                  <a:lnTo>
                    <a:pt x="1585" y="1190"/>
                  </a:lnTo>
                  <a:cubicBezTo>
                    <a:pt x="1600" y="1425"/>
                    <a:pt x="1541" y="1664"/>
                    <a:pt x="1417" y="1865"/>
                  </a:cubicBezTo>
                  <a:cubicBezTo>
                    <a:pt x="1674" y="1774"/>
                    <a:pt x="1801" y="1494"/>
                    <a:pt x="1901" y="1242"/>
                  </a:cubicBezTo>
                  <a:lnTo>
                    <a:pt x="1901" y="1242"/>
                  </a:lnTo>
                  <a:cubicBezTo>
                    <a:pt x="1906" y="1505"/>
                    <a:pt x="1857" y="1768"/>
                    <a:pt x="1758" y="2012"/>
                  </a:cubicBezTo>
                  <a:cubicBezTo>
                    <a:pt x="2052" y="1688"/>
                    <a:pt x="2249" y="1277"/>
                    <a:pt x="2312" y="843"/>
                  </a:cubicBezTo>
                  <a:lnTo>
                    <a:pt x="2312" y="843"/>
                  </a:lnTo>
                  <a:cubicBezTo>
                    <a:pt x="2229" y="1037"/>
                    <a:pt x="2086" y="1109"/>
                    <a:pt x="2003" y="1303"/>
                  </a:cubicBezTo>
                  <a:cubicBezTo>
                    <a:pt x="1989" y="1052"/>
                    <a:pt x="1925" y="803"/>
                    <a:pt x="1814" y="576"/>
                  </a:cubicBezTo>
                  <a:cubicBezTo>
                    <a:pt x="1776" y="833"/>
                    <a:pt x="1721" y="1088"/>
                    <a:pt x="1652" y="1338"/>
                  </a:cubicBezTo>
                  <a:cubicBezTo>
                    <a:pt x="1666" y="1110"/>
                    <a:pt x="1598" y="877"/>
                    <a:pt x="1464" y="692"/>
                  </a:cubicBezTo>
                  <a:lnTo>
                    <a:pt x="1464" y="692"/>
                  </a:lnTo>
                  <a:cubicBezTo>
                    <a:pt x="1465" y="826"/>
                    <a:pt x="1436" y="960"/>
                    <a:pt x="1380" y="1082"/>
                  </a:cubicBezTo>
                  <a:cubicBezTo>
                    <a:pt x="1390" y="879"/>
                    <a:pt x="1327" y="674"/>
                    <a:pt x="1204" y="514"/>
                  </a:cubicBezTo>
                  <a:cubicBezTo>
                    <a:pt x="1204" y="706"/>
                    <a:pt x="1179" y="897"/>
                    <a:pt x="1128" y="1082"/>
                  </a:cubicBezTo>
                  <a:cubicBezTo>
                    <a:pt x="1141" y="932"/>
                    <a:pt x="1092" y="777"/>
                    <a:pt x="995" y="662"/>
                  </a:cubicBezTo>
                  <a:cubicBezTo>
                    <a:pt x="982" y="803"/>
                    <a:pt x="941" y="940"/>
                    <a:pt x="876" y="1065"/>
                  </a:cubicBezTo>
                  <a:cubicBezTo>
                    <a:pt x="945" y="773"/>
                    <a:pt x="878" y="451"/>
                    <a:pt x="698" y="211"/>
                  </a:cubicBezTo>
                  <a:cubicBezTo>
                    <a:pt x="693" y="315"/>
                    <a:pt x="676" y="418"/>
                    <a:pt x="644" y="518"/>
                  </a:cubicBezTo>
                  <a:cubicBezTo>
                    <a:pt x="636" y="391"/>
                    <a:pt x="591" y="267"/>
                    <a:pt x="517" y="164"/>
                  </a:cubicBezTo>
                  <a:lnTo>
                    <a:pt x="517" y="164"/>
                  </a:lnTo>
                  <a:cubicBezTo>
                    <a:pt x="525" y="327"/>
                    <a:pt x="512" y="493"/>
                    <a:pt x="479" y="653"/>
                  </a:cubicBezTo>
                  <a:cubicBezTo>
                    <a:pt x="375" y="391"/>
                    <a:pt x="206" y="196"/>
                    <a:pt x="1"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2371300" y="1747875"/>
              <a:ext cx="34025" cy="31675"/>
            </a:xfrm>
            <a:custGeom>
              <a:rect b="b" l="l" r="r" t="t"/>
              <a:pathLst>
                <a:path extrusionOk="0" h="1267" w="1361">
                  <a:moveTo>
                    <a:pt x="856" y="1"/>
                  </a:moveTo>
                  <a:lnTo>
                    <a:pt x="856" y="1"/>
                  </a:lnTo>
                  <a:cubicBezTo>
                    <a:pt x="630" y="208"/>
                    <a:pt x="324" y="327"/>
                    <a:pt x="17" y="327"/>
                  </a:cubicBezTo>
                  <a:cubicBezTo>
                    <a:pt x="12" y="327"/>
                    <a:pt x="6" y="327"/>
                    <a:pt x="1" y="327"/>
                  </a:cubicBezTo>
                  <a:lnTo>
                    <a:pt x="1" y="327"/>
                  </a:lnTo>
                  <a:cubicBezTo>
                    <a:pt x="93" y="373"/>
                    <a:pt x="196" y="397"/>
                    <a:pt x="299" y="397"/>
                  </a:cubicBezTo>
                  <a:cubicBezTo>
                    <a:pt x="348" y="397"/>
                    <a:pt x="397" y="391"/>
                    <a:pt x="444" y="380"/>
                  </a:cubicBezTo>
                  <a:lnTo>
                    <a:pt x="444" y="380"/>
                  </a:lnTo>
                  <a:cubicBezTo>
                    <a:pt x="341" y="481"/>
                    <a:pt x="196" y="540"/>
                    <a:pt x="52" y="540"/>
                  </a:cubicBezTo>
                  <a:cubicBezTo>
                    <a:pt x="48" y="540"/>
                    <a:pt x="44" y="540"/>
                    <a:pt x="40" y="540"/>
                  </a:cubicBezTo>
                  <a:lnTo>
                    <a:pt x="40" y="540"/>
                  </a:lnTo>
                  <a:cubicBezTo>
                    <a:pt x="125" y="564"/>
                    <a:pt x="214" y="577"/>
                    <a:pt x="302" y="577"/>
                  </a:cubicBezTo>
                  <a:cubicBezTo>
                    <a:pt x="366" y="577"/>
                    <a:pt x="429" y="570"/>
                    <a:pt x="492" y="557"/>
                  </a:cubicBezTo>
                  <a:lnTo>
                    <a:pt x="492" y="557"/>
                  </a:lnTo>
                  <a:cubicBezTo>
                    <a:pt x="372" y="648"/>
                    <a:pt x="228" y="709"/>
                    <a:pt x="78" y="731"/>
                  </a:cubicBezTo>
                  <a:cubicBezTo>
                    <a:pt x="129" y="740"/>
                    <a:pt x="181" y="745"/>
                    <a:pt x="233" y="745"/>
                  </a:cubicBezTo>
                  <a:cubicBezTo>
                    <a:pt x="406" y="745"/>
                    <a:pt x="579" y="694"/>
                    <a:pt x="722" y="597"/>
                  </a:cubicBezTo>
                  <a:lnTo>
                    <a:pt x="722" y="597"/>
                  </a:lnTo>
                  <a:cubicBezTo>
                    <a:pt x="651" y="728"/>
                    <a:pt x="533" y="835"/>
                    <a:pt x="396" y="894"/>
                  </a:cubicBezTo>
                  <a:cubicBezTo>
                    <a:pt x="569" y="873"/>
                    <a:pt x="737" y="811"/>
                    <a:pt x="881" y="713"/>
                  </a:cubicBezTo>
                  <a:lnTo>
                    <a:pt x="881" y="713"/>
                  </a:lnTo>
                  <a:cubicBezTo>
                    <a:pt x="763" y="908"/>
                    <a:pt x="569" y="1058"/>
                    <a:pt x="351" y="1122"/>
                  </a:cubicBezTo>
                  <a:cubicBezTo>
                    <a:pt x="401" y="1137"/>
                    <a:pt x="453" y="1144"/>
                    <a:pt x="505" y="1144"/>
                  </a:cubicBezTo>
                  <a:cubicBezTo>
                    <a:pt x="719" y="1144"/>
                    <a:pt x="934" y="1027"/>
                    <a:pt x="1040" y="839"/>
                  </a:cubicBezTo>
                  <a:lnTo>
                    <a:pt x="1040" y="839"/>
                  </a:lnTo>
                  <a:cubicBezTo>
                    <a:pt x="983" y="1003"/>
                    <a:pt x="887" y="1151"/>
                    <a:pt x="759" y="1266"/>
                  </a:cubicBezTo>
                  <a:cubicBezTo>
                    <a:pt x="931" y="1206"/>
                    <a:pt x="1064" y="1065"/>
                    <a:pt x="1150" y="904"/>
                  </a:cubicBezTo>
                  <a:cubicBezTo>
                    <a:pt x="1259" y="700"/>
                    <a:pt x="1318" y="439"/>
                    <a:pt x="1361" y="211"/>
                  </a:cubicBezTo>
                  <a:lnTo>
                    <a:pt x="1361" y="211"/>
                  </a:lnTo>
                  <a:cubicBezTo>
                    <a:pt x="1210" y="475"/>
                    <a:pt x="1069" y="720"/>
                    <a:pt x="839" y="928"/>
                  </a:cubicBezTo>
                  <a:cubicBezTo>
                    <a:pt x="946" y="784"/>
                    <a:pt x="1005" y="607"/>
                    <a:pt x="1006" y="429"/>
                  </a:cubicBezTo>
                  <a:lnTo>
                    <a:pt x="1006" y="429"/>
                  </a:lnTo>
                  <a:cubicBezTo>
                    <a:pt x="922" y="531"/>
                    <a:pt x="821" y="622"/>
                    <a:pt x="710" y="695"/>
                  </a:cubicBezTo>
                  <a:cubicBezTo>
                    <a:pt x="821" y="593"/>
                    <a:pt x="895" y="451"/>
                    <a:pt x="915" y="300"/>
                  </a:cubicBezTo>
                  <a:lnTo>
                    <a:pt x="915" y="300"/>
                  </a:lnTo>
                  <a:cubicBezTo>
                    <a:pt x="803" y="391"/>
                    <a:pt x="681" y="470"/>
                    <a:pt x="552" y="535"/>
                  </a:cubicBezTo>
                  <a:cubicBezTo>
                    <a:pt x="661" y="467"/>
                    <a:pt x="746" y="364"/>
                    <a:pt x="794" y="245"/>
                  </a:cubicBezTo>
                  <a:lnTo>
                    <a:pt x="794" y="245"/>
                  </a:lnTo>
                  <a:cubicBezTo>
                    <a:pt x="690" y="338"/>
                    <a:pt x="567" y="410"/>
                    <a:pt x="436" y="457"/>
                  </a:cubicBezTo>
                  <a:cubicBezTo>
                    <a:pt x="610" y="342"/>
                    <a:pt x="755" y="184"/>
                    <a:pt x="856"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7"/>
            <p:cNvSpPr/>
            <p:nvPr/>
          </p:nvSpPr>
          <p:spPr>
            <a:xfrm>
              <a:off x="2462300" y="1761325"/>
              <a:ext cx="25325" cy="27325"/>
            </a:xfrm>
            <a:custGeom>
              <a:rect b="b" l="l" r="r" t="t"/>
              <a:pathLst>
                <a:path extrusionOk="0" h="1093" w="1013">
                  <a:moveTo>
                    <a:pt x="1012" y="487"/>
                  </a:moveTo>
                  <a:cubicBezTo>
                    <a:pt x="1012" y="487"/>
                    <a:pt x="1012" y="487"/>
                    <a:pt x="1013" y="487"/>
                  </a:cubicBezTo>
                  <a:cubicBezTo>
                    <a:pt x="1012" y="487"/>
                    <a:pt x="1012" y="487"/>
                    <a:pt x="1012" y="487"/>
                  </a:cubicBezTo>
                  <a:close/>
                  <a:moveTo>
                    <a:pt x="723" y="0"/>
                  </a:moveTo>
                  <a:lnTo>
                    <a:pt x="723" y="0"/>
                  </a:lnTo>
                  <a:cubicBezTo>
                    <a:pt x="687" y="104"/>
                    <a:pt x="702" y="230"/>
                    <a:pt x="752" y="326"/>
                  </a:cubicBezTo>
                  <a:cubicBezTo>
                    <a:pt x="670" y="274"/>
                    <a:pt x="612" y="186"/>
                    <a:pt x="594" y="89"/>
                  </a:cubicBezTo>
                  <a:lnTo>
                    <a:pt x="594" y="89"/>
                  </a:lnTo>
                  <a:cubicBezTo>
                    <a:pt x="569" y="205"/>
                    <a:pt x="571" y="324"/>
                    <a:pt x="601" y="438"/>
                  </a:cubicBezTo>
                  <a:cubicBezTo>
                    <a:pt x="535" y="329"/>
                    <a:pt x="470" y="218"/>
                    <a:pt x="389" y="119"/>
                  </a:cubicBezTo>
                  <a:lnTo>
                    <a:pt x="389" y="119"/>
                  </a:lnTo>
                  <a:cubicBezTo>
                    <a:pt x="394" y="234"/>
                    <a:pt x="410" y="349"/>
                    <a:pt x="441" y="460"/>
                  </a:cubicBezTo>
                  <a:cubicBezTo>
                    <a:pt x="358" y="347"/>
                    <a:pt x="270" y="228"/>
                    <a:pt x="141" y="172"/>
                  </a:cubicBezTo>
                  <a:lnTo>
                    <a:pt x="141" y="172"/>
                  </a:lnTo>
                  <a:cubicBezTo>
                    <a:pt x="223" y="298"/>
                    <a:pt x="290" y="434"/>
                    <a:pt x="339" y="577"/>
                  </a:cubicBezTo>
                  <a:cubicBezTo>
                    <a:pt x="233" y="472"/>
                    <a:pt x="120" y="375"/>
                    <a:pt x="1" y="288"/>
                  </a:cubicBezTo>
                  <a:lnTo>
                    <a:pt x="1" y="288"/>
                  </a:lnTo>
                  <a:cubicBezTo>
                    <a:pt x="240" y="485"/>
                    <a:pt x="391" y="784"/>
                    <a:pt x="409" y="1093"/>
                  </a:cubicBezTo>
                  <a:cubicBezTo>
                    <a:pt x="486" y="898"/>
                    <a:pt x="482" y="673"/>
                    <a:pt x="398" y="482"/>
                  </a:cubicBezTo>
                  <a:lnTo>
                    <a:pt x="398" y="482"/>
                  </a:lnTo>
                  <a:cubicBezTo>
                    <a:pt x="467" y="579"/>
                    <a:pt x="524" y="684"/>
                    <a:pt x="566" y="795"/>
                  </a:cubicBezTo>
                  <a:cubicBezTo>
                    <a:pt x="524" y="673"/>
                    <a:pt x="508" y="543"/>
                    <a:pt x="519" y="414"/>
                  </a:cubicBezTo>
                  <a:lnTo>
                    <a:pt x="519" y="414"/>
                  </a:lnTo>
                  <a:cubicBezTo>
                    <a:pt x="564" y="577"/>
                    <a:pt x="707" y="708"/>
                    <a:pt x="874" y="739"/>
                  </a:cubicBezTo>
                  <a:cubicBezTo>
                    <a:pt x="740" y="628"/>
                    <a:pt x="648" y="469"/>
                    <a:pt x="621" y="298"/>
                  </a:cubicBezTo>
                  <a:lnTo>
                    <a:pt x="621" y="298"/>
                  </a:lnTo>
                  <a:cubicBezTo>
                    <a:pt x="717" y="412"/>
                    <a:pt x="863" y="482"/>
                    <a:pt x="1012" y="487"/>
                  </a:cubicBezTo>
                  <a:lnTo>
                    <a:pt x="1012" y="487"/>
                  </a:lnTo>
                  <a:cubicBezTo>
                    <a:pt x="926" y="484"/>
                    <a:pt x="782" y="296"/>
                    <a:pt x="752" y="225"/>
                  </a:cubicBezTo>
                  <a:cubicBezTo>
                    <a:pt x="724" y="155"/>
                    <a:pt x="726" y="75"/>
                    <a:pt x="723"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7"/>
            <p:cNvSpPr/>
            <p:nvPr/>
          </p:nvSpPr>
          <p:spPr>
            <a:xfrm>
              <a:off x="2400450" y="1725950"/>
              <a:ext cx="71650" cy="32950"/>
            </a:xfrm>
            <a:custGeom>
              <a:rect b="b" l="l" r="r" t="t"/>
              <a:pathLst>
                <a:path extrusionOk="0" h="1318" w="2866">
                  <a:moveTo>
                    <a:pt x="792" y="1"/>
                  </a:moveTo>
                  <a:cubicBezTo>
                    <a:pt x="635" y="1"/>
                    <a:pt x="478" y="35"/>
                    <a:pt x="338" y="105"/>
                  </a:cubicBezTo>
                  <a:cubicBezTo>
                    <a:pt x="391" y="99"/>
                    <a:pt x="444" y="96"/>
                    <a:pt x="497" y="96"/>
                  </a:cubicBezTo>
                  <a:cubicBezTo>
                    <a:pt x="765" y="96"/>
                    <a:pt x="1034" y="173"/>
                    <a:pt x="1261" y="316"/>
                  </a:cubicBezTo>
                  <a:cubicBezTo>
                    <a:pt x="1141" y="257"/>
                    <a:pt x="1012" y="226"/>
                    <a:pt x="883" y="226"/>
                  </a:cubicBezTo>
                  <a:cubicBezTo>
                    <a:pt x="762" y="226"/>
                    <a:pt x="642" y="253"/>
                    <a:pt x="531" y="308"/>
                  </a:cubicBezTo>
                  <a:cubicBezTo>
                    <a:pt x="350" y="397"/>
                    <a:pt x="198" y="553"/>
                    <a:pt x="1" y="597"/>
                  </a:cubicBezTo>
                  <a:cubicBezTo>
                    <a:pt x="212" y="577"/>
                    <a:pt x="408" y="478"/>
                    <a:pt x="609" y="411"/>
                  </a:cubicBezTo>
                  <a:cubicBezTo>
                    <a:pt x="717" y="375"/>
                    <a:pt x="833" y="350"/>
                    <a:pt x="947" y="350"/>
                  </a:cubicBezTo>
                  <a:cubicBezTo>
                    <a:pt x="1045" y="350"/>
                    <a:pt x="1142" y="369"/>
                    <a:pt x="1228" y="419"/>
                  </a:cubicBezTo>
                  <a:cubicBezTo>
                    <a:pt x="1097" y="435"/>
                    <a:pt x="999" y="542"/>
                    <a:pt x="897" y="624"/>
                  </a:cubicBezTo>
                  <a:cubicBezTo>
                    <a:pt x="766" y="731"/>
                    <a:pt x="610" y="805"/>
                    <a:pt x="444" y="841"/>
                  </a:cubicBezTo>
                  <a:cubicBezTo>
                    <a:pt x="748" y="800"/>
                    <a:pt x="1040" y="681"/>
                    <a:pt x="1287" y="499"/>
                  </a:cubicBezTo>
                  <a:lnTo>
                    <a:pt x="1287" y="499"/>
                  </a:lnTo>
                  <a:cubicBezTo>
                    <a:pt x="1240" y="597"/>
                    <a:pt x="1153" y="668"/>
                    <a:pt x="1069" y="736"/>
                  </a:cubicBezTo>
                  <a:cubicBezTo>
                    <a:pt x="995" y="795"/>
                    <a:pt x="923" y="855"/>
                    <a:pt x="849" y="914"/>
                  </a:cubicBezTo>
                  <a:cubicBezTo>
                    <a:pt x="1110" y="805"/>
                    <a:pt x="1387" y="672"/>
                    <a:pt x="1583" y="469"/>
                  </a:cubicBezTo>
                  <a:cubicBezTo>
                    <a:pt x="1873" y="633"/>
                    <a:pt x="2137" y="842"/>
                    <a:pt x="2362" y="1088"/>
                  </a:cubicBezTo>
                  <a:cubicBezTo>
                    <a:pt x="2245" y="903"/>
                    <a:pt x="2106" y="734"/>
                    <a:pt x="1947" y="585"/>
                  </a:cubicBezTo>
                  <a:lnTo>
                    <a:pt x="1947" y="585"/>
                  </a:lnTo>
                  <a:cubicBezTo>
                    <a:pt x="2296" y="767"/>
                    <a:pt x="2610" y="1017"/>
                    <a:pt x="2865" y="1318"/>
                  </a:cubicBezTo>
                  <a:cubicBezTo>
                    <a:pt x="2710" y="1027"/>
                    <a:pt x="2480" y="777"/>
                    <a:pt x="2206" y="594"/>
                  </a:cubicBezTo>
                  <a:lnTo>
                    <a:pt x="2206" y="594"/>
                  </a:lnTo>
                  <a:cubicBezTo>
                    <a:pt x="2365" y="616"/>
                    <a:pt x="2521" y="664"/>
                    <a:pt x="2666" y="733"/>
                  </a:cubicBezTo>
                  <a:cubicBezTo>
                    <a:pt x="2429" y="514"/>
                    <a:pt x="2094" y="444"/>
                    <a:pt x="1777" y="390"/>
                  </a:cubicBezTo>
                  <a:cubicBezTo>
                    <a:pt x="1713" y="379"/>
                    <a:pt x="1647" y="369"/>
                    <a:pt x="1591" y="338"/>
                  </a:cubicBezTo>
                  <a:cubicBezTo>
                    <a:pt x="1548" y="313"/>
                    <a:pt x="1512" y="278"/>
                    <a:pt x="1475" y="245"/>
                  </a:cubicBezTo>
                  <a:cubicBezTo>
                    <a:pt x="1287" y="85"/>
                    <a:pt x="1039" y="1"/>
                    <a:pt x="792"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2322525" y="1801075"/>
              <a:ext cx="60275" cy="51150"/>
            </a:xfrm>
            <a:custGeom>
              <a:rect b="b" l="l" r="r" t="t"/>
              <a:pathLst>
                <a:path extrusionOk="0" h="2046" w="2411">
                  <a:moveTo>
                    <a:pt x="1022" y="1"/>
                  </a:moveTo>
                  <a:lnTo>
                    <a:pt x="1022" y="1"/>
                  </a:lnTo>
                  <a:cubicBezTo>
                    <a:pt x="979" y="31"/>
                    <a:pt x="936" y="61"/>
                    <a:pt x="892" y="91"/>
                  </a:cubicBezTo>
                  <a:lnTo>
                    <a:pt x="892" y="91"/>
                  </a:lnTo>
                  <a:cubicBezTo>
                    <a:pt x="940" y="67"/>
                    <a:pt x="985" y="38"/>
                    <a:pt x="1022" y="1"/>
                  </a:cubicBezTo>
                  <a:close/>
                  <a:moveTo>
                    <a:pt x="892" y="91"/>
                  </a:moveTo>
                  <a:cubicBezTo>
                    <a:pt x="700" y="188"/>
                    <a:pt x="448" y="205"/>
                    <a:pt x="338" y="388"/>
                  </a:cubicBezTo>
                  <a:cubicBezTo>
                    <a:pt x="381" y="273"/>
                    <a:pt x="418" y="192"/>
                    <a:pt x="493" y="94"/>
                  </a:cubicBezTo>
                  <a:lnTo>
                    <a:pt x="493" y="94"/>
                  </a:lnTo>
                  <a:cubicBezTo>
                    <a:pt x="276" y="249"/>
                    <a:pt x="98" y="475"/>
                    <a:pt x="50" y="737"/>
                  </a:cubicBezTo>
                  <a:cubicBezTo>
                    <a:pt x="0" y="999"/>
                    <a:pt x="100" y="1296"/>
                    <a:pt x="326" y="1438"/>
                  </a:cubicBezTo>
                  <a:cubicBezTo>
                    <a:pt x="217" y="1242"/>
                    <a:pt x="204" y="995"/>
                    <a:pt x="294" y="790"/>
                  </a:cubicBezTo>
                  <a:lnTo>
                    <a:pt x="294" y="790"/>
                  </a:lnTo>
                  <a:cubicBezTo>
                    <a:pt x="297" y="925"/>
                    <a:pt x="424" y="1016"/>
                    <a:pt x="517" y="1114"/>
                  </a:cubicBezTo>
                  <a:cubicBezTo>
                    <a:pt x="614" y="1216"/>
                    <a:pt x="683" y="1346"/>
                    <a:pt x="712" y="1483"/>
                  </a:cubicBezTo>
                  <a:cubicBezTo>
                    <a:pt x="726" y="1313"/>
                    <a:pt x="710" y="1139"/>
                    <a:pt x="664" y="975"/>
                  </a:cubicBezTo>
                  <a:lnTo>
                    <a:pt x="664" y="975"/>
                  </a:lnTo>
                  <a:cubicBezTo>
                    <a:pt x="770" y="1086"/>
                    <a:pt x="858" y="1216"/>
                    <a:pt x="920" y="1355"/>
                  </a:cubicBezTo>
                  <a:cubicBezTo>
                    <a:pt x="941" y="1193"/>
                    <a:pt x="928" y="1026"/>
                    <a:pt x="882" y="869"/>
                  </a:cubicBezTo>
                  <a:lnTo>
                    <a:pt x="882" y="869"/>
                  </a:lnTo>
                  <a:cubicBezTo>
                    <a:pt x="1112" y="1106"/>
                    <a:pt x="1242" y="1412"/>
                    <a:pt x="1256" y="1743"/>
                  </a:cubicBezTo>
                  <a:cubicBezTo>
                    <a:pt x="1290" y="1584"/>
                    <a:pt x="1288" y="1418"/>
                    <a:pt x="1250" y="1260"/>
                  </a:cubicBezTo>
                  <a:lnTo>
                    <a:pt x="1250" y="1260"/>
                  </a:lnTo>
                  <a:cubicBezTo>
                    <a:pt x="1359" y="1403"/>
                    <a:pt x="1424" y="1578"/>
                    <a:pt x="1434" y="1757"/>
                  </a:cubicBezTo>
                  <a:cubicBezTo>
                    <a:pt x="1480" y="1606"/>
                    <a:pt x="1484" y="1467"/>
                    <a:pt x="1460" y="1311"/>
                  </a:cubicBezTo>
                  <a:lnTo>
                    <a:pt x="1460" y="1311"/>
                  </a:lnTo>
                  <a:cubicBezTo>
                    <a:pt x="1544" y="1505"/>
                    <a:pt x="1628" y="1698"/>
                    <a:pt x="1711" y="1891"/>
                  </a:cubicBezTo>
                  <a:cubicBezTo>
                    <a:pt x="1725" y="1786"/>
                    <a:pt x="1713" y="1676"/>
                    <a:pt x="1674" y="1576"/>
                  </a:cubicBezTo>
                  <a:cubicBezTo>
                    <a:pt x="1602" y="1385"/>
                    <a:pt x="1595" y="1117"/>
                    <a:pt x="1744" y="978"/>
                  </a:cubicBezTo>
                  <a:lnTo>
                    <a:pt x="1744" y="978"/>
                  </a:lnTo>
                  <a:cubicBezTo>
                    <a:pt x="1645" y="1206"/>
                    <a:pt x="1666" y="1484"/>
                    <a:pt x="1803" y="1693"/>
                  </a:cubicBezTo>
                  <a:cubicBezTo>
                    <a:pt x="1819" y="1571"/>
                    <a:pt x="1866" y="1451"/>
                    <a:pt x="1939" y="1350"/>
                  </a:cubicBezTo>
                  <a:lnTo>
                    <a:pt x="1939" y="1350"/>
                  </a:lnTo>
                  <a:cubicBezTo>
                    <a:pt x="1829" y="1571"/>
                    <a:pt x="1856" y="1852"/>
                    <a:pt x="2006" y="2046"/>
                  </a:cubicBezTo>
                  <a:cubicBezTo>
                    <a:pt x="1954" y="1800"/>
                    <a:pt x="2075" y="1553"/>
                    <a:pt x="2203" y="1337"/>
                  </a:cubicBezTo>
                  <a:lnTo>
                    <a:pt x="2203" y="1337"/>
                  </a:lnTo>
                  <a:cubicBezTo>
                    <a:pt x="2166" y="1560"/>
                    <a:pt x="2239" y="1798"/>
                    <a:pt x="2396" y="1960"/>
                  </a:cubicBezTo>
                  <a:cubicBezTo>
                    <a:pt x="2344" y="1819"/>
                    <a:pt x="2313" y="1667"/>
                    <a:pt x="2306" y="1516"/>
                  </a:cubicBezTo>
                  <a:cubicBezTo>
                    <a:pt x="2302" y="1396"/>
                    <a:pt x="2318" y="1263"/>
                    <a:pt x="2411" y="1187"/>
                  </a:cubicBezTo>
                  <a:lnTo>
                    <a:pt x="2411" y="1187"/>
                  </a:lnTo>
                  <a:cubicBezTo>
                    <a:pt x="2243" y="1270"/>
                    <a:pt x="2095" y="1393"/>
                    <a:pt x="1983" y="1542"/>
                  </a:cubicBezTo>
                  <a:cubicBezTo>
                    <a:pt x="1968" y="1381"/>
                    <a:pt x="2022" y="1215"/>
                    <a:pt x="2126" y="1091"/>
                  </a:cubicBezTo>
                  <a:lnTo>
                    <a:pt x="2126" y="1091"/>
                  </a:lnTo>
                  <a:cubicBezTo>
                    <a:pt x="1988" y="1176"/>
                    <a:pt x="1871" y="1294"/>
                    <a:pt x="1784" y="1432"/>
                  </a:cubicBezTo>
                  <a:cubicBezTo>
                    <a:pt x="1749" y="1196"/>
                    <a:pt x="1853" y="945"/>
                    <a:pt x="2045" y="804"/>
                  </a:cubicBezTo>
                  <a:lnTo>
                    <a:pt x="2045" y="804"/>
                  </a:lnTo>
                  <a:cubicBezTo>
                    <a:pt x="1908" y="869"/>
                    <a:pt x="1772" y="934"/>
                    <a:pt x="1635" y="999"/>
                  </a:cubicBezTo>
                  <a:cubicBezTo>
                    <a:pt x="1586" y="1021"/>
                    <a:pt x="1523" y="1042"/>
                    <a:pt x="1484" y="1078"/>
                  </a:cubicBezTo>
                  <a:lnTo>
                    <a:pt x="1484" y="1078"/>
                  </a:lnTo>
                  <a:cubicBezTo>
                    <a:pt x="1626" y="832"/>
                    <a:pt x="1914" y="653"/>
                    <a:pt x="1922" y="371"/>
                  </a:cubicBezTo>
                  <a:lnTo>
                    <a:pt x="1922" y="371"/>
                  </a:lnTo>
                  <a:cubicBezTo>
                    <a:pt x="1821" y="608"/>
                    <a:pt x="1574" y="740"/>
                    <a:pt x="1389" y="917"/>
                  </a:cubicBezTo>
                  <a:cubicBezTo>
                    <a:pt x="1339" y="965"/>
                    <a:pt x="1292" y="1041"/>
                    <a:pt x="1335" y="1094"/>
                  </a:cubicBezTo>
                  <a:cubicBezTo>
                    <a:pt x="1188" y="915"/>
                    <a:pt x="1173" y="640"/>
                    <a:pt x="1300" y="447"/>
                  </a:cubicBezTo>
                  <a:lnTo>
                    <a:pt x="1300" y="447"/>
                  </a:lnTo>
                  <a:cubicBezTo>
                    <a:pt x="1156" y="607"/>
                    <a:pt x="1110" y="847"/>
                    <a:pt x="1185" y="1049"/>
                  </a:cubicBezTo>
                  <a:cubicBezTo>
                    <a:pt x="980" y="868"/>
                    <a:pt x="978" y="507"/>
                    <a:pt x="1179" y="323"/>
                  </a:cubicBezTo>
                  <a:lnTo>
                    <a:pt x="1179" y="323"/>
                  </a:lnTo>
                  <a:cubicBezTo>
                    <a:pt x="975" y="487"/>
                    <a:pt x="753" y="689"/>
                    <a:pt x="757" y="951"/>
                  </a:cubicBezTo>
                  <a:cubicBezTo>
                    <a:pt x="652" y="787"/>
                    <a:pt x="681" y="550"/>
                    <a:pt x="822" y="416"/>
                  </a:cubicBezTo>
                  <a:lnTo>
                    <a:pt x="822" y="416"/>
                  </a:lnTo>
                  <a:cubicBezTo>
                    <a:pt x="640" y="500"/>
                    <a:pt x="513" y="692"/>
                    <a:pt x="506" y="893"/>
                  </a:cubicBezTo>
                  <a:cubicBezTo>
                    <a:pt x="450" y="736"/>
                    <a:pt x="404" y="553"/>
                    <a:pt x="491" y="411"/>
                  </a:cubicBezTo>
                  <a:cubicBezTo>
                    <a:pt x="533" y="342"/>
                    <a:pt x="601" y="295"/>
                    <a:pt x="667" y="249"/>
                  </a:cubicBezTo>
                  <a:cubicBezTo>
                    <a:pt x="742" y="197"/>
                    <a:pt x="817" y="144"/>
                    <a:pt x="892" y="9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2358050" y="1758000"/>
              <a:ext cx="43525" cy="43275"/>
            </a:xfrm>
            <a:custGeom>
              <a:rect b="b" l="l" r="r" t="t"/>
              <a:pathLst>
                <a:path extrusionOk="0" h="1731" w="1741">
                  <a:moveTo>
                    <a:pt x="513" y="1"/>
                  </a:moveTo>
                  <a:lnTo>
                    <a:pt x="513" y="1"/>
                  </a:lnTo>
                  <a:cubicBezTo>
                    <a:pt x="419" y="77"/>
                    <a:pt x="272" y="69"/>
                    <a:pt x="171" y="175"/>
                  </a:cubicBezTo>
                  <a:cubicBezTo>
                    <a:pt x="81" y="270"/>
                    <a:pt x="1" y="413"/>
                    <a:pt x="13" y="547"/>
                  </a:cubicBezTo>
                  <a:cubicBezTo>
                    <a:pt x="87" y="448"/>
                    <a:pt x="148" y="324"/>
                    <a:pt x="242" y="230"/>
                  </a:cubicBezTo>
                  <a:lnTo>
                    <a:pt x="242" y="230"/>
                  </a:lnTo>
                  <a:cubicBezTo>
                    <a:pt x="158" y="354"/>
                    <a:pt x="108" y="500"/>
                    <a:pt x="98" y="649"/>
                  </a:cubicBezTo>
                  <a:cubicBezTo>
                    <a:pt x="143" y="544"/>
                    <a:pt x="224" y="454"/>
                    <a:pt x="325" y="398"/>
                  </a:cubicBezTo>
                  <a:lnTo>
                    <a:pt x="325" y="398"/>
                  </a:lnTo>
                  <a:cubicBezTo>
                    <a:pt x="235" y="501"/>
                    <a:pt x="181" y="635"/>
                    <a:pt x="174" y="772"/>
                  </a:cubicBezTo>
                  <a:cubicBezTo>
                    <a:pt x="272" y="633"/>
                    <a:pt x="431" y="538"/>
                    <a:pt x="601" y="521"/>
                  </a:cubicBezTo>
                  <a:lnTo>
                    <a:pt x="601" y="521"/>
                  </a:lnTo>
                  <a:cubicBezTo>
                    <a:pt x="404" y="610"/>
                    <a:pt x="269" y="822"/>
                    <a:pt x="271" y="1037"/>
                  </a:cubicBezTo>
                  <a:cubicBezTo>
                    <a:pt x="316" y="889"/>
                    <a:pt x="455" y="773"/>
                    <a:pt x="610" y="757"/>
                  </a:cubicBezTo>
                  <a:lnTo>
                    <a:pt x="610" y="757"/>
                  </a:lnTo>
                  <a:cubicBezTo>
                    <a:pt x="424" y="902"/>
                    <a:pt x="363" y="1186"/>
                    <a:pt x="475" y="1395"/>
                  </a:cubicBezTo>
                  <a:cubicBezTo>
                    <a:pt x="501" y="1171"/>
                    <a:pt x="666" y="970"/>
                    <a:pt x="880" y="900"/>
                  </a:cubicBezTo>
                  <a:lnTo>
                    <a:pt x="880" y="900"/>
                  </a:lnTo>
                  <a:cubicBezTo>
                    <a:pt x="734" y="1031"/>
                    <a:pt x="685" y="1260"/>
                    <a:pt x="762" y="1440"/>
                  </a:cubicBezTo>
                  <a:cubicBezTo>
                    <a:pt x="800" y="1270"/>
                    <a:pt x="935" y="1122"/>
                    <a:pt x="1103" y="1072"/>
                  </a:cubicBezTo>
                  <a:lnTo>
                    <a:pt x="1103" y="1072"/>
                  </a:lnTo>
                  <a:cubicBezTo>
                    <a:pt x="932" y="1217"/>
                    <a:pt x="870" y="1478"/>
                    <a:pt x="960" y="1684"/>
                  </a:cubicBezTo>
                  <a:cubicBezTo>
                    <a:pt x="970" y="1497"/>
                    <a:pt x="1049" y="1315"/>
                    <a:pt x="1178" y="1178"/>
                  </a:cubicBezTo>
                  <a:lnTo>
                    <a:pt x="1178" y="1178"/>
                  </a:lnTo>
                  <a:cubicBezTo>
                    <a:pt x="1118" y="1355"/>
                    <a:pt x="1117" y="1553"/>
                    <a:pt x="1177" y="1731"/>
                  </a:cubicBezTo>
                  <a:cubicBezTo>
                    <a:pt x="1155" y="1446"/>
                    <a:pt x="1267" y="1155"/>
                    <a:pt x="1473" y="958"/>
                  </a:cubicBezTo>
                  <a:cubicBezTo>
                    <a:pt x="1570" y="864"/>
                    <a:pt x="1693" y="785"/>
                    <a:pt x="1740" y="659"/>
                  </a:cubicBezTo>
                  <a:lnTo>
                    <a:pt x="1740" y="659"/>
                  </a:lnTo>
                  <a:cubicBezTo>
                    <a:pt x="1572" y="879"/>
                    <a:pt x="1296" y="1008"/>
                    <a:pt x="1020" y="1008"/>
                  </a:cubicBezTo>
                  <a:cubicBezTo>
                    <a:pt x="974" y="1008"/>
                    <a:pt x="929" y="1005"/>
                    <a:pt x="883" y="997"/>
                  </a:cubicBezTo>
                  <a:cubicBezTo>
                    <a:pt x="995" y="911"/>
                    <a:pt x="1095" y="811"/>
                    <a:pt x="1181" y="699"/>
                  </a:cubicBezTo>
                  <a:lnTo>
                    <a:pt x="1181" y="699"/>
                  </a:lnTo>
                  <a:cubicBezTo>
                    <a:pt x="1009" y="794"/>
                    <a:pt x="814" y="848"/>
                    <a:pt x="619" y="852"/>
                  </a:cubicBezTo>
                  <a:cubicBezTo>
                    <a:pt x="778" y="746"/>
                    <a:pt x="925" y="622"/>
                    <a:pt x="1057" y="482"/>
                  </a:cubicBezTo>
                  <a:lnTo>
                    <a:pt x="1057" y="482"/>
                  </a:lnTo>
                  <a:cubicBezTo>
                    <a:pt x="895" y="589"/>
                    <a:pt x="706" y="655"/>
                    <a:pt x="513" y="670"/>
                  </a:cubicBezTo>
                  <a:lnTo>
                    <a:pt x="917" y="408"/>
                  </a:lnTo>
                  <a:cubicBezTo>
                    <a:pt x="894" y="407"/>
                    <a:pt x="871" y="406"/>
                    <a:pt x="848" y="406"/>
                  </a:cubicBezTo>
                  <a:cubicBezTo>
                    <a:pt x="659" y="406"/>
                    <a:pt x="470" y="446"/>
                    <a:pt x="298" y="521"/>
                  </a:cubicBezTo>
                  <a:cubicBezTo>
                    <a:pt x="375" y="360"/>
                    <a:pt x="514" y="227"/>
                    <a:pt x="681" y="159"/>
                  </a:cubicBezTo>
                  <a:cubicBezTo>
                    <a:pt x="670" y="158"/>
                    <a:pt x="658" y="157"/>
                    <a:pt x="647" y="157"/>
                  </a:cubicBezTo>
                  <a:cubicBezTo>
                    <a:pt x="464" y="157"/>
                    <a:pt x="284" y="263"/>
                    <a:pt x="197" y="424"/>
                  </a:cubicBezTo>
                  <a:cubicBezTo>
                    <a:pt x="266" y="261"/>
                    <a:pt x="375" y="114"/>
                    <a:pt x="513"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7"/>
            <p:cNvSpPr/>
            <p:nvPr/>
          </p:nvSpPr>
          <p:spPr>
            <a:xfrm>
              <a:off x="2397575" y="1737475"/>
              <a:ext cx="26450" cy="23375"/>
            </a:xfrm>
            <a:custGeom>
              <a:rect b="b" l="l" r="r" t="t"/>
              <a:pathLst>
                <a:path extrusionOk="0" h="935" w="1058">
                  <a:moveTo>
                    <a:pt x="1057" y="1"/>
                  </a:moveTo>
                  <a:lnTo>
                    <a:pt x="1057" y="1"/>
                  </a:lnTo>
                  <a:cubicBezTo>
                    <a:pt x="684" y="16"/>
                    <a:pt x="325" y="236"/>
                    <a:pt x="142" y="561"/>
                  </a:cubicBezTo>
                  <a:cubicBezTo>
                    <a:pt x="79" y="671"/>
                    <a:pt x="12" y="814"/>
                    <a:pt x="0" y="935"/>
                  </a:cubicBezTo>
                  <a:cubicBezTo>
                    <a:pt x="144" y="746"/>
                    <a:pt x="238" y="530"/>
                    <a:pt x="410" y="355"/>
                  </a:cubicBezTo>
                  <a:cubicBezTo>
                    <a:pt x="585" y="177"/>
                    <a:pt x="809" y="38"/>
                    <a:pt x="1057"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7"/>
            <p:cNvSpPr/>
            <p:nvPr/>
          </p:nvSpPr>
          <p:spPr>
            <a:xfrm>
              <a:off x="2402900" y="1741575"/>
              <a:ext cx="34850" cy="29550"/>
            </a:xfrm>
            <a:custGeom>
              <a:rect b="b" l="l" r="r" t="t"/>
              <a:pathLst>
                <a:path extrusionOk="0" h="1182" w="1394">
                  <a:moveTo>
                    <a:pt x="1393" y="0"/>
                  </a:moveTo>
                  <a:lnTo>
                    <a:pt x="1393" y="0"/>
                  </a:lnTo>
                  <a:cubicBezTo>
                    <a:pt x="1088" y="252"/>
                    <a:pt x="602" y="165"/>
                    <a:pt x="294" y="413"/>
                  </a:cubicBezTo>
                  <a:cubicBezTo>
                    <a:pt x="74" y="591"/>
                    <a:pt x="2" y="898"/>
                    <a:pt x="0" y="1181"/>
                  </a:cubicBezTo>
                  <a:cubicBezTo>
                    <a:pt x="90" y="876"/>
                    <a:pt x="222" y="559"/>
                    <a:pt x="497" y="399"/>
                  </a:cubicBezTo>
                  <a:cubicBezTo>
                    <a:pt x="638" y="317"/>
                    <a:pt x="803" y="293"/>
                    <a:pt x="961" y="254"/>
                  </a:cubicBezTo>
                  <a:cubicBezTo>
                    <a:pt x="1119" y="214"/>
                    <a:pt x="1299" y="132"/>
                    <a:pt x="1393"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7"/>
            <p:cNvSpPr/>
            <p:nvPr/>
          </p:nvSpPr>
          <p:spPr>
            <a:xfrm>
              <a:off x="2392450" y="1740175"/>
              <a:ext cx="15875" cy="15450"/>
            </a:xfrm>
            <a:custGeom>
              <a:rect b="b" l="l" r="r" t="t"/>
              <a:pathLst>
                <a:path extrusionOk="0" h="618" w="635">
                  <a:moveTo>
                    <a:pt x="634" y="0"/>
                  </a:moveTo>
                  <a:cubicBezTo>
                    <a:pt x="379" y="149"/>
                    <a:pt x="0" y="224"/>
                    <a:pt x="117" y="617"/>
                  </a:cubicBezTo>
                  <a:cubicBezTo>
                    <a:pt x="225" y="361"/>
                    <a:pt x="392" y="142"/>
                    <a:pt x="63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7"/>
            <p:cNvSpPr/>
            <p:nvPr/>
          </p:nvSpPr>
          <p:spPr>
            <a:xfrm>
              <a:off x="2397700" y="1728450"/>
              <a:ext cx="25350" cy="10775"/>
            </a:xfrm>
            <a:custGeom>
              <a:rect b="b" l="l" r="r" t="t"/>
              <a:pathLst>
                <a:path extrusionOk="0" h="431" w="1014">
                  <a:moveTo>
                    <a:pt x="722" y="0"/>
                  </a:moveTo>
                  <a:cubicBezTo>
                    <a:pt x="611" y="0"/>
                    <a:pt x="500" y="29"/>
                    <a:pt x="405" y="87"/>
                  </a:cubicBezTo>
                  <a:cubicBezTo>
                    <a:pt x="254" y="178"/>
                    <a:pt x="138" y="323"/>
                    <a:pt x="1" y="431"/>
                  </a:cubicBezTo>
                  <a:cubicBezTo>
                    <a:pt x="183" y="419"/>
                    <a:pt x="350" y="247"/>
                    <a:pt x="506" y="163"/>
                  </a:cubicBezTo>
                  <a:cubicBezTo>
                    <a:pt x="620" y="102"/>
                    <a:pt x="750" y="54"/>
                    <a:pt x="878" y="54"/>
                  </a:cubicBezTo>
                  <a:cubicBezTo>
                    <a:pt x="924" y="54"/>
                    <a:pt x="969" y="60"/>
                    <a:pt x="1014" y="74"/>
                  </a:cubicBezTo>
                  <a:cubicBezTo>
                    <a:pt x="925" y="25"/>
                    <a:pt x="824" y="0"/>
                    <a:pt x="72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7"/>
            <p:cNvSpPr/>
            <p:nvPr/>
          </p:nvSpPr>
          <p:spPr>
            <a:xfrm>
              <a:off x="2458625" y="1744800"/>
              <a:ext cx="20375" cy="22250"/>
            </a:xfrm>
            <a:custGeom>
              <a:rect b="b" l="l" r="r" t="t"/>
              <a:pathLst>
                <a:path extrusionOk="0" h="890" w="815">
                  <a:moveTo>
                    <a:pt x="188" y="1"/>
                  </a:moveTo>
                  <a:lnTo>
                    <a:pt x="188" y="1"/>
                  </a:lnTo>
                  <a:cubicBezTo>
                    <a:pt x="391" y="166"/>
                    <a:pt x="534" y="434"/>
                    <a:pt x="567" y="695"/>
                  </a:cubicBezTo>
                  <a:cubicBezTo>
                    <a:pt x="424" y="485"/>
                    <a:pt x="223" y="326"/>
                    <a:pt x="1" y="204"/>
                  </a:cubicBezTo>
                  <a:lnTo>
                    <a:pt x="1" y="204"/>
                  </a:lnTo>
                  <a:cubicBezTo>
                    <a:pt x="202" y="387"/>
                    <a:pt x="365" y="613"/>
                    <a:pt x="474" y="863"/>
                  </a:cubicBezTo>
                  <a:cubicBezTo>
                    <a:pt x="469" y="761"/>
                    <a:pt x="441" y="661"/>
                    <a:pt x="390" y="573"/>
                  </a:cubicBezTo>
                  <a:lnTo>
                    <a:pt x="390" y="573"/>
                  </a:lnTo>
                  <a:cubicBezTo>
                    <a:pt x="494" y="665"/>
                    <a:pt x="587" y="771"/>
                    <a:pt x="661" y="890"/>
                  </a:cubicBezTo>
                  <a:cubicBezTo>
                    <a:pt x="656" y="706"/>
                    <a:pt x="605" y="525"/>
                    <a:pt x="518" y="364"/>
                  </a:cubicBezTo>
                  <a:lnTo>
                    <a:pt x="518" y="364"/>
                  </a:lnTo>
                  <a:cubicBezTo>
                    <a:pt x="635" y="491"/>
                    <a:pt x="736" y="634"/>
                    <a:pt x="815" y="789"/>
                  </a:cubicBezTo>
                  <a:cubicBezTo>
                    <a:pt x="785" y="434"/>
                    <a:pt x="527" y="109"/>
                    <a:pt x="188"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7"/>
            <p:cNvSpPr/>
            <p:nvPr/>
          </p:nvSpPr>
          <p:spPr>
            <a:xfrm>
              <a:off x="2467650" y="1773700"/>
              <a:ext cx="26050" cy="25000"/>
            </a:xfrm>
            <a:custGeom>
              <a:rect b="b" l="l" r="r" t="t"/>
              <a:pathLst>
                <a:path extrusionOk="0" h="1000" w="1042">
                  <a:moveTo>
                    <a:pt x="682" y="0"/>
                  </a:moveTo>
                  <a:cubicBezTo>
                    <a:pt x="683" y="1"/>
                    <a:pt x="683" y="1"/>
                    <a:pt x="684" y="2"/>
                  </a:cubicBezTo>
                  <a:lnTo>
                    <a:pt x="684" y="2"/>
                  </a:lnTo>
                  <a:cubicBezTo>
                    <a:pt x="683" y="1"/>
                    <a:pt x="683" y="1"/>
                    <a:pt x="682" y="0"/>
                  </a:cubicBezTo>
                  <a:close/>
                  <a:moveTo>
                    <a:pt x="684" y="2"/>
                  </a:moveTo>
                  <a:cubicBezTo>
                    <a:pt x="767" y="60"/>
                    <a:pt x="804" y="168"/>
                    <a:pt x="803" y="269"/>
                  </a:cubicBezTo>
                  <a:cubicBezTo>
                    <a:pt x="802" y="368"/>
                    <a:pt x="770" y="464"/>
                    <a:pt x="737" y="557"/>
                  </a:cubicBezTo>
                  <a:lnTo>
                    <a:pt x="737" y="557"/>
                  </a:lnTo>
                  <a:cubicBezTo>
                    <a:pt x="775" y="442"/>
                    <a:pt x="700" y="318"/>
                    <a:pt x="628" y="217"/>
                  </a:cubicBezTo>
                  <a:cubicBezTo>
                    <a:pt x="623" y="354"/>
                    <a:pt x="607" y="491"/>
                    <a:pt x="579" y="626"/>
                  </a:cubicBezTo>
                  <a:cubicBezTo>
                    <a:pt x="573" y="480"/>
                    <a:pt x="510" y="336"/>
                    <a:pt x="408" y="232"/>
                  </a:cubicBezTo>
                  <a:lnTo>
                    <a:pt x="408" y="232"/>
                  </a:lnTo>
                  <a:cubicBezTo>
                    <a:pt x="476" y="380"/>
                    <a:pt x="438" y="553"/>
                    <a:pt x="398" y="711"/>
                  </a:cubicBezTo>
                  <a:cubicBezTo>
                    <a:pt x="364" y="570"/>
                    <a:pt x="316" y="434"/>
                    <a:pt x="254" y="303"/>
                  </a:cubicBezTo>
                  <a:cubicBezTo>
                    <a:pt x="239" y="425"/>
                    <a:pt x="220" y="546"/>
                    <a:pt x="200" y="667"/>
                  </a:cubicBezTo>
                  <a:cubicBezTo>
                    <a:pt x="122" y="543"/>
                    <a:pt x="56" y="412"/>
                    <a:pt x="1" y="277"/>
                  </a:cubicBezTo>
                  <a:lnTo>
                    <a:pt x="1" y="277"/>
                  </a:lnTo>
                  <a:cubicBezTo>
                    <a:pt x="62" y="537"/>
                    <a:pt x="176" y="785"/>
                    <a:pt x="337" y="999"/>
                  </a:cubicBezTo>
                  <a:cubicBezTo>
                    <a:pt x="290" y="869"/>
                    <a:pt x="267" y="732"/>
                    <a:pt x="268" y="593"/>
                  </a:cubicBezTo>
                  <a:lnTo>
                    <a:pt x="268" y="593"/>
                  </a:lnTo>
                  <a:cubicBezTo>
                    <a:pt x="301" y="598"/>
                    <a:pt x="319" y="633"/>
                    <a:pt x="331" y="663"/>
                  </a:cubicBezTo>
                  <a:cubicBezTo>
                    <a:pt x="373" y="772"/>
                    <a:pt x="416" y="882"/>
                    <a:pt x="458" y="991"/>
                  </a:cubicBezTo>
                  <a:cubicBezTo>
                    <a:pt x="436" y="837"/>
                    <a:pt x="455" y="679"/>
                    <a:pt x="511" y="535"/>
                  </a:cubicBezTo>
                  <a:cubicBezTo>
                    <a:pt x="526" y="663"/>
                    <a:pt x="542" y="792"/>
                    <a:pt x="556" y="920"/>
                  </a:cubicBezTo>
                  <a:lnTo>
                    <a:pt x="691" y="482"/>
                  </a:lnTo>
                  <a:cubicBezTo>
                    <a:pt x="719" y="596"/>
                    <a:pt x="729" y="716"/>
                    <a:pt x="723" y="834"/>
                  </a:cubicBezTo>
                  <a:cubicBezTo>
                    <a:pt x="812" y="681"/>
                    <a:pt x="852" y="500"/>
                    <a:pt x="838" y="323"/>
                  </a:cubicBezTo>
                  <a:lnTo>
                    <a:pt x="838" y="323"/>
                  </a:lnTo>
                  <a:cubicBezTo>
                    <a:pt x="908" y="493"/>
                    <a:pt x="938" y="680"/>
                    <a:pt x="926" y="864"/>
                  </a:cubicBezTo>
                  <a:cubicBezTo>
                    <a:pt x="1016" y="758"/>
                    <a:pt x="1041" y="606"/>
                    <a:pt x="1024" y="468"/>
                  </a:cubicBezTo>
                  <a:lnTo>
                    <a:pt x="1024" y="467"/>
                  </a:lnTo>
                  <a:cubicBezTo>
                    <a:pt x="1010" y="364"/>
                    <a:pt x="978" y="190"/>
                    <a:pt x="909" y="107"/>
                  </a:cubicBezTo>
                  <a:cubicBezTo>
                    <a:pt x="847" y="31"/>
                    <a:pt x="754" y="50"/>
                    <a:pt x="684" y="2"/>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7"/>
            <p:cNvSpPr/>
            <p:nvPr/>
          </p:nvSpPr>
          <p:spPr>
            <a:xfrm>
              <a:off x="2456125" y="1810775"/>
              <a:ext cx="38000" cy="31775"/>
            </a:xfrm>
            <a:custGeom>
              <a:rect b="b" l="l" r="r" t="t"/>
              <a:pathLst>
                <a:path extrusionOk="0" h="1271" w="1520">
                  <a:moveTo>
                    <a:pt x="1406" y="0"/>
                  </a:moveTo>
                  <a:lnTo>
                    <a:pt x="1406" y="0"/>
                  </a:lnTo>
                  <a:cubicBezTo>
                    <a:pt x="1496" y="242"/>
                    <a:pt x="1493" y="512"/>
                    <a:pt x="1388" y="748"/>
                  </a:cubicBezTo>
                  <a:cubicBezTo>
                    <a:pt x="1415" y="639"/>
                    <a:pt x="1406" y="521"/>
                    <a:pt x="1361" y="419"/>
                  </a:cubicBezTo>
                  <a:cubicBezTo>
                    <a:pt x="1302" y="607"/>
                    <a:pt x="1187" y="779"/>
                    <a:pt x="1035" y="905"/>
                  </a:cubicBezTo>
                  <a:cubicBezTo>
                    <a:pt x="1111" y="780"/>
                    <a:pt x="1152" y="634"/>
                    <a:pt x="1152" y="488"/>
                  </a:cubicBezTo>
                  <a:lnTo>
                    <a:pt x="1152" y="488"/>
                  </a:lnTo>
                  <a:cubicBezTo>
                    <a:pt x="1071" y="650"/>
                    <a:pt x="960" y="799"/>
                    <a:pt x="828" y="925"/>
                  </a:cubicBezTo>
                  <a:cubicBezTo>
                    <a:pt x="919" y="774"/>
                    <a:pt x="972" y="601"/>
                    <a:pt x="981" y="425"/>
                  </a:cubicBezTo>
                  <a:lnTo>
                    <a:pt x="981" y="425"/>
                  </a:lnTo>
                  <a:cubicBezTo>
                    <a:pt x="908" y="621"/>
                    <a:pt x="790" y="798"/>
                    <a:pt x="636" y="939"/>
                  </a:cubicBezTo>
                  <a:cubicBezTo>
                    <a:pt x="723" y="791"/>
                    <a:pt x="796" y="635"/>
                    <a:pt x="856" y="475"/>
                  </a:cubicBezTo>
                  <a:lnTo>
                    <a:pt x="856" y="475"/>
                  </a:lnTo>
                  <a:cubicBezTo>
                    <a:pt x="743" y="641"/>
                    <a:pt x="600" y="790"/>
                    <a:pt x="439" y="909"/>
                  </a:cubicBezTo>
                  <a:cubicBezTo>
                    <a:pt x="510" y="774"/>
                    <a:pt x="569" y="632"/>
                    <a:pt x="616" y="486"/>
                  </a:cubicBezTo>
                  <a:lnTo>
                    <a:pt x="616" y="486"/>
                  </a:lnTo>
                  <a:cubicBezTo>
                    <a:pt x="438" y="723"/>
                    <a:pt x="230" y="939"/>
                    <a:pt x="1" y="1128"/>
                  </a:cubicBezTo>
                  <a:cubicBezTo>
                    <a:pt x="143" y="1114"/>
                    <a:pt x="281" y="1045"/>
                    <a:pt x="376" y="939"/>
                  </a:cubicBezTo>
                  <a:lnTo>
                    <a:pt x="376" y="939"/>
                  </a:lnTo>
                  <a:cubicBezTo>
                    <a:pt x="329" y="1024"/>
                    <a:pt x="268" y="1105"/>
                    <a:pt x="198" y="1173"/>
                  </a:cubicBezTo>
                  <a:cubicBezTo>
                    <a:pt x="357" y="1104"/>
                    <a:pt x="502" y="1003"/>
                    <a:pt x="622" y="877"/>
                  </a:cubicBezTo>
                  <a:lnTo>
                    <a:pt x="622" y="877"/>
                  </a:lnTo>
                  <a:cubicBezTo>
                    <a:pt x="559" y="1005"/>
                    <a:pt x="498" y="1131"/>
                    <a:pt x="435" y="1257"/>
                  </a:cubicBezTo>
                  <a:cubicBezTo>
                    <a:pt x="578" y="1143"/>
                    <a:pt x="710" y="1015"/>
                    <a:pt x="827" y="873"/>
                  </a:cubicBezTo>
                  <a:lnTo>
                    <a:pt x="827" y="873"/>
                  </a:lnTo>
                  <a:cubicBezTo>
                    <a:pt x="764" y="1009"/>
                    <a:pt x="694" y="1141"/>
                    <a:pt x="620" y="1270"/>
                  </a:cubicBezTo>
                  <a:cubicBezTo>
                    <a:pt x="774" y="1166"/>
                    <a:pt x="909" y="1033"/>
                    <a:pt x="1017" y="881"/>
                  </a:cubicBezTo>
                  <a:lnTo>
                    <a:pt x="1017" y="881"/>
                  </a:lnTo>
                  <a:cubicBezTo>
                    <a:pt x="940" y="992"/>
                    <a:pt x="879" y="1114"/>
                    <a:pt x="838" y="1243"/>
                  </a:cubicBezTo>
                  <a:cubicBezTo>
                    <a:pt x="963" y="1021"/>
                    <a:pt x="1238" y="908"/>
                    <a:pt x="1341" y="675"/>
                  </a:cubicBezTo>
                  <a:lnTo>
                    <a:pt x="1341" y="675"/>
                  </a:lnTo>
                  <a:cubicBezTo>
                    <a:pt x="1351" y="833"/>
                    <a:pt x="1312" y="993"/>
                    <a:pt x="1231" y="1129"/>
                  </a:cubicBezTo>
                  <a:cubicBezTo>
                    <a:pt x="1284" y="1041"/>
                    <a:pt x="1364" y="976"/>
                    <a:pt x="1411" y="881"/>
                  </a:cubicBezTo>
                  <a:cubicBezTo>
                    <a:pt x="1456" y="787"/>
                    <a:pt x="1486" y="688"/>
                    <a:pt x="1498" y="585"/>
                  </a:cubicBezTo>
                  <a:cubicBezTo>
                    <a:pt x="1520" y="416"/>
                    <a:pt x="1501" y="149"/>
                    <a:pt x="140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7"/>
            <p:cNvSpPr/>
            <p:nvPr/>
          </p:nvSpPr>
          <p:spPr>
            <a:xfrm>
              <a:off x="2330325" y="1740500"/>
              <a:ext cx="80375" cy="131425"/>
            </a:xfrm>
            <a:custGeom>
              <a:rect b="b" l="l" r="r" t="t"/>
              <a:pathLst>
                <a:path extrusionOk="0" h="5257" w="3215">
                  <a:moveTo>
                    <a:pt x="3215" y="0"/>
                  </a:moveTo>
                  <a:lnTo>
                    <a:pt x="3215" y="0"/>
                  </a:lnTo>
                  <a:cubicBezTo>
                    <a:pt x="3054" y="3"/>
                    <a:pt x="2894" y="68"/>
                    <a:pt x="2780" y="181"/>
                  </a:cubicBezTo>
                  <a:cubicBezTo>
                    <a:pt x="2712" y="250"/>
                    <a:pt x="2660" y="332"/>
                    <a:pt x="2594" y="401"/>
                  </a:cubicBezTo>
                  <a:cubicBezTo>
                    <a:pt x="2377" y="628"/>
                    <a:pt x="2047" y="690"/>
                    <a:pt x="1749" y="783"/>
                  </a:cubicBezTo>
                  <a:cubicBezTo>
                    <a:pt x="1449" y="876"/>
                    <a:pt x="1128" y="1055"/>
                    <a:pt x="1068" y="1361"/>
                  </a:cubicBezTo>
                  <a:cubicBezTo>
                    <a:pt x="1016" y="1617"/>
                    <a:pt x="1166" y="1893"/>
                    <a:pt x="1073" y="2137"/>
                  </a:cubicBezTo>
                  <a:cubicBezTo>
                    <a:pt x="992" y="2354"/>
                    <a:pt x="755" y="2460"/>
                    <a:pt x="561" y="2586"/>
                  </a:cubicBezTo>
                  <a:cubicBezTo>
                    <a:pt x="345" y="2727"/>
                    <a:pt x="155" y="2926"/>
                    <a:pt x="78" y="3171"/>
                  </a:cubicBezTo>
                  <a:cubicBezTo>
                    <a:pt x="0" y="3417"/>
                    <a:pt x="53" y="3715"/>
                    <a:pt x="249" y="3882"/>
                  </a:cubicBezTo>
                  <a:cubicBezTo>
                    <a:pt x="302" y="3927"/>
                    <a:pt x="366" y="3965"/>
                    <a:pt x="393" y="4030"/>
                  </a:cubicBezTo>
                  <a:cubicBezTo>
                    <a:pt x="439" y="4141"/>
                    <a:pt x="351" y="4257"/>
                    <a:pt x="292" y="4362"/>
                  </a:cubicBezTo>
                  <a:cubicBezTo>
                    <a:pt x="186" y="4551"/>
                    <a:pt x="195" y="4733"/>
                    <a:pt x="224" y="4939"/>
                  </a:cubicBezTo>
                  <a:cubicBezTo>
                    <a:pt x="230" y="4975"/>
                    <a:pt x="241" y="5257"/>
                    <a:pt x="319" y="5257"/>
                  </a:cubicBezTo>
                  <a:cubicBezTo>
                    <a:pt x="333" y="5257"/>
                    <a:pt x="350" y="5248"/>
                    <a:pt x="369" y="5226"/>
                  </a:cubicBezTo>
                  <a:cubicBezTo>
                    <a:pt x="381" y="5212"/>
                    <a:pt x="385" y="5192"/>
                    <a:pt x="387" y="5173"/>
                  </a:cubicBezTo>
                  <a:cubicBezTo>
                    <a:pt x="405" y="5038"/>
                    <a:pt x="366" y="4905"/>
                    <a:pt x="342" y="4772"/>
                  </a:cubicBezTo>
                  <a:cubicBezTo>
                    <a:pt x="319" y="4639"/>
                    <a:pt x="315" y="4491"/>
                    <a:pt x="393" y="4380"/>
                  </a:cubicBezTo>
                  <a:cubicBezTo>
                    <a:pt x="437" y="4317"/>
                    <a:pt x="504" y="4273"/>
                    <a:pt x="549" y="4212"/>
                  </a:cubicBezTo>
                  <a:cubicBezTo>
                    <a:pt x="636" y="4096"/>
                    <a:pt x="630" y="3920"/>
                    <a:pt x="536" y="3810"/>
                  </a:cubicBezTo>
                  <a:cubicBezTo>
                    <a:pt x="479" y="3742"/>
                    <a:pt x="395" y="3700"/>
                    <a:pt x="335" y="3636"/>
                  </a:cubicBezTo>
                  <a:cubicBezTo>
                    <a:pt x="210" y="3503"/>
                    <a:pt x="203" y="3288"/>
                    <a:pt x="279" y="3122"/>
                  </a:cubicBezTo>
                  <a:cubicBezTo>
                    <a:pt x="355" y="2955"/>
                    <a:pt x="498" y="2830"/>
                    <a:pt x="650" y="2728"/>
                  </a:cubicBezTo>
                  <a:cubicBezTo>
                    <a:pt x="802" y="2626"/>
                    <a:pt x="966" y="2540"/>
                    <a:pt x="1108" y="2426"/>
                  </a:cubicBezTo>
                  <a:cubicBezTo>
                    <a:pt x="1247" y="2314"/>
                    <a:pt x="1370" y="2159"/>
                    <a:pt x="1375" y="1982"/>
                  </a:cubicBezTo>
                  <a:cubicBezTo>
                    <a:pt x="1380" y="1810"/>
                    <a:pt x="1278" y="1649"/>
                    <a:pt x="1288" y="1479"/>
                  </a:cubicBezTo>
                  <a:cubicBezTo>
                    <a:pt x="1304" y="1221"/>
                    <a:pt x="1563" y="1054"/>
                    <a:pt x="1801" y="952"/>
                  </a:cubicBezTo>
                  <a:cubicBezTo>
                    <a:pt x="1983" y="874"/>
                    <a:pt x="2172" y="807"/>
                    <a:pt x="2364" y="754"/>
                  </a:cubicBezTo>
                  <a:cubicBezTo>
                    <a:pt x="2508" y="714"/>
                    <a:pt x="2669" y="671"/>
                    <a:pt x="2747" y="543"/>
                  </a:cubicBezTo>
                  <a:cubicBezTo>
                    <a:pt x="2785" y="482"/>
                    <a:pt x="2797" y="410"/>
                    <a:pt x="2822" y="343"/>
                  </a:cubicBezTo>
                  <a:cubicBezTo>
                    <a:pt x="2886" y="173"/>
                    <a:pt x="3038" y="40"/>
                    <a:pt x="3215"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7"/>
            <p:cNvSpPr/>
            <p:nvPr/>
          </p:nvSpPr>
          <p:spPr>
            <a:xfrm>
              <a:off x="2350750" y="1749800"/>
              <a:ext cx="58100" cy="129400"/>
            </a:xfrm>
            <a:custGeom>
              <a:rect b="b" l="l" r="r" t="t"/>
              <a:pathLst>
                <a:path extrusionOk="0" h="5176" w="2324">
                  <a:moveTo>
                    <a:pt x="2323" y="0"/>
                  </a:moveTo>
                  <a:cubicBezTo>
                    <a:pt x="2262" y="26"/>
                    <a:pt x="2210" y="66"/>
                    <a:pt x="2165" y="114"/>
                  </a:cubicBezTo>
                  <a:lnTo>
                    <a:pt x="2165" y="114"/>
                  </a:lnTo>
                  <a:cubicBezTo>
                    <a:pt x="2213" y="71"/>
                    <a:pt x="2266" y="32"/>
                    <a:pt x="2323" y="0"/>
                  </a:cubicBezTo>
                  <a:close/>
                  <a:moveTo>
                    <a:pt x="2165" y="114"/>
                  </a:moveTo>
                  <a:cubicBezTo>
                    <a:pt x="1886" y="366"/>
                    <a:pt x="1735" y="780"/>
                    <a:pt x="1389" y="937"/>
                  </a:cubicBezTo>
                  <a:cubicBezTo>
                    <a:pt x="1253" y="998"/>
                    <a:pt x="1093" y="1017"/>
                    <a:pt x="985" y="1120"/>
                  </a:cubicBezTo>
                  <a:cubicBezTo>
                    <a:pt x="815" y="1282"/>
                    <a:pt x="862" y="1557"/>
                    <a:pt x="881" y="1791"/>
                  </a:cubicBezTo>
                  <a:cubicBezTo>
                    <a:pt x="904" y="2089"/>
                    <a:pt x="851" y="2412"/>
                    <a:pt x="647" y="2631"/>
                  </a:cubicBezTo>
                  <a:cubicBezTo>
                    <a:pt x="496" y="2795"/>
                    <a:pt x="270" y="2891"/>
                    <a:pt x="159" y="3084"/>
                  </a:cubicBezTo>
                  <a:cubicBezTo>
                    <a:pt x="14" y="3334"/>
                    <a:pt x="111" y="3646"/>
                    <a:pt x="158" y="3930"/>
                  </a:cubicBezTo>
                  <a:cubicBezTo>
                    <a:pt x="196" y="4162"/>
                    <a:pt x="198" y="4400"/>
                    <a:pt x="165" y="4632"/>
                  </a:cubicBezTo>
                  <a:cubicBezTo>
                    <a:pt x="156" y="4706"/>
                    <a:pt x="1" y="5145"/>
                    <a:pt x="123" y="5175"/>
                  </a:cubicBezTo>
                  <a:cubicBezTo>
                    <a:pt x="126" y="5175"/>
                    <a:pt x="129" y="5176"/>
                    <a:pt x="132" y="5176"/>
                  </a:cubicBezTo>
                  <a:cubicBezTo>
                    <a:pt x="237" y="5176"/>
                    <a:pt x="326" y="4758"/>
                    <a:pt x="338" y="4687"/>
                  </a:cubicBezTo>
                  <a:cubicBezTo>
                    <a:pt x="368" y="4490"/>
                    <a:pt x="363" y="4288"/>
                    <a:pt x="354" y="4088"/>
                  </a:cubicBezTo>
                  <a:cubicBezTo>
                    <a:pt x="339" y="3708"/>
                    <a:pt x="327" y="3298"/>
                    <a:pt x="545" y="2987"/>
                  </a:cubicBezTo>
                  <a:cubicBezTo>
                    <a:pt x="647" y="2842"/>
                    <a:pt x="792" y="2732"/>
                    <a:pt x="904" y="2594"/>
                  </a:cubicBezTo>
                  <a:cubicBezTo>
                    <a:pt x="1076" y="2385"/>
                    <a:pt x="1168" y="2110"/>
                    <a:pt x="1155" y="1839"/>
                  </a:cubicBezTo>
                  <a:cubicBezTo>
                    <a:pt x="1146" y="1607"/>
                    <a:pt x="1072" y="1343"/>
                    <a:pt x="1221" y="1165"/>
                  </a:cubicBezTo>
                  <a:cubicBezTo>
                    <a:pt x="1338" y="1025"/>
                    <a:pt x="1546" y="1004"/>
                    <a:pt x="1693" y="895"/>
                  </a:cubicBezTo>
                  <a:cubicBezTo>
                    <a:pt x="1844" y="784"/>
                    <a:pt x="1912" y="598"/>
                    <a:pt x="1983" y="425"/>
                  </a:cubicBezTo>
                  <a:cubicBezTo>
                    <a:pt x="2030" y="315"/>
                    <a:pt x="2085" y="201"/>
                    <a:pt x="2165" y="114"/>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7"/>
            <p:cNvSpPr/>
            <p:nvPr/>
          </p:nvSpPr>
          <p:spPr>
            <a:xfrm>
              <a:off x="2433900" y="1756925"/>
              <a:ext cx="50200" cy="130425"/>
            </a:xfrm>
            <a:custGeom>
              <a:rect b="b" l="l" r="r" t="t"/>
              <a:pathLst>
                <a:path extrusionOk="0" h="5217" w="2008">
                  <a:moveTo>
                    <a:pt x="1291" y="1"/>
                  </a:moveTo>
                  <a:cubicBezTo>
                    <a:pt x="1511" y="397"/>
                    <a:pt x="1705" y="823"/>
                    <a:pt x="1726" y="1275"/>
                  </a:cubicBezTo>
                  <a:cubicBezTo>
                    <a:pt x="1734" y="1444"/>
                    <a:pt x="1717" y="1612"/>
                    <a:pt x="1701" y="1779"/>
                  </a:cubicBezTo>
                  <a:cubicBezTo>
                    <a:pt x="1672" y="2076"/>
                    <a:pt x="1644" y="2375"/>
                    <a:pt x="1573" y="2666"/>
                  </a:cubicBezTo>
                  <a:cubicBezTo>
                    <a:pt x="1472" y="3086"/>
                    <a:pt x="1287" y="3484"/>
                    <a:pt x="1052" y="3847"/>
                  </a:cubicBezTo>
                  <a:cubicBezTo>
                    <a:pt x="890" y="4098"/>
                    <a:pt x="672" y="4353"/>
                    <a:pt x="376" y="4392"/>
                  </a:cubicBezTo>
                  <a:cubicBezTo>
                    <a:pt x="262" y="4408"/>
                    <a:pt x="153" y="4608"/>
                    <a:pt x="105" y="4712"/>
                  </a:cubicBezTo>
                  <a:cubicBezTo>
                    <a:pt x="55" y="4816"/>
                    <a:pt x="31" y="4930"/>
                    <a:pt x="13" y="5044"/>
                  </a:cubicBezTo>
                  <a:cubicBezTo>
                    <a:pt x="1" y="5125"/>
                    <a:pt x="29" y="5159"/>
                    <a:pt x="85" y="5217"/>
                  </a:cubicBezTo>
                  <a:cubicBezTo>
                    <a:pt x="293" y="5067"/>
                    <a:pt x="493" y="4908"/>
                    <a:pt x="687" y="4742"/>
                  </a:cubicBezTo>
                  <a:cubicBezTo>
                    <a:pt x="884" y="4570"/>
                    <a:pt x="1077" y="4389"/>
                    <a:pt x="1223" y="4172"/>
                  </a:cubicBezTo>
                  <a:cubicBezTo>
                    <a:pt x="1365" y="3961"/>
                    <a:pt x="1459" y="3722"/>
                    <a:pt x="1542" y="3480"/>
                  </a:cubicBezTo>
                  <a:cubicBezTo>
                    <a:pt x="1869" y="2520"/>
                    <a:pt x="2007" y="1439"/>
                    <a:pt x="1611" y="505"/>
                  </a:cubicBezTo>
                  <a:cubicBezTo>
                    <a:pt x="1533" y="320"/>
                    <a:pt x="1433" y="141"/>
                    <a:pt x="1291"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7"/>
            <p:cNvSpPr/>
            <p:nvPr/>
          </p:nvSpPr>
          <p:spPr>
            <a:xfrm>
              <a:off x="2442675" y="1800650"/>
              <a:ext cx="46525" cy="95025"/>
            </a:xfrm>
            <a:custGeom>
              <a:rect b="b" l="l" r="r" t="t"/>
              <a:pathLst>
                <a:path extrusionOk="0" h="3801" w="1861">
                  <a:moveTo>
                    <a:pt x="1719" y="0"/>
                  </a:moveTo>
                  <a:lnTo>
                    <a:pt x="1719" y="0"/>
                  </a:lnTo>
                  <a:cubicBezTo>
                    <a:pt x="1712" y="653"/>
                    <a:pt x="1644" y="1313"/>
                    <a:pt x="1410" y="1922"/>
                  </a:cubicBezTo>
                  <a:cubicBezTo>
                    <a:pt x="1257" y="2322"/>
                    <a:pt x="1027" y="2698"/>
                    <a:pt x="722" y="3000"/>
                  </a:cubicBezTo>
                  <a:cubicBezTo>
                    <a:pt x="523" y="3196"/>
                    <a:pt x="1" y="3440"/>
                    <a:pt x="244" y="3800"/>
                  </a:cubicBezTo>
                  <a:cubicBezTo>
                    <a:pt x="474" y="3702"/>
                    <a:pt x="667" y="3461"/>
                    <a:pt x="816" y="3268"/>
                  </a:cubicBezTo>
                  <a:cubicBezTo>
                    <a:pt x="1529" y="2354"/>
                    <a:pt x="1860" y="1152"/>
                    <a:pt x="1719"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7"/>
            <p:cNvSpPr/>
            <p:nvPr/>
          </p:nvSpPr>
          <p:spPr>
            <a:xfrm>
              <a:off x="2068150" y="1893200"/>
              <a:ext cx="565050" cy="1015525"/>
            </a:xfrm>
            <a:custGeom>
              <a:rect b="b" l="l" r="r" t="t"/>
              <a:pathLst>
                <a:path extrusionOk="0" h="40621" w="22602">
                  <a:moveTo>
                    <a:pt x="16261" y="1"/>
                  </a:moveTo>
                  <a:cubicBezTo>
                    <a:pt x="15746" y="198"/>
                    <a:pt x="15135" y="348"/>
                    <a:pt x="14612" y="522"/>
                  </a:cubicBezTo>
                  <a:cubicBezTo>
                    <a:pt x="14005" y="724"/>
                    <a:pt x="13389" y="913"/>
                    <a:pt x="12755" y="973"/>
                  </a:cubicBezTo>
                  <a:cubicBezTo>
                    <a:pt x="12621" y="986"/>
                    <a:pt x="12486" y="993"/>
                    <a:pt x="12352" y="993"/>
                  </a:cubicBezTo>
                  <a:cubicBezTo>
                    <a:pt x="11846" y="993"/>
                    <a:pt x="11340" y="897"/>
                    <a:pt x="10891" y="661"/>
                  </a:cubicBezTo>
                  <a:cubicBezTo>
                    <a:pt x="10858" y="699"/>
                    <a:pt x="10824" y="735"/>
                    <a:pt x="10791" y="772"/>
                  </a:cubicBezTo>
                  <a:cubicBezTo>
                    <a:pt x="10250" y="2154"/>
                    <a:pt x="10126" y="3707"/>
                    <a:pt x="10442" y="5162"/>
                  </a:cubicBezTo>
                  <a:cubicBezTo>
                    <a:pt x="10530" y="5571"/>
                    <a:pt x="10653" y="5975"/>
                    <a:pt x="10681" y="6392"/>
                  </a:cubicBezTo>
                  <a:cubicBezTo>
                    <a:pt x="10737" y="7233"/>
                    <a:pt x="10409" y="8040"/>
                    <a:pt x="10067" y="8808"/>
                  </a:cubicBezTo>
                  <a:cubicBezTo>
                    <a:pt x="9253" y="10256"/>
                    <a:pt x="8595" y="11797"/>
                    <a:pt x="8112" y="13394"/>
                  </a:cubicBezTo>
                  <a:cubicBezTo>
                    <a:pt x="7730" y="13614"/>
                    <a:pt x="7673" y="14201"/>
                    <a:pt x="7735" y="14647"/>
                  </a:cubicBezTo>
                  <a:cubicBezTo>
                    <a:pt x="7799" y="15095"/>
                    <a:pt x="7944" y="15555"/>
                    <a:pt x="7814" y="15988"/>
                  </a:cubicBezTo>
                  <a:cubicBezTo>
                    <a:pt x="7718" y="16307"/>
                    <a:pt x="7477" y="16585"/>
                    <a:pt x="7474" y="16918"/>
                  </a:cubicBezTo>
                  <a:cubicBezTo>
                    <a:pt x="7473" y="17136"/>
                    <a:pt x="7574" y="17339"/>
                    <a:pt x="7630" y="17549"/>
                  </a:cubicBezTo>
                  <a:cubicBezTo>
                    <a:pt x="7719" y="17878"/>
                    <a:pt x="7697" y="18238"/>
                    <a:pt x="7567" y="18552"/>
                  </a:cubicBezTo>
                  <a:cubicBezTo>
                    <a:pt x="7375" y="19017"/>
                    <a:pt x="6959" y="19384"/>
                    <a:pt x="6883" y="19884"/>
                  </a:cubicBezTo>
                  <a:cubicBezTo>
                    <a:pt x="6836" y="20193"/>
                    <a:pt x="6927" y="20502"/>
                    <a:pt x="6980" y="20808"/>
                  </a:cubicBezTo>
                  <a:cubicBezTo>
                    <a:pt x="7073" y="21356"/>
                    <a:pt x="7042" y="21927"/>
                    <a:pt x="6888" y="22459"/>
                  </a:cubicBezTo>
                  <a:cubicBezTo>
                    <a:pt x="6746" y="22951"/>
                    <a:pt x="6505" y="23404"/>
                    <a:pt x="6263" y="23852"/>
                  </a:cubicBezTo>
                  <a:cubicBezTo>
                    <a:pt x="5755" y="24797"/>
                    <a:pt x="5240" y="25739"/>
                    <a:pt x="4720" y="26676"/>
                  </a:cubicBezTo>
                  <a:cubicBezTo>
                    <a:pt x="3087" y="29615"/>
                    <a:pt x="1852" y="32646"/>
                    <a:pt x="278" y="35619"/>
                  </a:cubicBezTo>
                  <a:cubicBezTo>
                    <a:pt x="121" y="35915"/>
                    <a:pt x="0" y="36364"/>
                    <a:pt x="287" y="36528"/>
                  </a:cubicBezTo>
                  <a:cubicBezTo>
                    <a:pt x="382" y="36583"/>
                    <a:pt x="497" y="36581"/>
                    <a:pt x="607" y="36583"/>
                  </a:cubicBezTo>
                  <a:cubicBezTo>
                    <a:pt x="1526" y="36595"/>
                    <a:pt x="2441" y="36868"/>
                    <a:pt x="3226" y="37365"/>
                  </a:cubicBezTo>
                  <a:cubicBezTo>
                    <a:pt x="4212" y="37989"/>
                    <a:pt x="4965" y="38934"/>
                    <a:pt x="5882" y="39660"/>
                  </a:cubicBezTo>
                  <a:cubicBezTo>
                    <a:pt x="6563" y="40201"/>
                    <a:pt x="7416" y="40621"/>
                    <a:pt x="8250" y="40621"/>
                  </a:cubicBezTo>
                  <a:cubicBezTo>
                    <a:pt x="8539" y="40621"/>
                    <a:pt x="8826" y="40570"/>
                    <a:pt x="9102" y="40457"/>
                  </a:cubicBezTo>
                  <a:cubicBezTo>
                    <a:pt x="9618" y="40245"/>
                    <a:pt x="10037" y="39838"/>
                    <a:pt x="10540" y="39596"/>
                  </a:cubicBezTo>
                  <a:cubicBezTo>
                    <a:pt x="10990" y="39378"/>
                    <a:pt x="11468" y="39305"/>
                    <a:pt x="11960" y="39305"/>
                  </a:cubicBezTo>
                  <a:cubicBezTo>
                    <a:pt x="12937" y="39305"/>
                    <a:pt x="13969" y="39590"/>
                    <a:pt x="14952" y="39590"/>
                  </a:cubicBezTo>
                  <a:cubicBezTo>
                    <a:pt x="15397" y="39590"/>
                    <a:pt x="15831" y="39532"/>
                    <a:pt x="16246" y="39363"/>
                  </a:cubicBezTo>
                  <a:cubicBezTo>
                    <a:pt x="16982" y="39062"/>
                    <a:pt x="17586" y="38432"/>
                    <a:pt x="18364" y="38283"/>
                  </a:cubicBezTo>
                  <a:cubicBezTo>
                    <a:pt x="18875" y="38184"/>
                    <a:pt x="19418" y="38305"/>
                    <a:pt x="19913" y="38137"/>
                  </a:cubicBezTo>
                  <a:cubicBezTo>
                    <a:pt x="20283" y="38011"/>
                    <a:pt x="20589" y="37735"/>
                    <a:pt x="20859" y="37443"/>
                  </a:cubicBezTo>
                  <a:cubicBezTo>
                    <a:pt x="21702" y="36534"/>
                    <a:pt x="22276" y="35432"/>
                    <a:pt x="22602" y="34218"/>
                  </a:cubicBezTo>
                  <a:cubicBezTo>
                    <a:pt x="21593" y="33191"/>
                    <a:pt x="21078" y="31768"/>
                    <a:pt x="20494" y="30434"/>
                  </a:cubicBezTo>
                  <a:cubicBezTo>
                    <a:pt x="19778" y="28798"/>
                    <a:pt x="18563" y="27317"/>
                    <a:pt x="18033" y="25608"/>
                  </a:cubicBezTo>
                  <a:cubicBezTo>
                    <a:pt x="17737" y="24653"/>
                    <a:pt x="17522" y="23671"/>
                    <a:pt x="17391" y="22678"/>
                  </a:cubicBezTo>
                  <a:cubicBezTo>
                    <a:pt x="17330" y="22213"/>
                    <a:pt x="17288" y="21737"/>
                    <a:pt x="17383" y="21279"/>
                  </a:cubicBezTo>
                  <a:cubicBezTo>
                    <a:pt x="17487" y="20793"/>
                    <a:pt x="17743" y="20338"/>
                    <a:pt x="17753" y="19839"/>
                  </a:cubicBezTo>
                  <a:cubicBezTo>
                    <a:pt x="17762" y="19396"/>
                    <a:pt x="17571" y="18963"/>
                    <a:pt x="17604" y="18521"/>
                  </a:cubicBezTo>
                  <a:cubicBezTo>
                    <a:pt x="17640" y="18016"/>
                    <a:pt x="17961" y="17569"/>
                    <a:pt x="17990" y="17064"/>
                  </a:cubicBezTo>
                  <a:cubicBezTo>
                    <a:pt x="18020" y="16565"/>
                    <a:pt x="17763" y="16051"/>
                    <a:pt x="17922" y="15578"/>
                  </a:cubicBezTo>
                  <a:cubicBezTo>
                    <a:pt x="18001" y="15342"/>
                    <a:pt x="18178" y="15148"/>
                    <a:pt x="18242" y="14907"/>
                  </a:cubicBezTo>
                  <a:cubicBezTo>
                    <a:pt x="18403" y="14304"/>
                    <a:pt x="17821" y="13732"/>
                    <a:pt x="17847" y="13107"/>
                  </a:cubicBezTo>
                  <a:cubicBezTo>
                    <a:pt x="17870" y="12547"/>
                    <a:pt x="18380" y="12026"/>
                    <a:pt x="18201" y="11496"/>
                  </a:cubicBezTo>
                  <a:cubicBezTo>
                    <a:pt x="18151" y="11347"/>
                    <a:pt x="18050" y="11222"/>
                    <a:pt x="17990" y="11076"/>
                  </a:cubicBezTo>
                  <a:cubicBezTo>
                    <a:pt x="17797" y="10601"/>
                    <a:pt x="18088" y="10057"/>
                    <a:pt x="18016" y="9548"/>
                  </a:cubicBezTo>
                  <a:cubicBezTo>
                    <a:pt x="17982" y="9305"/>
                    <a:pt x="17866" y="9087"/>
                    <a:pt x="17704" y="8906"/>
                  </a:cubicBezTo>
                  <a:cubicBezTo>
                    <a:pt x="17459" y="8437"/>
                    <a:pt x="17219" y="7959"/>
                    <a:pt x="17094" y="7442"/>
                  </a:cubicBezTo>
                  <a:cubicBezTo>
                    <a:pt x="16987" y="7005"/>
                    <a:pt x="16966" y="6551"/>
                    <a:pt x="16945" y="6102"/>
                  </a:cubicBezTo>
                  <a:cubicBezTo>
                    <a:pt x="16930" y="5790"/>
                    <a:pt x="16917" y="5471"/>
                    <a:pt x="16997" y="5171"/>
                  </a:cubicBezTo>
                  <a:cubicBezTo>
                    <a:pt x="17110" y="4748"/>
                    <a:pt x="17399" y="4398"/>
                    <a:pt x="17527" y="3981"/>
                  </a:cubicBezTo>
                  <a:cubicBezTo>
                    <a:pt x="17774" y="3183"/>
                    <a:pt x="17400" y="2335"/>
                    <a:pt x="17034" y="1587"/>
                  </a:cubicBezTo>
                  <a:lnTo>
                    <a:pt x="162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7"/>
            <p:cNvSpPr/>
            <p:nvPr/>
          </p:nvSpPr>
          <p:spPr>
            <a:xfrm>
              <a:off x="2320300" y="1910300"/>
              <a:ext cx="34425" cy="143600"/>
            </a:xfrm>
            <a:custGeom>
              <a:rect b="b" l="l" r="r" t="t"/>
              <a:pathLst>
                <a:path extrusionOk="0" h="5744" w="1377">
                  <a:moveTo>
                    <a:pt x="753" y="0"/>
                  </a:moveTo>
                  <a:cubicBezTo>
                    <a:pt x="727" y="30"/>
                    <a:pt x="701" y="59"/>
                    <a:pt x="673" y="88"/>
                  </a:cubicBezTo>
                  <a:cubicBezTo>
                    <a:pt x="126" y="1470"/>
                    <a:pt x="0" y="3023"/>
                    <a:pt x="320" y="4478"/>
                  </a:cubicBezTo>
                  <a:cubicBezTo>
                    <a:pt x="410" y="4886"/>
                    <a:pt x="534" y="5290"/>
                    <a:pt x="562" y="5708"/>
                  </a:cubicBezTo>
                  <a:cubicBezTo>
                    <a:pt x="563" y="5720"/>
                    <a:pt x="563" y="5732"/>
                    <a:pt x="563" y="5743"/>
                  </a:cubicBezTo>
                  <a:cubicBezTo>
                    <a:pt x="1281" y="3965"/>
                    <a:pt x="1377" y="1924"/>
                    <a:pt x="803" y="89"/>
                  </a:cubicBezTo>
                  <a:cubicBezTo>
                    <a:pt x="786" y="60"/>
                    <a:pt x="771" y="30"/>
                    <a:pt x="753"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7"/>
            <p:cNvSpPr/>
            <p:nvPr/>
          </p:nvSpPr>
          <p:spPr>
            <a:xfrm>
              <a:off x="2371025" y="2015925"/>
              <a:ext cx="127600" cy="20325"/>
            </a:xfrm>
            <a:custGeom>
              <a:rect b="b" l="l" r="r" t="t"/>
              <a:pathLst>
                <a:path extrusionOk="0" h="813" w="5104">
                  <a:moveTo>
                    <a:pt x="5103" y="0"/>
                  </a:moveTo>
                  <a:cubicBezTo>
                    <a:pt x="5095" y="4"/>
                    <a:pt x="5087" y="9"/>
                    <a:pt x="5080" y="13"/>
                  </a:cubicBezTo>
                  <a:lnTo>
                    <a:pt x="5080" y="13"/>
                  </a:lnTo>
                  <a:cubicBezTo>
                    <a:pt x="5088" y="9"/>
                    <a:pt x="5096" y="5"/>
                    <a:pt x="5104" y="1"/>
                  </a:cubicBezTo>
                  <a:lnTo>
                    <a:pt x="5103" y="0"/>
                  </a:lnTo>
                  <a:close/>
                  <a:moveTo>
                    <a:pt x="5080" y="13"/>
                  </a:moveTo>
                  <a:cubicBezTo>
                    <a:pt x="4800" y="145"/>
                    <a:pt x="4487" y="213"/>
                    <a:pt x="4175" y="213"/>
                  </a:cubicBezTo>
                  <a:cubicBezTo>
                    <a:pt x="4004" y="213"/>
                    <a:pt x="3832" y="192"/>
                    <a:pt x="3666" y="151"/>
                  </a:cubicBezTo>
                  <a:cubicBezTo>
                    <a:pt x="3478" y="103"/>
                    <a:pt x="3292" y="29"/>
                    <a:pt x="3099" y="29"/>
                  </a:cubicBezTo>
                  <a:cubicBezTo>
                    <a:pt x="3087" y="29"/>
                    <a:pt x="3075" y="29"/>
                    <a:pt x="3063" y="30"/>
                  </a:cubicBezTo>
                  <a:cubicBezTo>
                    <a:pt x="2792" y="42"/>
                    <a:pt x="2559" y="204"/>
                    <a:pt x="2318" y="320"/>
                  </a:cubicBezTo>
                  <a:cubicBezTo>
                    <a:pt x="2020" y="462"/>
                    <a:pt x="1689" y="531"/>
                    <a:pt x="1356" y="531"/>
                  </a:cubicBezTo>
                  <a:cubicBezTo>
                    <a:pt x="871" y="531"/>
                    <a:pt x="384" y="383"/>
                    <a:pt x="1" y="96"/>
                  </a:cubicBezTo>
                  <a:lnTo>
                    <a:pt x="1" y="96"/>
                  </a:lnTo>
                  <a:cubicBezTo>
                    <a:pt x="369" y="459"/>
                    <a:pt x="843" y="663"/>
                    <a:pt x="1363" y="752"/>
                  </a:cubicBezTo>
                  <a:cubicBezTo>
                    <a:pt x="1626" y="796"/>
                    <a:pt x="1892" y="813"/>
                    <a:pt x="2159" y="813"/>
                  </a:cubicBezTo>
                  <a:cubicBezTo>
                    <a:pt x="2421" y="813"/>
                    <a:pt x="2684" y="797"/>
                    <a:pt x="2945" y="777"/>
                  </a:cubicBezTo>
                  <a:cubicBezTo>
                    <a:pt x="3200" y="759"/>
                    <a:pt x="3457" y="736"/>
                    <a:pt x="3705" y="675"/>
                  </a:cubicBezTo>
                  <a:cubicBezTo>
                    <a:pt x="4128" y="572"/>
                    <a:pt x="4694" y="226"/>
                    <a:pt x="5080" y="13"/>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7"/>
            <p:cNvSpPr/>
            <p:nvPr/>
          </p:nvSpPr>
          <p:spPr>
            <a:xfrm>
              <a:off x="2261750" y="2152000"/>
              <a:ext cx="64175" cy="91225"/>
            </a:xfrm>
            <a:custGeom>
              <a:rect b="b" l="l" r="r" t="t"/>
              <a:pathLst>
                <a:path extrusionOk="0" h="3649" w="2567">
                  <a:moveTo>
                    <a:pt x="2566" y="0"/>
                  </a:moveTo>
                  <a:lnTo>
                    <a:pt x="2566" y="0"/>
                  </a:lnTo>
                  <a:cubicBezTo>
                    <a:pt x="2139" y="826"/>
                    <a:pt x="1710" y="1653"/>
                    <a:pt x="1194" y="2426"/>
                  </a:cubicBezTo>
                  <a:cubicBezTo>
                    <a:pt x="1004" y="2712"/>
                    <a:pt x="790" y="3000"/>
                    <a:pt x="483" y="3152"/>
                  </a:cubicBezTo>
                  <a:cubicBezTo>
                    <a:pt x="450" y="3167"/>
                    <a:pt x="413" y="3182"/>
                    <a:pt x="378" y="3182"/>
                  </a:cubicBezTo>
                  <a:cubicBezTo>
                    <a:pt x="361" y="3182"/>
                    <a:pt x="344" y="3179"/>
                    <a:pt x="328" y="3170"/>
                  </a:cubicBezTo>
                  <a:cubicBezTo>
                    <a:pt x="304" y="3157"/>
                    <a:pt x="289" y="3134"/>
                    <a:pt x="276" y="3109"/>
                  </a:cubicBezTo>
                  <a:cubicBezTo>
                    <a:pt x="126" y="3237"/>
                    <a:pt x="41" y="3432"/>
                    <a:pt x="0" y="3647"/>
                  </a:cubicBezTo>
                  <a:cubicBezTo>
                    <a:pt x="14" y="3648"/>
                    <a:pt x="29" y="3648"/>
                    <a:pt x="44" y="3648"/>
                  </a:cubicBezTo>
                  <a:cubicBezTo>
                    <a:pt x="185" y="3648"/>
                    <a:pt x="329" y="3601"/>
                    <a:pt x="450" y="3525"/>
                  </a:cubicBezTo>
                  <a:cubicBezTo>
                    <a:pt x="632" y="3411"/>
                    <a:pt x="773" y="3242"/>
                    <a:pt x="904" y="3073"/>
                  </a:cubicBezTo>
                  <a:cubicBezTo>
                    <a:pt x="1620" y="2147"/>
                    <a:pt x="2184" y="1106"/>
                    <a:pt x="2566"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7"/>
            <p:cNvSpPr/>
            <p:nvPr/>
          </p:nvSpPr>
          <p:spPr>
            <a:xfrm>
              <a:off x="2261900" y="2143400"/>
              <a:ext cx="88550" cy="153725"/>
            </a:xfrm>
            <a:custGeom>
              <a:rect b="b" l="l" r="r" t="t"/>
              <a:pathLst>
                <a:path extrusionOk="0" h="6149" w="3542">
                  <a:moveTo>
                    <a:pt x="3542" y="1"/>
                  </a:moveTo>
                  <a:lnTo>
                    <a:pt x="3542" y="1"/>
                  </a:lnTo>
                  <a:cubicBezTo>
                    <a:pt x="3049" y="1093"/>
                    <a:pt x="2553" y="2188"/>
                    <a:pt x="1913" y="3202"/>
                  </a:cubicBezTo>
                  <a:cubicBezTo>
                    <a:pt x="1431" y="3967"/>
                    <a:pt x="840" y="4700"/>
                    <a:pt x="75" y="5164"/>
                  </a:cubicBezTo>
                  <a:cubicBezTo>
                    <a:pt x="119" y="5441"/>
                    <a:pt x="143" y="5715"/>
                    <a:pt x="64" y="5980"/>
                  </a:cubicBezTo>
                  <a:cubicBezTo>
                    <a:pt x="47" y="6037"/>
                    <a:pt x="25" y="6093"/>
                    <a:pt x="1" y="6149"/>
                  </a:cubicBezTo>
                  <a:cubicBezTo>
                    <a:pt x="444" y="5763"/>
                    <a:pt x="844" y="5323"/>
                    <a:pt x="1198" y="4854"/>
                  </a:cubicBezTo>
                  <a:cubicBezTo>
                    <a:pt x="1928" y="3885"/>
                    <a:pt x="2480" y="2797"/>
                    <a:pt x="3000" y="1701"/>
                  </a:cubicBezTo>
                  <a:cubicBezTo>
                    <a:pt x="3257" y="1160"/>
                    <a:pt x="3512" y="599"/>
                    <a:pt x="354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7"/>
            <p:cNvSpPr/>
            <p:nvPr/>
          </p:nvSpPr>
          <p:spPr>
            <a:xfrm>
              <a:off x="2489650" y="2283925"/>
              <a:ext cx="143550" cy="477350"/>
            </a:xfrm>
            <a:custGeom>
              <a:rect b="b" l="l" r="r" t="t"/>
              <a:pathLst>
                <a:path extrusionOk="0" h="19094" w="5742">
                  <a:moveTo>
                    <a:pt x="753" y="1"/>
                  </a:moveTo>
                  <a:cubicBezTo>
                    <a:pt x="751" y="6"/>
                    <a:pt x="749" y="12"/>
                    <a:pt x="747" y="17"/>
                  </a:cubicBezTo>
                  <a:lnTo>
                    <a:pt x="747" y="17"/>
                  </a:lnTo>
                  <a:cubicBezTo>
                    <a:pt x="750" y="12"/>
                    <a:pt x="752" y="6"/>
                    <a:pt x="754" y="1"/>
                  </a:cubicBezTo>
                  <a:close/>
                  <a:moveTo>
                    <a:pt x="747" y="17"/>
                  </a:moveTo>
                  <a:lnTo>
                    <a:pt x="747" y="17"/>
                  </a:lnTo>
                  <a:cubicBezTo>
                    <a:pt x="382" y="949"/>
                    <a:pt x="152" y="1931"/>
                    <a:pt x="65" y="2927"/>
                  </a:cubicBezTo>
                  <a:cubicBezTo>
                    <a:pt x="1" y="3652"/>
                    <a:pt x="13" y="4380"/>
                    <a:pt x="57" y="5106"/>
                  </a:cubicBezTo>
                  <a:cubicBezTo>
                    <a:pt x="369" y="10195"/>
                    <a:pt x="2351" y="15160"/>
                    <a:pt x="5590" y="19093"/>
                  </a:cubicBezTo>
                  <a:cubicBezTo>
                    <a:pt x="5645" y="18927"/>
                    <a:pt x="5697" y="18759"/>
                    <a:pt x="5742" y="18589"/>
                  </a:cubicBezTo>
                  <a:cubicBezTo>
                    <a:pt x="4733" y="17562"/>
                    <a:pt x="4218" y="16139"/>
                    <a:pt x="3634" y="14805"/>
                  </a:cubicBezTo>
                  <a:cubicBezTo>
                    <a:pt x="2918" y="13169"/>
                    <a:pt x="1703" y="11688"/>
                    <a:pt x="1173" y="9979"/>
                  </a:cubicBezTo>
                  <a:cubicBezTo>
                    <a:pt x="877" y="9024"/>
                    <a:pt x="662" y="8043"/>
                    <a:pt x="531" y="7049"/>
                  </a:cubicBezTo>
                  <a:cubicBezTo>
                    <a:pt x="470" y="6584"/>
                    <a:pt x="428" y="6109"/>
                    <a:pt x="523" y="5651"/>
                  </a:cubicBezTo>
                  <a:cubicBezTo>
                    <a:pt x="606" y="5260"/>
                    <a:pt x="788" y="4890"/>
                    <a:pt x="861" y="4501"/>
                  </a:cubicBezTo>
                  <a:cubicBezTo>
                    <a:pt x="333" y="3073"/>
                    <a:pt x="277" y="1467"/>
                    <a:pt x="747" y="17"/>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7"/>
            <p:cNvSpPr/>
            <p:nvPr/>
          </p:nvSpPr>
          <p:spPr>
            <a:xfrm>
              <a:off x="2424200" y="2129650"/>
              <a:ext cx="97275" cy="156125"/>
            </a:xfrm>
            <a:custGeom>
              <a:rect b="b" l="l" r="r" t="t"/>
              <a:pathLst>
                <a:path extrusionOk="0" h="6245" w="3891">
                  <a:moveTo>
                    <a:pt x="3758" y="1"/>
                  </a:moveTo>
                  <a:cubicBezTo>
                    <a:pt x="3594" y="1042"/>
                    <a:pt x="3018" y="2024"/>
                    <a:pt x="2373" y="2880"/>
                  </a:cubicBezTo>
                  <a:cubicBezTo>
                    <a:pt x="1545" y="3979"/>
                    <a:pt x="565" y="4990"/>
                    <a:pt x="0" y="6244"/>
                  </a:cubicBezTo>
                  <a:cubicBezTo>
                    <a:pt x="872" y="4949"/>
                    <a:pt x="2230" y="4063"/>
                    <a:pt x="3218" y="2856"/>
                  </a:cubicBezTo>
                  <a:cubicBezTo>
                    <a:pt x="3467" y="2551"/>
                    <a:pt x="3691" y="2226"/>
                    <a:pt x="3890" y="1885"/>
                  </a:cubicBezTo>
                  <a:cubicBezTo>
                    <a:pt x="3842" y="1797"/>
                    <a:pt x="3787" y="1711"/>
                    <a:pt x="3748" y="1618"/>
                  </a:cubicBezTo>
                  <a:cubicBezTo>
                    <a:pt x="3555" y="1143"/>
                    <a:pt x="3846" y="599"/>
                    <a:pt x="3774" y="90"/>
                  </a:cubicBezTo>
                  <a:cubicBezTo>
                    <a:pt x="3770" y="59"/>
                    <a:pt x="3765" y="30"/>
                    <a:pt x="3758"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7"/>
            <p:cNvSpPr/>
            <p:nvPr/>
          </p:nvSpPr>
          <p:spPr>
            <a:xfrm>
              <a:off x="2255050" y="2173725"/>
              <a:ext cx="118275" cy="187975"/>
            </a:xfrm>
            <a:custGeom>
              <a:rect b="b" l="l" r="r" t="t"/>
              <a:pathLst>
                <a:path extrusionOk="0" h="7519" w="4731">
                  <a:moveTo>
                    <a:pt x="4731" y="1"/>
                  </a:moveTo>
                  <a:cubicBezTo>
                    <a:pt x="3607" y="2311"/>
                    <a:pt x="2144" y="4456"/>
                    <a:pt x="404" y="6346"/>
                  </a:cubicBezTo>
                  <a:cubicBezTo>
                    <a:pt x="337" y="6420"/>
                    <a:pt x="268" y="6493"/>
                    <a:pt x="199" y="6565"/>
                  </a:cubicBezTo>
                  <a:cubicBezTo>
                    <a:pt x="226" y="6824"/>
                    <a:pt x="190" y="7090"/>
                    <a:pt x="91" y="7331"/>
                  </a:cubicBezTo>
                  <a:cubicBezTo>
                    <a:pt x="65" y="7394"/>
                    <a:pt x="33" y="7457"/>
                    <a:pt x="0" y="7518"/>
                  </a:cubicBezTo>
                  <a:cubicBezTo>
                    <a:pt x="2242" y="5524"/>
                    <a:pt x="3912" y="2889"/>
                    <a:pt x="473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7"/>
            <p:cNvSpPr/>
            <p:nvPr/>
          </p:nvSpPr>
          <p:spPr>
            <a:xfrm>
              <a:off x="2358875" y="2201475"/>
              <a:ext cx="158750" cy="681475"/>
            </a:xfrm>
            <a:custGeom>
              <a:rect b="b" l="l" r="r" t="t"/>
              <a:pathLst>
                <a:path extrusionOk="0" h="27259" w="6350">
                  <a:moveTo>
                    <a:pt x="6349" y="0"/>
                  </a:moveTo>
                  <a:lnTo>
                    <a:pt x="6349" y="0"/>
                  </a:lnTo>
                  <a:cubicBezTo>
                    <a:pt x="5566" y="1279"/>
                    <a:pt x="4354" y="2229"/>
                    <a:pt x="3381" y="3370"/>
                  </a:cubicBezTo>
                  <a:cubicBezTo>
                    <a:pt x="1718" y="5320"/>
                    <a:pt x="782" y="7813"/>
                    <a:pt x="391" y="10347"/>
                  </a:cubicBezTo>
                  <a:cubicBezTo>
                    <a:pt x="1" y="12880"/>
                    <a:pt x="128" y="15465"/>
                    <a:pt x="396" y="18014"/>
                  </a:cubicBezTo>
                  <a:cubicBezTo>
                    <a:pt x="725" y="21133"/>
                    <a:pt x="1299" y="24304"/>
                    <a:pt x="2455" y="27201"/>
                  </a:cubicBezTo>
                  <a:cubicBezTo>
                    <a:pt x="2744" y="27235"/>
                    <a:pt x="3032" y="27258"/>
                    <a:pt x="3316" y="27258"/>
                  </a:cubicBezTo>
                  <a:cubicBezTo>
                    <a:pt x="3436" y="27258"/>
                    <a:pt x="3555" y="27254"/>
                    <a:pt x="3673" y="27245"/>
                  </a:cubicBezTo>
                  <a:cubicBezTo>
                    <a:pt x="2400" y="24721"/>
                    <a:pt x="1665" y="21904"/>
                    <a:pt x="1386" y="19081"/>
                  </a:cubicBezTo>
                  <a:cubicBezTo>
                    <a:pt x="1272" y="17930"/>
                    <a:pt x="1229" y="16774"/>
                    <a:pt x="1186" y="15619"/>
                  </a:cubicBezTo>
                  <a:cubicBezTo>
                    <a:pt x="1055" y="12094"/>
                    <a:pt x="972" y="8361"/>
                    <a:pt x="2710" y="5291"/>
                  </a:cubicBezTo>
                  <a:cubicBezTo>
                    <a:pt x="3772" y="3414"/>
                    <a:pt x="5476" y="1973"/>
                    <a:pt x="634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7"/>
            <p:cNvSpPr/>
            <p:nvPr/>
          </p:nvSpPr>
          <p:spPr>
            <a:xfrm>
              <a:off x="2436150" y="2285575"/>
              <a:ext cx="143625" cy="563500"/>
            </a:xfrm>
            <a:custGeom>
              <a:rect b="b" l="l" r="r" t="t"/>
              <a:pathLst>
                <a:path extrusionOk="0" h="22540" w="5745">
                  <a:moveTo>
                    <a:pt x="1775" y="1"/>
                  </a:moveTo>
                  <a:cubicBezTo>
                    <a:pt x="872" y="1162"/>
                    <a:pt x="388" y="2609"/>
                    <a:pt x="195" y="4067"/>
                  </a:cubicBezTo>
                  <a:cubicBezTo>
                    <a:pt x="1" y="5526"/>
                    <a:pt x="82" y="7008"/>
                    <a:pt x="209" y="8473"/>
                  </a:cubicBezTo>
                  <a:cubicBezTo>
                    <a:pt x="638" y="13404"/>
                    <a:pt x="1680" y="18472"/>
                    <a:pt x="4438" y="22539"/>
                  </a:cubicBezTo>
                  <a:cubicBezTo>
                    <a:pt x="4695" y="22536"/>
                    <a:pt x="4950" y="22524"/>
                    <a:pt x="5193" y="22442"/>
                  </a:cubicBezTo>
                  <a:cubicBezTo>
                    <a:pt x="5395" y="22373"/>
                    <a:pt x="5577" y="22258"/>
                    <a:pt x="5744" y="22123"/>
                  </a:cubicBezTo>
                  <a:cubicBezTo>
                    <a:pt x="3992" y="19779"/>
                    <a:pt x="2615" y="17158"/>
                    <a:pt x="1739" y="14367"/>
                  </a:cubicBezTo>
                  <a:cubicBezTo>
                    <a:pt x="280" y="9722"/>
                    <a:pt x="233" y="4617"/>
                    <a:pt x="177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7"/>
            <p:cNvSpPr/>
            <p:nvPr/>
          </p:nvSpPr>
          <p:spPr>
            <a:xfrm>
              <a:off x="2217125" y="2181550"/>
              <a:ext cx="243200" cy="727175"/>
            </a:xfrm>
            <a:custGeom>
              <a:rect b="b" l="l" r="r" t="t"/>
              <a:pathLst>
                <a:path extrusionOk="0" h="29087" w="9728">
                  <a:moveTo>
                    <a:pt x="9727" y="1"/>
                  </a:moveTo>
                  <a:cubicBezTo>
                    <a:pt x="6977" y="3678"/>
                    <a:pt x="4177" y="7449"/>
                    <a:pt x="2804" y="11832"/>
                  </a:cubicBezTo>
                  <a:cubicBezTo>
                    <a:pt x="2470" y="12896"/>
                    <a:pt x="2224" y="13984"/>
                    <a:pt x="1979" y="15072"/>
                  </a:cubicBezTo>
                  <a:cubicBezTo>
                    <a:pt x="993" y="19456"/>
                    <a:pt x="0" y="23923"/>
                    <a:pt x="294" y="28396"/>
                  </a:cubicBezTo>
                  <a:cubicBezTo>
                    <a:pt x="902" y="28800"/>
                    <a:pt x="1604" y="29087"/>
                    <a:pt x="2292" y="29087"/>
                  </a:cubicBezTo>
                  <a:cubicBezTo>
                    <a:pt x="2581" y="29087"/>
                    <a:pt x="2867" y="29036"/>
                    <a:pt x="3143" y="28923"/>
                  </a:cubicBezTo>
                  <a:cubicBezTo>
                    <a:pt x="3363" y="28833"/>
                    <a:pt x="3565" y="28707"/>
                    <a:pt x="3765" y="28573"/>
                  </a:cubicBezTo>
                  <a:cubicBezTo>
                    <a:pt x="3136" y="25533"/>
                    <a:pt x="2808" y="22434"/>
                    <a:pt x="2878" y="19333"/>
                  </a:cubicBezTo>
                  <a:cubicBezTo>
                    <a:pt x="2985" y="14602"/>
                    <a:pt x="4033" y="9863"/>
                    <a:pt x="6202" y="5657"/>
                  </a:cubicBezTo>
                  <a:cubicBezTo>
                    <a:pt x="7221" y="3681"/>
                    <a:pt x="8476" y="1838"/>
                    <a:pt x="972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7"/>
            <p:cNvSpPr/>
            <p:nvPr/>
          </p:nvSpPr>
          <p:spPr>
            <a:xfrm>
              <a:off x="2240300" y="2182675"/>
              <a:ext cx="139000" cy="272075"/>
            </a:xfrm>
            <a:custGeom>
              <a:rect b="b" l="l" r="r" t="t"/>
              <a:pathLst>
                <a:path extrusionOk="0" h="10883" w="5560">
                  <a:moveTo>
                    <a:pt x="5559" y="1"/>
                  </a:moveTo>
                  <a:cubicBezTo>
                    <a:pt x="5195" y="1078"/>
                    <a:pt x="4829" y="2157"/>
                    <a:pt x="4367" y="3197"/>
                  </a:cubicBezTo>
                  <a:cubicBezTo>
                    <a:pt x="3361" y="5467"/>
                    <a:pt x="1899" y="7531"/>
                    <a:pt x="95" y="9237"/>
                  </a:cubicBezTo>
                  <a:cubicBezTo>
                    <a:pt x="187" y="9783"/>
                    <a:pt x="154" y="10350"/>
                    <a:pt x="2" y="10880"/>
                  </a:cubicBezTo>
                  <a:cubicBezTo>
                    <a:pt x="2" y="10881"/>
                    <a:pt x="1" y="10882"/>
                    <a:pt x="1" y="10882"/>
                  </a:cubicBezTo>
                  <a:lnTo>
                    <a:pt x="1" y="10882"/>
                  </a:lnTo>
                  <a:cubicBezTo>
                    <a:pt x="2829" y="7877"/>
                    <a:pt x="4793" y="4058"/>
                    <a:pt x="5559" y="1"/>
                  </a:cubicBezTo>
                  <a:close/>
                  <a:moveTo>
                    <a:pt x="1" y="10882"/>
                  </a:moveTo>
                  <a:cubicBezTo>
                    <a:pt x="1" y="10882"/>
                    <a:pt x="1" y="10882"/>
                    <a:pt x="1" y="10883"/>
                  </a:cubicBezTo>
                  <a:cubicBezTo>
                    <a:pt x="1" y="10883"/>
                    <a:pt x="1" y="10882"/>
                    <a:pt x="1" y="10882"/>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7"/>
            <p:cNvSpPr/>
            <p:nvPr/>
          </p:nvSpPr>
          <p:spPr>
            <a:xfrm>
              <a:off x="2093625" y="2488850"/>
              <a:ext cx="167525" cy="337025"/>
            </a:xfrm>
            <a:custGeom>
              <a:rect b="b" l="l" r="r" t="t"/>
              <a:pathLst>
                <a:path extrusionOk="0" h="13481" w="6701">
                  <a:moveTo>
                    <a:pt x="6701" y="1"/>
                  </a:moveTo>
                  <a:lnTo>
                    <a:pt x="6701" y="1"/>
                  </a:lnTo>
                  <a:cubicBezTo>
                    <a:pt x="5108" y="3551"/>
                    <a:pt x="3362" y="7032"/>
                    <a:pt x="1467" y="10432"/>
                  </a:cubicBezTo>
                  <a:cubicBezTo>
                    <a:pt x="1018" y="11237"/>
                    <a:pt x="555" y="12046"/>
                    <a:pt x="1" y="12781"/>
                  </a:cubicBezTo>
                  <a:cubicBezTo>
                    <a:pt x="743" y="12853"/>
                    <a:pt x="1468" y="13094"/>
                    <a:pt x="2113" y="13481"/>
                  </a:cubicBezTo>
                  <a:cubicBezTo>
                    <a:pt x="3642" y="8987"/>
                    <a:pt x="5172" y="4494"/>
                    <a:pt x="670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7"/>
            <p:cNvSpPr/>
            <p:nvPr/>
          </p:nvSpPr>
          <p:spPr>
            <a:xfrm>
              <a:off x="2424125" y="2037900"/>
              <a:ext cx="62675" cy="83675"/>
            </a:xfrm>
            <a:custGeom>
              <a:rect b="b" l="l" r="r" t="t"/>
              <a:pathLst>
                <a:path extrusionOk="0" h="3347" w="2507">
                  <a:moveTo>
                    <a:pt x="2507" y="1"/>
                  </a:moveTo>
                  <a:cubicBezTo>
                    <a:pt x="2501" y="399"/>
                    <a:pt x="2070" y="1055"/>
                    <a:pt x="1891" y="1405"/>
                  </a:cubicBezTo>
                  <a:cubicBezTo>
                    <a:pt x="1630" y="1919"/>
                    <a:pt x="1317" y="2413"/>
                    <a:pt x="891" y="2805"/>
                  </a:cubicBezTo>
                  <a:cubicBezTo>
                    <a:pt x="678" y="3001"/>
                    <a:pt x="408" y="3176"/>
                    <a:pt x="127" y="3176"/>
                  </a:cubicBezTo>
                  <a:cubicBezTo>
                    <a:pt x="85" y="3176"/>
                    <a:pt x="43" y="3172"/>
                    <a:pt x="1" y="3164"/>
                  </a:cubicBezTo>
                  <a:lnTo>
                    <a:pt x="1" y="3164"/>
                  </a:lnTo>
                  <a:cubicBezTo>
                    <a:pt x="180" y="3285"/>
                    <a:pt x="397" y="3346"/>
                    <a:pt x="613" y="3346"/>
                  </a:cubicBezTo>
                  <a:cubicBezTo>
                    <a:pt x="781" y="3346"/>
                    <a:pt x="950" y="3309"/>
                    <a:pt x="1101" y="3233"/>
                  </a:cubicBezTo>
                  <a:cubicBezTo>
                    <a:pt x="1399" y="3083"/>
                    <a:pt x="1612" y="2805"/>
                    <a:pt x="1786" y="2518"/>
                  </a:cubicBezTo>
                  <a:cubicBezTo>
                    <a:pt x="2243" y="1763"/>
                    <a:pt x="2495" y="884"/>
                    <a:pt x="250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7"/>
            <p:cNvSpPr/>
            <p:nvPr/>
          </p:nvSpPr>
          <p:spPr>
            <a:xfrm>
              <a:off x="2386475" y="2089100"/>
              <a:ext cx="119400" cy="92825"/>
            </a:xfrm>
            <a:custGeom>
              <a:rect b="b" l="l" r="r" t="t"/>
              <a:pathLst>
                <a:path extrusionOk="0" h="3713" w="4776">
                  <a:moveTo>
                    <a:pt x="4479" y="1"/>
                  </a:moveTo>
                  <a:cubicBezTo>
                    <a:pt x="3937" y="965"/>
                    <a:pt x="3309" y="1883"/>
                    <a:pt x="2603" y="2737"/>
                  </a:cubicBezTo>
                  <a:cubicBezTo>
                    <a:pt x="2467" y="2902"/>
                    <a:pt x="2323" y="3069"/>
                    <a:pt x="2137" y="3172"/>
                  </a:cubicBezTo>
                  <a:cubicBezTo>
                    <a:pt x="1995" y="3250"/>
                    <a:pt x="1839" y="3284"/>
                    <a:pt x="1681" y="3284"/>
                  </a:cubicBezTo>
                  <a:cubicBezTo>
                    <a:pt x="1368" y="3284"/>
                    <a:pt x="1045" y="3149"/>
                    <a:pt x="802" y="2941"/>
                  </a:cubicBezTo>
                  <a:cubicBezTo>
                    <a:pt x="437" y="2629"/>
                    <a:pt x="214" y="2187"/>
                    <a:pt x="1" y="1757"/>
                  </a:cubicBezTo>
                  <a:lnTo>
                    <a:pt x="1" y="1757"/>
                  </a:lnTo>
                  <a:cubicBezTo>
                    <a:pt x="116" y="2072"/>
                    <a:pt x="194" y="2381"/>
                    <a:pt x="356" y="2674"/>
                  </a:cubicBezTo>
                  <a:cubicBezTo>
                    <a:pt x="610" y="3134"/>
                    <a:pt x="971" y="3598"/>
                    <a:pt x="1487" y="3694"/>
                  </a:cubicBezTo>
                  <a:cubicBezTo>
                    <a:pt x="1555" y="3707"/>
                    <a:pt x="1621" y="3713"/>
                    <a:pt x="1688" y="3713"/>
                  </a:cubicBezTo>
                  <a:cubicBezTo>
                    <a:pt x="2248" y="3713"/>
                    <a:pt x="2756" y="3281"/>
                    <a:pt x="3150" y="2853"/>
                  </a:cubicBezTo>
                  <a:cubicBezTo>
                    <a:pt x="3762" y="2188"/>
                    <a:pt x="4307" y="1461"/>
                    <a:pt x="4776" y="687"/>
                  </a:cubicBezTo>
                  <a:cubicBezTo>
                    <a:pt x="4666" y="463"/>
                    <a:pt x="4563" y="234"/>
                    <a:pt x="4479"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7"/>
            <p:cNvSpPr/>
            <p:nvPr/>
          </p:nvSpPr>
          <p:spPr>
            <a:xfrm>
              <a:off x="2318850" y="1818675"/>
              <a:ext cx="164625" cy="135500"/>
            </a:xfrm>
            <a:custGeom>
              <a:rect b="b" l="l" r="r" t="t"/>
              <a:pathLst>
                <a:path extrusionOk="0" h="5420" w="6585">
                  <a:moveTo>
                    <a:pt x="2918" y="0"/>
                  </a:moveTo>
                  <a:cubicBezTo>
                    <a:pt x="2899" y="0"/>
                    <a:pt x="2914" y="33"/>
                    <a:pt x="2899" y="33"/>
                  </a:cubicBezTo>
                  <a:cubicBezTo>
                    <a:pt x="2892" y="33"/>
                    <a:pt x="2879" y="26"/>
                    <a:pt x="2854" y="5"/>
                  </a:cubicBezTo>
                  <a:lnTo>
                    <a:pt x="2854" y="5"/>
                  </a:lnTo>
                  <a:cubicBezTo>
                    <a:pt x="2883" y="482"/>
                    <a:pt x="2605" y="1880"/>
                    <a:pt x="2412" y="2196"/>
                  </a:cubicBezTo>
                  <a:cubicBezTo>
                    <a:pt x="2154" y="2622"/>
                    <a:pt x="1644" y="2813"/>
                    <a:pt x="1174" y="2974"/>
                  </a:cubicBezTo>
                  <a:cubicBezTo>
                    <a:pt x="783" y="3109"/>
                    <a:pt x="391" y="3243"/>
                    <a:pt x="0" y="3378"/>
                  </a:cubicBezTo>
                  <a:cubicBezTo>
                    <a:pt x="537" y="4056"/>
                    <a:pt x="1282" y="4456"/>
                    <a:pt x="2091" y="4764"/>
                  </a:cubicBezTo>
                  <a:cubicBezTo>
                    <a:pt x="2787" y="5030"/>
                    <a:pt x="3519" y="5188"/>
                    <a:pt x="4249" y="5346"/>
                  </a:cubicBezTo>
                  <a:cubicBezTo>
                    <a:pt x="4422" y="5384"/>
                    <a:pt x="4605" y="5419"/>
                    <a:pt x="4783" y="5419"/>
                  </a:cubicBezTo>
                  <a:cubicBezTo>
                    <a:pt x="4942" y="5419"/>
                    <a:pt x="5096" y="5390"/>
                    <a:pt x="5233" y="5308"/>
                  </a:cubicBezTo>
                  <a:cubicBezTo>
                    <a:pt x="5583" y="5094"/>
                    <a:pt x="5660" y="4625"/>
                    <a:pt x="5899" y="4291"/>
                  </a:cubicBezTo>
                  <a:cubicBezTo>
                    <a:pt x="5986" y="4172"/>
                    <a:pt x="6093" y="4069"/>
                    <a:pt x="6186" y="3955"/>
                  </a:cubicBezTo>
                  <a:cubicBezTo>
                    <a:pt x="6549" y="3512"/>
                    <a:pt x="6585" y="2805"/>
                    <a:pt x="6563" y="2234"/>
                  </a:cubicBezTo>
                  <a:lnTo>
                    <a:pt x="6563" y="2234"/>
                  </a:lnTo>
                  <a:cubicBezTo>
                    <a:pt x="6406" y="2365"/>
                    <a:pt x="6249" y="2495"/>
                    <a:pt x="6091" y="2627"/>
                  </a:cubicBezTo>
                  <a:cubicBezTo>
                    <a:pt x="6006" y="2698"/>
                    <a:pt x="5915" y="2772"/>
                    <a:pt x="5806" y="2790"/>
                  </a:cubicBezTo>
                  <a:cubicBezTo>
                    <a:pt x="5789" y="2792"/>
                    <a:pt x="5773" y="2793"/>
                    <a:pt x="5756" y="2793"/>
                  </a:cubicBezTo>
                  <a:cubicBezTo>
                    <a:pt x="5568" y="2793"/>
                    <a:pt x="5406" y="2625"/>
                    <a:pt x="5320" y="2452"/>
                  </a:cubicBezTo>
                  <a:cubicBezTo>
                    <a:pt x="5151" y="2113"/>
                    <a:pt x="5132" y="1759"/>
                    <a:pt x="5284" y="1414"/>
                  </a:cubicBezTo>
                  <a:cubicBezTo>
                    <a:pt x="4451" y="963"/>
                    <a:pt x="3738" y="570"/>
                    <a:pt x="2964" y="24"/>
                  </a:cubicBezTo>
                  <a:cubicBezTo>
                    <a:pt x="2939" y="6"/>
                    <a:pt x="2925" y="0"/>
                    <a:pt x="2918"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7"/>
            <p:cNvSpPr/>
            <p:nvPr/>
          </p:nvSpPr>
          <p:spPr>
            <a:xfrm>
              <a:off x="2135375" y="2072475"/>
              <a:ext cx="142900" cy="299750"/>
            </a:xfrm>
            <a:custGeom>
              <a:rect b="b" l="l" r="r" t="t"/>
              <a:pathLst>
                <a:path extrusionOk="0" h="11990" w="5716">
                  <a:moveTo>
                    <a:pt x="3836" y="0"/>
                  </a:moveTo>
                  <a:cubicBezTo>
                    <a:pt x="3722" y="0"/>
                    <a:pt x="3602" y="90"/>
                    <a:pt x="3620" y="201"/>
                  </a:cubicBezTo>
                  <a:lnTo>
                    <a:pt x="3622" y="201"/>
                  </a:lnTo>
                  <a:cubicBezTo>
                    <a:pt x="3508" y="243"/>
                    <a:pt x="3417" y="464"/>
                    <a:pt x="3367" y="572"/>
                  </a:cubicBezTo>
                  <a:cubicBezTo>
                    <a:pt x="2511" y="2459"/>
                    <a:pt x="1753" y="4390"/>
                    <a:pt x="1098" y="6355"/>
                  </a:cubicBezTo>
                  <a:cubicBezTo>
                    <a:pt x="511" y="8115"/>
                    <a:pt x="0" y="9967"/>
                    <a:pt x="239" y="11808"/>
                  </a:cubicBezTo>
                  <a:cubicBezTo>
                    <a:pt x="368" y="11927"/>
                    <a:pt x="535" y="11989"/>
                    <a:pt x="701" y="11989"/>
                  </a:cubicBezTo>
                  <a:cubicBezTo>
                    <a:pt x="848" y="11989"/>
                    <a:pt x="995" y="11940"/>
                    <a:pt x="1116" y="11840"/>
                  </a:cubicBezTo>
                  <a:cubicBezTo>
                    <a:pt x="1036" y="11143"/>
                    <a:pt x="1216" y="10465"/>
                    <a:pt x="1549" y="9848"/>
                  </a:cubicBezTo>
                  <a:cubicBezTo>
                    <a:pt x="1666" y="9632"/>
                    <a:pt x="1806" y="9427"/>
                    <a:pt x="1897" y="9199"/>
                  </a:cubicBezTo>
                  <a:cubicBezTo>
                    <a:pt x="2083" y="8729"/>
                    <a:pt x="2043" y="8200"/>
                    <a:pt x="2185" y="7716"/>
                  </a:cubicBezTo>
                  <a:cubicBezTo>
                    <a:pt x="2294" y="7338"/>
                    <a:pt x="2511" y="7002"/>
                    <a:pt x="2732" y="6678"/>
                  </a:cubicBezTo>
                  <a:cubicBezTo>
                    <a:pt x="3591" y="5426"/>
                    <a:pt x="4589" y="4268"/>
                    <a:pt x="5356" y="2958"/>
                  </a:cubicBezTo>
                  <a:cubicBezTo>
                    <a:pt x="5539" y="2644"/>
                    <a:pt x="5716" y="2286"/>
                    <a:pt x="5640" y="1930"/>
                  </a:cubicBezTo>
                  <a:cubicBezTo>
                    <a:pt x="5578" y="1639"/>
                    <a:pt x="5360" y="1411"/>
                    <a:pt x="5152" y="1199"/>
                  </a:cubicBezTo>
                  <a:cubicBezTo>
                    <a:pt x="4825" y="867"/>
                    <a:pt x="4497" y="535"/>
                    <a:pt x="4170" y="202"/>
                  </a:cubicBezTo>
                  <a:cubicBezTo>
                    <a:pt x="4084" y="115"/>
                    <a:pt x="3988" y="22"/>
                    <a:pt x="3867" y="3"/>
                  </a:cubicBezTo>
                  <a:cubicBezTo>
                    <a:pt x="3857" y="1"/>
                    <a:pt x="3847" y="0"/>
                    <a:pt x="3836"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7"/>
            <p:cNvSpPr/>
            <p:nvPr/>
          </p:nvSpPr>
          <p:spPr>
            <a:xfrm>
              <a:off x="2147950" y="2072475"/>
              <a:ext cx="130325" cy="294675"/>
            </a:xfrm>
            <a:custGeom>
              <a:rect b="b" l="l" r="r" t="t"/>
              <a:pathLst>
                <a:path extrusionOk="0" h="11787" w="5213">
                  <a:moveTo>
                    <a:pt x="3332" y="0"/>
                  </a:moveTo>
                  <a:cubicBezTo>
                    <a:pt x="3218" y="0"/>
                    <a:pt x="3099" y="90"/>
                    <a:pt x="3117" y="201"/>
                  </a:cubicBezTo>
                  <a:cubicBezTo>
                    <a:pt x="3005" y="243"/>
                    <a:pt x="2913" y="464"/>
                    <a:pt x="2864" y="572"/>
                  </a:cubicBezTo>
                  <a:cubicBezTo>
                    <a:pt x="2753" y="817"/>
                    <a:pt x="2643" y="1063"/>
                    <a:pt x="2536" y="1310"/>
                  </a:cubicBezTo>
                  <a:cubicBezTo>
                    <a:pt x="2762" y="1401"/>
                    <a:pt x="2952" y="1594"/>
                    <a:pt x="3103" y="1794"/>
                  </a:cubicBezTo>
                  <a:cubicBezTo>
                    <a:pt x="3302" y="2059"/>
                    <a:pt x="3473" y="2356"/>
                    <a:pt x="3746" y="2542"/>
                  </a:cubicBezTo>
                  <a:cubicBezTo>
                    <a:pt x="3799" y="2578"/>
                    <a:pt x="3857" y="2611"/>
                    <a:pt x="3891" y="2664"/>
                  </a:cubicBezTo>
                  <a:cubicBezTo>
                    <a:pt x="3940" y="2743"/>
                    <a:pt x="3924" y="2846"/>
                    <a:pt x="3900" y="2934"/>
                  </a:cubicBezTo>
                  <a:cubicBezTo>
                    <a:pt x="3812" y="3255"/>
                    <a:pt x="3633" y="3541"/>
                    <a:pt x="3458" y="3822"/>
                  </a:cubicBezTo>
                  <a:cubicBezTo>
                    <a:pt x="2878" y="4747"/>
                    <a:pt x="2086" y="5718"/>
                    <a:pt x="1704" y="6740"/>
                  </a:cubicBezTo>
                  <a:cubicBezTo>
                    <a:pt x="1598" y="7021"/>
                    <a:pt x="1507" y="7311"/>
                    <a:pt x="1345" y="7563"/>
                  </a:cubicBezTo>
                  <a:cubicBezTo>
                    <a:pt x="1046" y="8031"/>
                    <a:pt x="738" y="8307"/>
                    <a:pt x="516" y="8816"/>
                  </a:cubicBezTo>
                  <a:cubicBezTo>
                    <a:pt x="362" y="9169"/>
                    <a:pt x="0" y="9529"/>
                    <a:pt x="16" y="9913"/>
                  </a:cubicBezTo>
                  <a:cubicBezTo>
                    <a:pt x="36" y="10442"/>
                    <a:pt x="70" y="11787"/>
                    <a:pt x="445" y="11787"/>
                  </a:cubicBezTo>
                  <a:cubicBezTo>
                    <a:pt x="492" y="11787"/>
                    <a:pt x="543" y="11766"/>
                    <a:pt x="601" y="11721"/>
                  </a:cubicBezTo>
                  <a:cubicBezTo>
                    <a:pt x="553" y="11066"/>
                    <a:pt x="731" y="10430"/>
                    <a:pt x="1045" y="9848"/>
                  </a:cubicBezTo>
                  <a:cubicBezTo>
                    <a:pt x="1163" y="9632"/>
                    <a:pt x="1303" y="9428"/>
                    <a:pt x="1393" y="9199"/>
                  </a:cubicBezTo>
                  <a:cubicBezTo>
                    <a:pt x="1580" y="8730"/>
                    <a:pt x="1540" y="8200"/>
                    <a:pt x="1682" y="7716"/>
                  </a:cubicBezTo>
                  <a:cubicBezTo>
                    <a:pt x="1791" y="7338"/>
                    <a:pt x="2008" y="7002"/>
                    <a:pt x="2229" y="6678"/>
                  </a:cubicBezTo>
                  <a:cubicBezTo>
                    <a:pt x="3088" y="5426"/>
                    <a:pt x="4086" y="4268"/>
                    <a:pt x="4853" y="2958"/>
                  </a:cubicBezTo>
                  <a:cubicBezTo>
                    <a:pt x="5036" y="2644"/>
                    <a:pt x="5213" y="2286"/>
                    <a:pt x="5137" y="1930"/>
                  </a:cubicBezTo>
                  <a:cubicBezTo>
                    <a:pt x="5075" y="1639"/>
                    <a:pt x="4857" y="1411"/>
                    <a:pt x="4649" y="1199"/>
                  </a:cubicBezTo>
                  <a:cubicBezTo>
                    <a:pt x="4322" y="867"/>
                    <a:pt x="3994" y="535"/>
                    <a:pt x="3666" y="202"/>
                  </a:cubicBezTo>
                  <a:cubicBezTo>
                    <a:pt x="3581" y="115"/>
                    <a:pt x="3485" y="22"/>
                    <a:pt x="3364" y="3"/>
                  </a:cubicBezTo>
                  <a:cubicBezTo>
                    <a:pt x="3354" y="1"/>
                    <a:pt x="3343" y="0"/>
                    <a:pt x="3332"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7"/>
            <p:cNvSpPr/>
            <p:nvPr/>
          </p:nvSpPr>
          <p:spPr>
            <a:xfrm>
              <a:off x="2356475" y="1884125"/>
              <a:ext cx="69300" cy="35725"/>
            </a:xfrm>
            <a:custGeom>
              <a:rect b="b" l="l" r="r" t="t"/>
              <a:pathLst>
                <a:path extrusionOk="0" h="1429" w="2772">
                  <a:moveTo>
                    <a:pt x="478" y="0"/>
                  </a:moveTo>
                  <a:cubicBezTo>
                    <a:pt x="330" y="95"/>
                    <a:pt x="167" y="170"/>
                    <a:pt x="0" y="236"/>
                  </a:cubicBezTo>
                  <a:cubicBezTo>
                    <a:pt x="135" y="352"/>
                    <a:pt x="294" y="445"/>
                    <a:pt x="458" y="514"/>
                  </a:cubicBezTo>
                  <a:cubicBezTo>
                    <a:pt x="852" y="679"/>
                    <a:pt x="1282" y="735"/>
                    <a:pt x="1688" y="864"/>
                  </a:cubicBezTo>
                  <a:cubicBezTo>
                    <a:pt x="2078" y="988"/>
                    <a:pt x="2447" y="1180"/>
                    <a:pt x="2772" y="1428"/>
                  </a:cubicBezTo>
                  <a:cubicBezTo>
                    <a:pt x="2212" y="713"/>
                    <a:pt x="1177" y="578"/>
                    <a:pt x="478"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7"/>
            <p:cNvSpPr/>
            <p:nvPr/>
          </p:nvSpPr>
          <p:spPr>
            <a:xfrm>
              <a:off x="2436800" y="1885375"/>
              <a:ext cx="25750" cy="31250"/>
            </a:xfrm>
            <a:custGeom>
              <a:rect b="b" l="l" r="r" t="t"/>
              <a:pathLst>
                <a:path extrusionOk="0" h="1250" w="1030">
                  <a:moveTo>
                    <a:pt x="762" y="1"/>
                  </a:moveTo>
                  <a:cubicBezTo>
                    <a:pt x="551" y="437"/>
                    <a:pt x="115" y="774"/>
                    <a:pt x="1" y="1250"/>
                  </a:cubicBezTo>
                  <a:cubicBezTo>
                    <a:pt x="334" y="868"/>
                    <a:pt x="708" y="513"/>
                    <a:pt x="1029" y="125"/>
                  </a:cubicBezTo>
                  <a:cubicBezTo>
                    <a:pt x="931" y="122"/>
                    <a:pt x="838" y="73"/>
                    <a:pt x="762"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7"/>
            <p:cNvSpPr/>
            <p:nvPr/>
          </p:nvSpPr>
          <p:spPr>
            <a:xfrm>
              <a:off x="2387725" y="1818675"/>
              <a:ext cx="63250" cy="51125"/>
            </a:xfrm>
            <a:custGeom>
              <a:rect b="b" l="l" r="r" t="t"/>
              <a:pathLst>
                <a:path extrusionOk="0" h="2045" w="2530">
                  <a:moveTo>
                    <a:pt x="163" y="0"/>
                  </a:moveTo>
                  <a:cubicBezTo>
                    <a:pt x="144" y="0"/>
                    <a:pt x="159" y="33"/>
                    <a:pt x="144" y="33"/>
                  </a:cubicBezTo>
                  <a:cubicBezTo>
                    <a:pt x="137" y="33"/>
                    <a:pt x="124" y="26"/>
                    <a:pt x="99" y="5"/>
                  </a:cubicBezTo>
                  <a:lnTo>
                    <a:pt x="99" y="5"/>
                  </a:lnTo>
                  <a:cubicBezTo>
                    <a:pt x="111" y="208"/>
                    <a:pt x="68" y="576"/>
                    <a:pt x="0" y="955"/>
                  </a:cubicBezTo>
                  <a:cubicBezTo>
                    <a:pt x="365" y="1378"/>
                    <a:pt x="833" y="1712"/>
                    <a:pt x="1354" y="1915"/>
                  </a:cubicBezTo>
                  <a:cubicBezTo>
                    <a:pt x="1541" y="1988"/>
                    <a:pt x="1741" y="2044"/>
                    <a:pt x="1939" y="2044"/>
                  </a:cubicBezTo>
                  <a:cubicBezTo>
                    <a:pt x="1998" y="2044"/>
                    <a:pt x="2056" y="2040"/>
                    <a:pt x="2113" y="2029"/>
                  </a:cubicBezTo>
                  <a:cubicBezTo>
                    <a:pt x="2225" y="2008"/>
                    <a:pt x="2336" y="1960"/>
                    <a:pt x="2427" y="1891"/>
                  </a:cubicBezTo>
                  <a:cubicBezTo>
                    <a:pt x="2427" y="1731"/>
                    <a:pt x="2459" y="1572"/>
                    <a:pt x="2529" y="1414"/>
                  </a:cubicBezTo>
                  <a:cubicBezTo>
                    <a:pt x="1696" y="963"/>
                    <a:pt x="983" y="570"/>
                    <a:pt x="209" y="24"/>
                  </a:cubicBezTo>
                  <a:cubicBezTo>
                    <a:pt x="184" y="6"/>
                    <a:pt x="170" y="0"/>
                    <a:pt x="163"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7"/>
            <p:cNvSpPr/>
            <p:nvPr/>
          </p:nvSpPr>
          <p:spPr>
            <a:xfrm>
              <a:off x="2318850" y="1874525"/>
              <a:ext cx="164650" cy="79650"/>
            </a:xfrm>
            <a:custGeom>
              <a:rect b="b" l="l" r="r" t="t"/>
              <a:pathLst>
                <a:path extrusionOk="0" h="3186" w="6586">
                  <a:moveTo>
                    <a:pt x="6563" y="0"/>
                  </a:moveTo>
                  <a:cubicBezTo>
                    <a:pt x="6406" y="131"/>
                    <a:pt x="6249" y="261"/>
                    <a:pt x="6091" y="393"/>
                  </a:cubicBezTo>
                  <a:cubicBezTo>
                    <a:pt x="6064" y="416"/>
                    <a:pt x="6035" y="439"/>
                    <a:pt x="6005" y="461"/>
                  </a:cubicBezTo>
                  <a:cubicBezTo>
                    <a:pt x="6004" y="508"/>
                    <a:pt x="6010" y="557"/>
                    <a:pt x="6022" y="603"/>
                  </a:cubicBezTo>
                  <a:cubicBezTo>
                    <a:pt x="6043" y="684"/>
                    <a:pt x="6082" y="762"/>
                    <a:pt x="6091" y="845"/>
                  </a:cubicBezTo>
                  <a:cubicBezTo>
                    <a:pt x="6100" y="930"/>
                    <a:pt x="6067" y="1000"/>
                    <a:pt x="5995" y="1045"/>
                  </a:cubicBezTo>
                  <a:cubicBezTo>
                    <a:pt x="5896" y="1110"/>
                    <a:pt x="5768" y="1155"/>
                    <a:pt x="5724" y="1265"/>
                  </a:cubicBezTo>
                  <a:cubicBezTo>
                    <a:pt x="5677" y="1389"/>
                    <a:pt x="5763" y="1529"/>
                    <a:pt x="5730" y="1658"/>
                  </a:cubicBezTo>
                  <a:cubicBezTo>
                    <a:pt x="5687" y="1819"/>
                    <a:pt x="5488" y="1877"/>
                    <a:pt x="5380" y="2003"/>
                  </a:cubicBezTo>
                  <a:cubicBezTo>
                    <a:pt x="5291" y="2107"/>
                    <a:pt x="5269" y="2248"/>
                    <a:pt x="5221" y="2375"/>
                  </a:cubicBezTo>
                  <a:cubicBezTo>
                    <a:pt x="5173" y="2503"/>
                    <a:pt x="5075" y="2633"/>
                    <a:pt x="4938" y="2635"/>
                  </a:cubicBezTo>
                  <a:cubicBezTo>
                    <a:pt x="4938" y="2635"/>
                    <a:pt x="4937" y="2635"/>
                    <a:pt x="4937" y="2635"/>
                  </a:cubicBezTo>
                  <a:cubicBezTo>
                    <a:pt x="4806" y="2635"/>
                    <a:pt x="4702" y="2514"/>
                    <a:pt x="4572" y="2497"/>
                  </a:cubicBezTo>
                  <a:cubicBezTo>
                    <a:pt x="4561" y="2496"/>
                    <a:pt x="4550" y="2495"/>
                    <a:pt x="4540" y="2495"/>
                  </a:cubicBezTo>
                  <a:cubicBezTo>
                    <a:pt x="4377" y="2495"/>
                    <a:pt x="4229" y="2648"/>
                    <a:pt x="4066" y="2648"/>
                  </a:cubicBezTo>
                  <a:cubicBezTo>
                    <a:pt x="4053" y="2648"/>
                    <a:pt x="4039" y="2647"/>
                    <a:pt x="4025" y="2644"/>
                  </a:cubicBezTo>
                  <a:cubicBezTo>
                    <a:pt x="3875" y="2620"/>
                    <a:pt x="3783" y="2456"/>
                    <a:pt x="3638" y="2407"/>
                  </a:cubicBezTo>
                  <a:cubicBezTo>
                    <a:pt x="3604" y="2396"/>
                    <a:pt x="3570" y="2391"/>
                    <a:pt x="3535" y="2391"/>
                  </a:cubicBezTo>
                  <a:cubicBezTo>
                    <a:pt x="3396" y="2391"/>
                    <a:pt x="3251" y="2464"/>
                    <a:pt x="3112" y="2464"/>
                  </a:cubicBezTo>
                  <a:cubicBezTo>
                    <a:pt x="3080" y="2464"/>
                    <a:pt x="3049" y="2461"/>
                    <a:pt x="3018" y="2451"/>
                  </a:cubicBezTo>
                  <a:cubicBezTo>
                    <a:pt x="2816" y="2391"/>
                    <a:pt x="2737" y="2133"/>
                    <a:pt x="2547" y="2042"/>
                  </a:cubicBezTo>
                  <a:cubicBezTo>
                    <a:pt x="2478" y="2009"/>
                    <a:pt x="2401" y="2001"/>
                    <a:pt x="2322" y="2001"/>
                  </a:cubicBezTo>
                  <a:cubicBezTo>
                    <a:pt x="2252" y="2001"/>
                    <a:pt x="2181" y="2007"/>
                    <a:pt x="2113" y="2007"/>
                  </a:cubicBezTo>
                  <a:cubicBezTo>
                    <a:pt x="2012" y="2007"/>
                    <a:pt x="1918" y="1994"/>
                    <a:pt x="1842" y="1931"/>
                  </a:cubicBezTo>
                  <a:cubicBezTo>
                    <a:pt x="1753" y="1856"/>
                    <a:pt x="1721" y="1731"/>
                    <a:pt x="1641" y="1648"/>
                  </a:cubicBezTo>
                  <a:cubicBezTo>
                    <a:pt x="1482" y="1480"/>
                    <a:pt x="1199" y="1523"/>
                    <a:pt x="1002" y="1403"/>
                  </a:cubicBezTo>
                  <a:cubicBezTo>
                    <a:pt x="867" y="1320"/>
                    <a:pt x="790" y="1172"/>
                    <a:pt x="698" y="1044"/>
                  </a:cubicBezTo>
                  <a:cubicBezTo>
                    <a:pt x="671" y="1007"/>
                    <a:pt x="639" y="969"/>
                    <a:pt x="604" y="936"/>
                  </a:cubicBezTo>
                  <a:cubicBezTo>
                    <a:pt x="403" y="1006"/>
                    <a:pt x="201" y="1075"/>
                    <a:pt x="0" y="1144"/>
                  </a:cubicBezTo>
                  <a:cubicBezTo>
                    <a:pt x="537" y="1822"/>
                    <a:pt x="1282" y="2222"/>
                    <a:pt x="2091" y="2530"/>
                  </a:cubicBezTo>
                  <a:cubicBezTo>
                    <a:pt x="2788" y="2796"/>
                    <a:pt x="3520" y="2954"/>
                    <a:pt x="4249" y="3112"/>
                  </a:cubicBezTo>
                  <a:cubicBezTo>
                    <a:pt x="4422" y="3150"/>
                    <a:pt x="4606" y="3185"/>
                    <a:pt x="4783" y="3185"/>
                  </a:cubicBezTo>
                  <a:cubicBezTo>
                    <a:pt x="4942" y="3185"/>
                    <a:pt x="5096" y="3156"/>
                    <a:pt x="5233" y="3074"/>
                  </a:cubicBezTo>
                  <a:cubicBezTo>
                    <a:pt x="5583" y="2860"/>
                    <a:pt x="5661" y="2391"/>
                    <a:pt x="5900" y="2057"/>
                  </a:cubicBezTo>
                  <a:cubicBezTo>
                    <a:pt x="5986" y="1938"/>
                    <a:pt x="6094" y="1835"/>
                    <a:pt x="6188" y="1721"/>
                  </a:cubicBezTo>
                  <a:cubicBezTo>
                    <a:pt x="6549" y="1279"/>
                    <a:pt x="6586" y="571"/>
                    <a:pt x="6563"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7"/>
            <p:cNvSpPr/>
            <p:nvPr/>
          </p:nvSpPr>
          <p:spPr>
            <a:xfrm>
              <a:off x="2432550" y="1929300"/>
              <a:ext cx="13750" cy="22250"/>
            </a:xfrm>
            <a:custGeom>
              <a:rect b="b" l="l" r="r" t="t"/>
              <a:pathLst>
                <a:path extrusionOk="0" h="890" w="550">
                  <a:moveTo>
                    <a:pt x="1" y="0"/>
                  </a:moveTo>
                  <a:cubicBezTo>
                    <a:pt x="175" y="69"/>
                    <a:pt x="135" y="889"/>
                    <a:pt x="342" y="889"/>
                  </a:cubicBezTo>
                  <a:cubicBezTo>
                    <a:pt x="354" y="889"/>
                    <a:pt x="368" y="886"/>
                    <a:pt x="382" y="880"/>
                  </a:cubicBezTo>
                  <a:cubicBezTo>
                    <a:pt x="550" y="808"/>
                    <a:pt x="443" y="470"/>
                    <a:pt x="387" y="359"/>
                  </a:cubicBezTo>
                  <a:cubicBezTo>
                    <a:pt x="306" y="199"/>
                    <a:pt x="168" y="66"/>
                    <a:pt x="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7"/>
            <p:cNvSpPr/>
            <p:nvPr/>
          </p:nvSpPr>
          <p:spPr>
            <a:xfrm>
              <a:off x="2201775" y="1903850"/>
              <a:ext cx="151650" cy="206175"/>
            </a:xfrm>
            <a:custGeom>
              <a:rect b="b" l="l" r="r" t="t"/>
              <a:pathLst>
                <a:path extrusionOk="0" h="8247" w="6066">
                  <a:moveTo>
                    <a:pt x="4635" y="0"/>
                  </a:moveTo>
                  <a:cubicBezTo>
                    <a:pt x="4307" y="0"/>
                    <a:pt x="3991" y="165"/>
                    <a:pt x="3750" y="392"/>
                  </a:cubicBezTo>
                  <a:cubicBezTo>
                    <a:pt x="3493" y="636"/>
                    <a:pt x="3310" y="947"/>
                    <a:pt x="3136" y="1255"/>
                  </a:cubicBezTo>
                  <a:cubicBezTo>
                    <a:pt x="2574" y="2252"/>
                    <a:pt x="2024" y="3322"/>
                    <a:pt x="1065" y="3947"/>
                  </a:cubicBezTo>
                  <a:cubicBezTo>
                    <a:pt x="784" y="4130"/>
                    <a:pt x="452" y="4297"/>
                    <a:pt x="340" y="4613"/>
                  </a:cubicBezTo>
                  <a:cubicBezTo>
                    <a:pt x="249" y="4867"/>
                    <a:pt x="331" y="5152"/>
                    <a:pt x="280" y="5417"/>
                  </a:cubicBezTo>
                  <a:cubicBezTo>
                    <a:pt x="229" y="5673"/>
                    <a:pt x="56" y="5897"/>
                    <a:pt x="31" y="6156"/>
                  </a:cubicBezTo>
                  <a:cubicBezTo>
                    <a:pt x="1" y="6481"/>
                    <a:pt x="210" y="6782"/>
                    <a:pt x="457" y="6995"/>
                  </a:cubicBezTo>
                  <a:cubicBezTo>
                    <a:pt x="1140" y="7581"/>
                    <a:pt x="2019" y="7886"/>
                    <a:pt x="2886" y="8127"/>
                  </a:cubicBezTo>
                  <a:cubicBezTo>
                    <a:pt x="3120" y="8192"/>
                    <a:pt x="3363" y="8247"/>
                    <a:pt x="3603" y="8247"/>
                  </a:cubicBezTo>
                  <a:cubicBezTo>
                    <a:pt x="3708" y="8247"/>
                    <a:pt x="3813" y="8236"/>
                    <a:pt x="3916" y="8212"/>
                  </a:cubicBezTo>
                  <a:cubicBezTo>
                    <a:pt x="4255" y="8132"/>
                    <a:pt x="4571" y="7862"/>
                    <a:pt x="4602" y="7515"/>
                  </a:cubicBezTo>
                  <a:cubicBezTo>
                    <a:pt x="4620" y="7307"/>
                    <a:pt x="4538" y="7091"/>
                    <a:pt x="4610" y="6895"/>
                  </a:cubicBezTo>
                  <a:cubicBezTo>
                    <a:pt x="4665" y="6743"/>
                    <a:pt x="4801" y="6638"/>
                    <a:pt x="4893" y="6505"/>
                  </a:cubicBezTo>
                  <a:cubicBezTo>
                    <a:pt x="5060" y="6261"/>
                    <a:pt x="5066" y="5946"/>
                    <a:pt x="5100" y="5653"/>
                  </a:cubicBezTo>
                  <a:cubicBezTo>
                    <a:pt x="5180" y="4959"/>
                    <a:pt x="5446" y="4302"/>
                    <a:pt x="5667" y="3638"/>
                  </a:cubicBezTo>
                  <a:cubicBezTo>
                    <a:pt x="5886" y="2974"/>
                    <a:pt x="6065" y="2273"/>
                    <a:pt x="5963" y="1580"/>
                  </a:cubicBezTo>
                  <a:cubicBezTo>
                    <a:pt x="5862" y="889"/>
                    <a:pt x="5404" y="55"/>
                    <a:pt x="4706" y="3"/>
                  </a:cubicBezTo>
                  <a:cubicBezTo>
                    <a:pt x="4682" y="1"/>
                    <a:pt x="4658" y="0"/>
                    <a:pt x="4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7"/>
            <p:cNvSpPr/>
            <p:nvPr/>
          </p:nvSpPr>
          <p:spPr>
            <a:xfrm>
              <a:off x="2213925" y="1974850"/>
              <a:ext cx="90975" cy="114575"/>
            </a:xfrm>
            <a:custGeom>
              <a:rect b="b" l="l" r="r" t="t"/>
              <a:pathLst>
                <a:path extrusionOk="0" h="4583" w="3639">
                  <a:moveTo>
                    <a:pt x="3639" y="0"/>
                  </a:moveTo>
                  <a:lnTo>
                    <a:pt x="3639" y="0"/>
                  </a:lnTo>
                  <a:cubicBezTo>
                    <a:pt x="2748" y="1334"/>
                    <a:pt x="1722" y="2577"/>
                    <a:pt x="581" y="3704"/>
                  </a:cubicBezTo>
                  <a:cubicBezTo>
                    <a:pt x="403" y="3879"/>
                    <a:pt x="215" y="4054"/>
                    <a:pt x="1" y="4179"/>
                  </a:cubicBezTo>
                  <a:cubicBezTo>
                    <a:pt x="183" y="4331"/>
                    <a:pt x="379" y="4465"/>
                    <a:pt x="584" y="4583"/>
                  </a:cubicBezTo>
                  <a:cubicBezTo>
                    <a:pt x="1105" y="3976"/>
                    <a:pt x="1553" y="3307"/>
                    <a:pt x="1998" y="2641"/>
                  </a:cubicBezTo>
                  <a:cubicBezTo>
                    <a:pt x="2320" y="2159"/>
                    <a:pt x="2642" y="1677"/>
                    <a:pt x="2965" y="1195"/>
                  </a:cubicBezTo>
                  <a:cubicBezTo>
                    <a:pt x="3219" y="813"/>
                    <a:pt x="3476" y="428"/>
                    <a:pt x="363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7"/>
            <p:cNvSpPr/>
            <p:nvPr/>
          </p:nvSpPr>
          <p:spPr>
            <a:xfrm>
              <a:off x="2207325" y="1958625"/>
              <a:ext cx="91200" cy="85400"/>
            </a:xfrm>
            <a:custGeom>
              <a:rect b="b" l="l" r="r" t="t"/>
              <a:pathLst>
                <a:path extrusionOk="0" h="3416" w="3648">
                  <a:moveTo>
                    <a:pt x="3648" y="0"/>
                  </a:moveTo>
                  <a:lnTo>
                    <a:pt x="3648" y="0"/>
                  </a:lnTo>
                  <a:cubicBezTo>
                    <a:pt x="2878" y="1087"/>
                    <a:pt x="1782" y="1897"/>
                    <a:pt x="654" y="2604"/>
                  </a:cubicBezTo>
                  <a:cubicBezTo>
                    <a:pt x="474" y="2717"/>
                    <a:pt x="278" y="2830"/>
                    <a:pt x="75" y="2875"/>
                  </a:cubicBezTo>
                  <a:cubicBezTo>
                    <a:pt x="77" y="2993"/>
                    <a:pt x="81" y="3111"/>
                    <a:pt x="58" y="3226"/>
                  </a:cubicBezTo>
                  <a:cubicBezTo>
                    <a:pt x="44" y="3291"/>
                    <a:pt x="25" y="3354"/>
                    <a:pt x="0" y="3415"/>
                  </a:cubicBezTo>
                  <a:cubicBezTo>
                    <a:pt x="1186" y="2776"/>
                    <a:pt x="2214" y="1849"/>
                    <a:pt x="3106" y="830"/>
                  </a:cubicBezTo>
                  <a:cubicBezTo>
                    <a:pt x="3324" y="579"/>
                    <a:pt x="3540" y="315"/>
                    <a:pt x="364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7"/>
            <p:cNvSpPr/>
            <p:nvPr/>
          </p:nvSpPr>
          <p:spPr>
            <a:xfrm>
              <a:off x="2232900" y="1942750"/>
              <a:ext cx="64075" cy="56625"/>
            </a:xfrm>
            <a:custGeom>
              <a:rect b="b" l="l" r="r" t="t"/>
              <a:pathLst>
                <a:path extrusionOk="0" h="2265" w="2563">
                  <a:moveTo>
                    <a:pt x="2562" y="1"/>
                  </a:moveTo>
                  <a:cubicBezTo>
                    <a:pt x="2072" y="421"/>
                    <a:pt x="1554" y="811"/>
                    <a:pt x="1015" y="1168"/>
                  </a:cubicBezTo>
                  <a:cubicBezTo>
                    <a:pt x="726" y="1584"/>
                    <a:pt x="400" y="1965"/>
                    <a:pt x="0" y="2264"/>
                  </a:cubicBezTo>
                  <a:cubicBezTo>
                    <a:pt x="984" y="1676"/>
                    <a:pt x="1859" y="905"/>
                    <a:pt x="256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7"/>
            <p:cNvSpPr/>
            <p:nvPr/>
          </p:nvSpPr>
          <p:spPr>
            <a:xfrm>
              <a:off x="2325975" y="1964000"/>
              <a:ext cx="9925" cy="80850"/>
            </a:xfrm>
            <a:custGeom>
              <a:rect b="b" l="l" r="r" t="t"/>
              <a:pathLst>
                <a:path extrusionOk="0" h="3234" w="397">
                  <a:moveTo>
                    <a:pt x="397" y="1"/>
                  </a:moveTo>
                  <a:cubicBezTo>
                    <a:pt x="89" y="1044"/>
                    <a:pt x="1" y="2152"/>
                    <a:pt x="134" y="3233"/>
                  </a:cubicBezTo>
                  <a:cubicBezTo>
                    <a:pt x="175" y="2890"/>
                    <a:pt x="261" y="2556"/>
                    <a:pt x="364" y="2225"/>
                  </a:cubicBezTo>
                  <a:cubicBezTo>
                    <a:pt x="239" y="1490"/>
                    <a:pt x="249" y="732"/>
                    <a:pt x="39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7"/>
            <p:cNvSpPr/>
            <p:nvPr/>
          </p:nvSpPr>
          <p:spPr>
            <a:xfrm>
              <a:off x="2252400" y="1988500"/>
              <a:ext cx="56700" cy="116375"/>
            </a:xfrm>
            <a:custGeom>
              <a:rect b="b" l="l" r="r" t="t"/>
              <a:pathLst>
                <a:path extrusionOk="0" h="4655" w="2268">
                  <a:moveTo>
                    <a:pt x="2267" y="1"/>
                  </a:moveTo>
                  <a:lnTo>
                    <a:pt x="2267" y="1"/>
                  </a:lnTo>
                  <a:cubicBezTo>
                    <a:pt x="1709" y="1135"/>
                    <a:pt x="1149" y="2270"/>
                    <a:pt x="586" y="3401"/>
                  </a:cubicBezTo>
                  <a:lnTo>
                    <a:pt x="586" y="3402"/>
                  </a:lnTo>
                  <a:cubicBezTo>
                    <a:pt x="405" y="3766"/>
                    <a:pt x="223" y="4131"/>
                    <a:pt x="1" y="4471"/>
                  </a:cubicBezTo>
                  <a:cubicBezTo>
                    <a:pt x="185" y="4538"/>
                    <a:pt x="373" y="4599"/>
                    <a:pt x="561" y="4655"/>
                  </a:cubicBezTo>
                  <a:cubicBezTo>
                    <a:pt x="1129" y="3104"/>
                    <a:pt x="1699" y="1553"/>
                    <a:pt x="226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7"/>
            <p:cNvSpPr/>
            <p:nvPr/>
          </p:nvSpPr>
          <p:spPr>
            <a:xfrm>
              <a:off x="2298950" y="1982375"/>
              <a:ext cx="22425" cy="125025"/>
            </a:xfrm>
            <a:custGeom>
              <a:rect b="b" l="l" r="r" t="t"/>
              <a:pathLst>
                <a:path extrusionOk="0" h="5001" w="897">
                  <a:moveTo>
                    <a:pt x="896" y="1"/>
                  </a:moveTo>
                  <a:cubicBezTo>
                    <a:pt x="233" y="1568"/>
                    <a:pt x="0" y="3315"/>
                    <a:pt x="228" y="5001"/>
                  </a:cubicBezTo>
                  <a:cubicBezTo>
                    <a:pt x="443" y="4900"/>
                    <a:pt x="623" y="4722"/>
                    <a:pt x="690" y="4503"/>
                  </a:cubicBezTo>
                  <a:cubicBezTo>
                    <a:pt x="379" y="3024"/>
                    <a:pt x="556" y="1477"/>
                    <a:pt x="896"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7"/>
            <p:cNvSpPr/>
            <p:nvPr/>
          </p:nvSpPr>
          <p:spPr>
            <a:xfrm>
              <a:off x="2205625" y="2066400"/>
              <a:ext cx="92275" cy="43600"/>
            </a:xfrm>
            <a:custGeom>
              <a:rect b="b" l="l" r="r" t="t"/>
              <a:pathLst>
                <a:path extrusionOk="0" h="1744" w="3691">
                  <a:moveTo>
                    <a:pt x="402" y="1"/>
                  </a:moveTo>
                  <a:cubicBezTo>
                    <a:pt x="256" y="1"/>
                    <a:pt x="107" y="45"/>
                    <a:pt x="0" y="139"/>
                  </a:cubicBezTo>
                  <a:cubicBezTo>
                    <a:pt x="79" y="272"/>
                    <a:pt x="187" y="393"/>
                    <a:pt x="303" y="493"/>
                  </a:cubicBezTo>
                  <a:cubicBezTo>
                    <a:pt x="986" y="1079"/>
                    <a:pt x="1865" y="1385"/>
                    <a:pt x="2732" y="1625"/>
                  </a:cubicBezTo>
                  <a:cubicBezTo>
                    <a:pt x="2965" y="1690"/>
                    <a:pt x="3207" y="1744"/>
                    <a:pt x="3446" y="1744"/>
                  </a:cubicBezTo>
                  <a:cubicBezTo>
                    <a:pt x="3528" y="1744"/>
                    <a:pt x="3610" y="1737"/>
                    <a:pt x="3691" y="1723"/>
                  </a:cubicBezTo>
                  <a:cubicBezTo>
                    <a:pt x="3570" y="1485"/>
                    <a:pt x="3359" y="1298"/>
                    <a:pt x="3133" y="1151"/>
                  </a:cubicBezTo>
                  <a:cubicBezTo>
                    <a:pt x="2843" y="962"/>
                    <a:pt x="2524" y="824"/>
                    <a:pt x="2207" y="687"/>
                  </a:cubicBezTo>
                  <a:cubicBezTo>
                    <a:pt x="1808" y="516"/>
                    <a:pt x="1409" y="343"/>
                    <a:pt x="1009" y="171"/>
                  </a:cubicBezTo>
                  <a:cubicBezTo>
                    <a:pt x="829" y="93"/>
                    <a:pt x="642" y="14"/>
                    <a:pt x="446" y="2"/>
                  </a:cubicBezTo>
                  <a:cubicBezTo>
                    <a:pt x="431" y="1"/>
                    <a:pt x="417" y="1"/>
                    <a:pt x="40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7"/>
            <p:cNvSpPr/>
            <p:nvPr/>
          </p:nvSpPr>
          <p:spPr>
            <a:xfrm>
              <a:off x="2208775" y="2075625"/>
              <a:ext cx="80450" cy="61100"/>
            </a:xfrm>
            <a:custGeom>
              <a:rect b="b" l="l" r="r" t="t"/>
              <a:pathLst>
                <a:path extrusionOk="0" h="2444" w="3218">
                  <a:moveTo>
                    <a:pt x="301" y="0"/>
                  </a:moveTo>
                  <a:cubicBezTo>
                    <a:pt x="283" y="0"/>
                    <a:pt x="267" y="3"/>
                    <a:pt x="254" y="8"/>
                  </a:cubicBezTo>
                  <a:cubicBezTo>
                    <a:pt x="1" y="117"/>
                    <a:pt x="171" y="575"/>
                    <a:pt x="171" y="726"/>
                  </a:cubicBezTo>
                  <a:cubicBezTo>
                    <a:pt x="246" y="837"/>
                    <a:pt x="374" y="899"/>
                    <a:pt x="492" y="962"/>
                  </a:cubicBezTo>
                  <a:cubicBezTo>
                    <a:pt x="743" y="1098"/>
                    <a:pt x="975" y="1265"/>
                    <a:pt x="1185" y="1459"/>
                  </a:cubicBezTo>
                  <a:cubicBezTo>
                    <a:pt x="1600" y="1845"/>
                    <a:pt x="1972" y="2364"/>
                    <a:pt x="2533" y="2439"/>
                  </a:cubicBezTo>
                  <a:cubicBezTo>
                    <a:pt x="2558" y="2442"/>
                    <a:pt x="2583" y="2444"/>
                    <a:pt x="2609" y="2444"/>
                  </a:cubicBezTo>
                  <a:cubicBezTo>
                    <a:pt x="2778" y="2444"/>
                    <a:pt x="2959" y="2371"/>
                    <a:pt x="2989" y="2211"/>
                  </a:cubicBezTo>
                  <a:cubicBezTo>
                    <a:pt x="3000" y="2150"/>
                    <a:pt x="2987" y="2087"/>
                    <a:pt x="2983" y="2026"/>
                  </a:cubicBezTo>
                  <a:cubicBezTo>
                    <a:pt x="2971" y="1867"/>
                    <a:pt x="3020" y="1704"/>
                    <a:pt x="3119" y="1579"/>
                  </a:cubicBezTo>
                  <a:cubicBezTo>
                    <a:pt x="3144" y="1546"/>
                    <a:pt x="3175" y="1514"/>
                    <a:pt x="3185" y="1474"/>
                  </a:cubicBezTo>
                  <a:cubicBezTo>
                    <a:pt x="3218" y="1349"/>
                    <a:pt x="3061" y="1266"/>
                    <a:pt x="2937" y="1230"/>
                  </a:cubicBezTo>
                  <a:cubicBezTo>
                    <a:pt x="2276" y="1034"/>
                    <a:pt x="1661" y="708"/>
                    <a:pt x="1051" y="384"/>
                  </a:cubicBezTo>
                  <a:cubicBezTo>
                    <a:pt x="910" y="309"/>
                    <a:pt x="491" y="0"/>
                    <a:pt x="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7"/>
            <p:cNvSpPr/>
            <p:nvPr/>
          </p:nvSpPr>
          <p:spPr>
            <a:xfrm>
              <a:off x="2211375" y="2077200"/>
              <a:ext cx="48025" cy="31750"/>
            </a:xfrm>
            <a:custGeom>
              <a:rect b="b" l="l" r="r" t="t"/>
              <a:pathLst>
                <a:path extrusionOk="0" h="1270" w="1921">
                  <a:moveTo>
                    <a:pt x="76" y="0"/>
                  </a:moveTo>
                  <a:cubicBezTo>
                    <a:pt x="1" y="86"/>
                    <a:pt x="3" y="230"/>
                    <a:pt x="22" y="366"/>
                  </a:cubicBezTo>
                  <a:cubicBezTo>
                    <a:pt x="690" y="534"/>
                    <a:pt x="1220" y="1190"/>
                    <a:pt x="1921" y="1269"/>
                  </a:cubicBezTo>
                  <a:cubicBezTo>
                    <a:pt x="1500" y="1147"/>
                    <a:pt x="1171" y="828"/>
                    <a:pt x="845" y="535"/>
                  </a:cubicBezTo>
                  <a:cubicBezTo>
                    <a:pt x="613" y="325"/>
                    <a:pt x="360" y="118"/>
                    <a:pt x="76"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7"/>
            <p:cNvSpPr/>
            <p:nvPr/>
          </p:nvSpPr>
          <p:spPr>
            <a:xfrm>
              <a:off x="2242875" y="2111175"/>
              <a:ext cx="42050" cy="13575"/>
            </a:xfrm>
            <a:custGeom>
              <a:rect b="b" l="l" r="r" t="t"/>
              <a:pathLst>
                <a:path extrusionOk="0" h="543" w="1682">
                  <a:moveTo>
                    <a:pt x="1" y="0"/>
                  </a:moveTo>
                  <a:lnTo>
                    <a:pt x="1" y="0"/>
                  </a:lnTo>
                  <a:cubicBezTo>
                    <a:pt x="465" y="343"/>
                    <a:pt x="1039" y="533"/>
                    <a:pt x="1617" y="542"/>
                  </a:cubicBezTo>
                  <a:cubicBezTo>
                    <a:pt x="1619" y="450"/>
                    <a:pt x="1642" y="359"/>
                    <a:pt x="1681" y="277"/>
                  </a:cubicBezTo>
                  <a:cubicBezTo>
                    <a:pt x="1104" y="275"/>
                    <a:pt x="523" y="234"/>
                    <a:pt x="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7"/>
            <p:cNvSpPr/>
            <p:nvPr/>
          </p:nvSpPr>
          <p:spPr>
            <a:xfrm>
              <a:off x="2300425" y="1867550"/>
              <a:ext cx="207975" cy="105800"/>
            </a:xfrm>
            <a:custGeom>
              <a:rect b="b" l="l" r="r" t="t"/>
              <a:pathLst>
                <a:path extrusionOk="0" h="4232" w="8319">
                  <a:moveTo>
                    <a:pt x="8319" y="0"/>
                  </a:moveTo>
                  <a:lnTo>
                    <a:pt x="8319" y="0"/>
                  </a:lnTo>
                  <a:cubicBezTo>
                    <a:pt x="8083" y="88"/>
                    <a:pt x="7848" y="183"/>
                    <a:pt x="7622" y="293"/>
                  </a:cubicBezTo>
                  <a:cubicBezTo>
                    <a:pt x="7332" y="434"/>
                    <a:pt x="7301" y="1078"/>
                    <a:pt x="7143" y="1377"/>
                  </a:cubicBezTo>
                  <a:cubicBezTo>
                    <a:pt x="7105" y="1450"/>
                    <a:pt x="6187" y="3506"/>
                    <a:pt x="6152" y="3542"/>
                  </a:cubicBezTo>
                  <a:cubicBezTo>
                    <a:pt x="6152" y="3542"/>
                    <a:pt x="6152" y="3543"/>
                    <a:pt x="6151" y="3543"/>
                  </a:cubicBezTo>
                  <a:cubicBezTo>
                    <a:pt x="6099" y="3543"/>
                    <a:pt x="1638" y="2661"/>
                    <a:pt x="1586" y="2661"/>
                  </a:cubicBezTo>
                  <a:cubicBezTo>
                    <a:pt x="1586" y="2661"/>
                    <a:pt x="1586" y="2661"/>
                    <a:pt x="1586" y="2661"/>
                  </a:cubicBezTo>
                  <a:cubicBezTo>
                    <a:pt x="1391" y="2452"/>
                    <a:pt x="1037" y="1476"/>
                    <a:pt x="760" y="1455"/>
                  </a:cubicBezTo>
                  <a:cubicBezTo>
                    <a:pt x="737" y="1453"/>
                    <a:pt x="713" y="1452"/>
                    <a:pt x="689" y="1452"/>
                  </a:cubicBezTo>
                  <a:cubicBezTo>
                    <a:pt x="444" y="1452"/>
                    <a:pt x="206" y="1544"/>
                    <a:pt x="1" y="1685"/>
                  </a:cubicBezTo>
                  <a:cubicBezTo>
                    <a:pt x="172" y="1751"/>
                    <a:pt x="319" y="1881"/>
                    <a:pt x="401" y="2045"/>
                  </a:cubicBezTo>
                  <a:cubicBezTo>
                    <a:pt x="494" y="2231"/>
                    <a:pt x="522" y="2471"/>
                    <a:pt x="702" y="2572"/>
                  </a:cubicBezTo>
                  <a:cubicBezTo>
                    <a:pt x="855" y="2657"/>
                    <a:pt x="1054" y="2600"/>
                    <a:pt x="1209" y="2680"/>
                  </a:cubicBezTo>
                  <a:cubicBezTo>
                    <a:pt x="1447" y="2802"/>
                    <a:pt x="1459" y="3176"/>
                    <a:pt x="1695" y="3302"/>
                  </a:cubicBezTo>
                  <a:cubicBezTo>
                    <a:pt x="1757" y="3335"/>
                    <a:pt x="1824" y="3346"/>
                    <a:pt x="1893" y="3346"/>
                  </a:cubicBezTo>
                  <a:cubicBezTo>
                    <a:pt x="2028" y="3346"/>
                    <a:pt x="2173" y="3304"/>
                    <a:pt x="2309" y="3304"/>
                  </a:cubicBezTo>
                  <a:cubicBezTo>
                    <a:pt x="2371" y="3304"/>
                    <a:pt x="2430" y="3313"/>
                    <a:pt x="2487" y="3337"/>
                  </a:cubicBezTo>
                  <a:cubicBezTo>
                    <a:pt x="2647" y="3407"/>
                    <a:pt x="2728" y="3585"/>
                    <a:pt x="2864" y="3694"/>
                  </a:cubicBezTo>
                  <a:cubicBezTo>
                    <a:pt x="2957" y="3769"/>
                    <a:pt x="3076" y="3808"/>
                    <a:pt x="3195" y="3808"/>
                  </a:cubicBezTo>
                  <a:cubicBezTo>
                    <a:pt x="3269" y="3808"/>
                    <a:pt x="3343" y="3793"/>
                    <a:pt x="3410" y="3762"/>
                  </a:cubicBezTo>
                  <a:cubicBezTo>
                    <a:pt x="3488" y="3726"/>
                    <a:pt x="3560" y="3670"/>
                    <a:pt x="3646" y="3668"/>
                  </a:cubicBezTo>
                  <a:cubicBezTo>
                    <a:pt x="3648" y="3668"/>
                    <a:pt x="3650" y="3668"/>
                    <a:pt x="3652" y="3668"/>
                  </a:cubicBezTo>
                  <a:cubicBezTo>
                    <a:pt x="3822" y="3668"/>
                    <a:pt x="3912" y="3866"/>
                    <a:pt x="4030" y="3991"/>
                  </a:cubicBezTo>
                  <a:cubicBezTo>
                    <a:pt x="4131" y="4098"/>
                    <a:pt x="4276" y="4159"/>
                    <a:pt x="4421" y="4159"/>
                  </a:cubicBezTo>
                  <a:cubicBezTo>
                    <a:pt x="4442" y="4159"/>
                    <a:pt x="4463" y="4158"/>
                    <a:pt x="4485" y="4155"/>
                  </a:cubicBezTo>
                  <a:cubicBezTo>
                    <a:pt x="4623" y="4138"/>
                    <a:pt x="4751" y="4067"/>
                    <a:pt x="4890" y="4055"/>
                  </a:cubicBezTo>
                  <a:cubicBezTo>
                    <a:pt x="4906" y="4053"/>
                    <a:pt x="4923" y="4053"/>
                    <a:pt x="4940" y="4053"/>
                  </a:cubicBezTo>
                  <a:cubicBezTo>
                    <a:pt x="5140" y="4053"/>
                    <a:pt x="5330" y="4162"/>
                    <a:pt x="5528" y="4208"/>
                  </a:cubicBezTo>
                  <a:cubicBezTo>
                    <a:pt x="5598" y="4224"/>
                    <a:pt x="5670" y="4232"/>
                    <a:pt x="5741" y="4232"/>
                  </a:cubicBezTo>
                  <a:cubicBezTo>
                    <a:pt x="5921" y="4232"/>
                    <a:pt x="6101" y="4182"/>
                    <a:pt x="6254" y="4087"/>
                  </a:cubicBezTo>
                  <a:cubicBezTo>
                    <a:pt x="6568" y="3890"/>
                    <a:pt x="6623" y="3452"/>
                    <a:pt x="6867" y="3174"/>
                  </a:cubicBezTo>
                  <a:cubicBezTo>
                    <a:pt x="7051" y="2964"/>
                    <a:pt x="7338" y="2820"/>
                    <a:pt x="7405" y="2549"/>
                  </a:cubicBezTo>
                  <a:cubicBezTo>
                    <a:pt x="7445" y="2392"/>
                    <a:pt x="7399" y="2222"/>
                    <a:pt x="7436" y="2064"/>
                  </a:cubicBezTo>
                  <a:cubicBezTo>
                    <a:pt x="7514" y="1740"/>
                    <a:pt x="7901" y="1591"/>
                    <a:pt x="8055" y="1296"/>
                  </a:cubicBezTo>
                  <a:cubicBezTo>
                    <a:pt x="8224" y="970"/>
                    <a:pt x="8070" y="558"/>
                    <a:pt x="8198" y="214"/>
                  </a:cubicBezTo>
                  <a:cubicBezTo>
                    <a:pt x="8227" y="136"/>
                    <a:pt x="8269" y="66"/>
                    <a:pt x="831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7"/>
            <p:cNvSpPr/>
            <p:nvPr/>
          </p:nvSpPr>
          <p:spPr>
            <a:xfrm>
              <a:off x="2304200" y="1863200"/>
              <a:ext cx="197700" cy="100525"/>
            </a:xfrm>
            <a:custGeom>
              <a:rect b="b" l="l" r="r" t="t"/>
              <a:pathLst>
                <a:path extrusionOk="0" h="4021" w="7908">
                  <a:moveTo>
                    <a:pt x="7907" y="1"/>
                  </a:moveTo>
                  <a:lnTo>
                    <a:pt x="7907" y="1"/>
                  </a:lnTo>
                  <a:cubicBezTo>
                    <a:pt x="7750" y="77"/>
                    <a:pt x="7593" y="152"/>
                    <a:pt x="7437" y="229"/>
                  </a:cubicBezTo>
                  <a:cubicBezTo>
                    <a:pt x="7291" y="300"/>
                    <a:pt x="7141" y="373"/>
                    <a:pt x="7026" y="488"/>
                  </a:cubicBezTo>
                  <a:cubicBezTo>
                    <a:pt x="6911" y="604"/>
                    <a:pt x="6835" y="858"/>
                    <a:pt x="6869" y="1017"/>
                  </a:cubicBezTo>
                  <a:cubicBezTo>
                    <a:pt x="6890" y="1111"/>
                    <a:pt x="6947" y="1196"/>
                    <a:pt x="6950" y="1292"/>
                  </a:cubicBezTo>
                  <a:cubicBezTo>
                    <a:pt x="6960" y="1563"/>
                    <a:pt x="6557" y="1710"/>
                    <a:pt x="6564" y="1982"/>
                  </a:cubicBezTo>
                  <a:cubicBezTo>
                    <a:pt x="6565" y="2044"/>
                    <a:pt x="6589" y="2104"/>
                    <a:pt x="6588" y="2165"/>
                  </a:cubicBezTo>
                  <a:cubicBezTo>
                    <a:pt x="6586" y="2409"/>
                    <a:pt x="6246" y="2487"/>
                    <a:pt x="6114" y="2692"/>
                  </a:cubicBezTo>
                  <a:cubicBezTo>
                    <a:pt x="6022" y="2836"/>
                    <a:pt x="6044" y="3027"/>
                    <a:pt x="5974" y="3183"/>
                  </a:cubicBezTo>
                  <a:cubicBezTo>
                    <a:pt x="5903" y="3343"/>
                    <a:pt x="5730" y="3450"/>
                    <a:pt x="5555" y="3450"/>
                  </a:cubicBezTo>
                  <a:cubicBezTo>
                    <a:pt x="5522" y="3450"/>
                    <a:pt x="5489" y="3446"/>
                    <a:pt x="5456" y="3438"/>
                  </a:cubicBezTo>
                  <a:cubicBezTo>
                    <a:pt x="5309" y="3401"/>
                    <a:pt x="5183" y="3292"/>
                    <a:pt x="5033" y="3283"/>
                  </a:cubicBezTo>
                  <a:cubicBezTo>
                    <a:pt x="5026" y="3283"/>
                    <a:pt x="5020" y="3282"/>
                    <a:pt x="5014" y="3282"/>
                  </a:cubicBezTo>
                  <a:cubicBezTo>
                    <a:pt x="4853" y="3282"/>
                    <a:pt x="4696" y="3389"/>
                    <a:pt x="4542" y="3389"/>
                  </a:cubicBezTo>
                  <a:cubicBezTo>
                    <a:pt x="4511" y="3389"/>
                    <a:pt x="4480" y="3385"/>
                    <a:pt x="4449" y="3374"/>
                  </a:cubicBezTo>
                  <a:cubicBezTo>
                    <a:pt x="4331" y="3333"/>
                    <a:pt x="4259" y="3215"/>
                    <a:pt x="4151" y="3154"/>
                  </a:cubicBezTo>
                  <a:cubicBezTo>
                    <a:pt x="4082" y="3116"/>
                    <a:pt x="4005" y="3105"/>
                    <a:pt x="3926" y="3105"/>
                  </a:cubicBezTo>
                  <a:cubicBezTo>
                    <a:pt x="3812" y="3105"/>
                    <a:pt x="3691" y="3128"/>
                    <a:pt x="3576" y="3128"/>
                  </a:cubicBezTo>
                  <a:cubicBezTo>
                    <a:pt x="3502" y="3128"/>
                    <a:pt x="3430" y="3118"/>
                    <a:pt x="3364" y="3086"/>
                  </a:cubicBezTo>
                  <a:cubicBezTo>
                    <a:pt x="3194" y="3004"/>
                    <a:pt x="3109" y="2797"/>
                    <a:pt x="2935" y="2722"/>
                  </a:cubicBezTo>
                  <a:cubicBezTo>
                    <a:pt x="2873" y="2695"/>
                    <a:pt x="2806" y="2688"/>
                    <a:pt x="2736" y="2688"/>
                  </a:cubicBezTo>
                  <a:cubicBezTo>
                    <a:pt x="2660" y="2688"/>
                    <a:pt x="2582" y="2696"/>
                    <a:pt x="2506" y="2696"/>
                  </a:cubicBezTo>
                  <a:cubicBezTo>
                    <a:pt x="2426" y="2696"/>
                    <a:pt x="2350" y="2687"/>
                    <a:pt x="2281" y="2647"/>
                  </a:cubicBezTo>
                  <a:cubicBezTo>
                    <a:pt x="2111" y="2551"/>
                    <a:pt x="2063" y="2308"/>
                    <a:pt x="1888" y="2220"/>
                  </a:cubicBezTo>
                  <a:cubicBezTo>
                    <a:pt x="1741" y="2146"/>
                    <a:pt x="1543" y="2203"/>
                    <a:pt x="1415" y="2100"/>
                  </a:cubicBezTo>
                  <a:cubicBezTo>
                    <a:pt x="1339" y="2038"/>
                    <a:pt x="1311" y="1937"/>
                    <a:pt x="1262" y="1852"/>
                  </a:cubicBezTo>
                  <a:cubicBezTo>
                    <a:pt x="1149" y="1649"/>
                    <a:pt x="920" y="1524"/>
                    <a:pt x="687" y="1522"/>
                  </a:cubicBezTo>
                  <a:cubicBezTo>
                    <a:pt x="682" y="1522"/>
                    <a:pt x="677" y="1522"/>
                    <a:pt x="672" y="1522"/>
                  </a:cubicBezTo>
                  <a:cubicBezTo>
                    <a:pt x="434" y="1522"/>
                    <a:pt x="197" y="1595"/>
                    <a:pt x="0" y="1729"/>
                  </a:cubicBezTo>
                  <a:cubicBezTo>
                    <a:pt x="205" y="1780"/>
                    <a:pt x="471" y="1863"/>
                    <a:pt x="507" y="2070"/>
                  </a:cubicBezTo>
                  <a:cubicBezTo>
                    <a:pt x="517" y="2131"/>
                    <a:pt x="507" y="2195"/>
                    <a:pt x="519" y="2255"/>
                  </a:cubicBezTo>
                  <a:cubicBezTo>
                    <a:pt x="557" y="2444"/>
                    <a:pt x="780" y="2523"/>
                    <a:pt x="971" y="2545"/>
                  </a:cubicBezTo>
                  <a:cubicBezTo>
                    <a:pt x="1162" y="2566"/>
                    <a:pt x="1381" y="2576"/>
                    <a:pt x="1503" y="2725"/>
                  </a:cubicBezTo>
                  <a:cubicBezTo>
                    <a:pt x="1600" y="2846"/>
                    <a:pt x="1606" y="3028"/>
                    <a:pt x="1720" y="3134"/>
                  </a:cubicBezTo>
                  <a:cubicBezTo>
                    <a:pt x="1797" y="3206"/>
                    <a:pt x="1896" y="3221"/>
                    <a:pt x="2003" y="3221"/>
                  </a:cubicBezTo>
                  <a:cubicBezTo>
                    <a:pt x="2086" y="3221"/>
                    <a:pt x="2173" y="3212"/>
                    <a:pt x="2258" y="3212"/>
                  </a:cubicBezTo>
                  <a:cubicBezTo>
                    <a:pt x="2300" y="3212"/>
                    <a:pt x="2342" y="3214"/>
                    <a:pt x="2382" y="3221"/>
                  </a:cubicBezTo>
                  <a:cubicBezTo>
                    <a:pt x="2562" y="3252"/>
                    <a:pt x="2707" y="3377"/>
                    <a:pt x="2857" y="3479"/>
                  </a:cubicBezTo>
                  <a:cubicBezTo>
                    <a:pt x="2974" y="3560"/>
                    <a:pt x="3113" y="3630"/>
                    <a:pt x="3250" y="3630"/>
                  </a:cubicBezTo>
                  <a:cubicBezTo>
                    <a:pt x="3290" y="3630"/>
                    <a:pt x="3329" y="3624"/>
                    <a:pt x="3368" y="3611"/>
                  </a:cubicBezTo>
                  <a:cubicBezTo>
                    <a:pt x="3421" y="3594"/>
                    <a:pt x="3471" y="3563"/>
                    <a:pt x="3525" y="3547"/>
                  </a:cubicBezTo>
                  <a:cubicBezTo>
                    <a:pt x="3552" y="3540"/>
                    <a:pt x="3579" y="3536"/>
                    <a:pt x="3606" y="3536"/>
                  </a:cubicBezTo>
                  <a:cubicBezTo>
                    <a:pt x="3744" y="3536"/>
                    <a:pt x="3878" y="3625"/>
                    <a:pt x="3986" y="3719"/>
                  </a:cubicBezTo>
                  <a:cubicBezTo>
                    <a:pt x="4114" y="3832"/>
                    <a:pt x="4244" y="3965"/>
                    <a:pt x="4414" y="3988"/>
                  </a:cubicBezTo>
                  <a:cubicBezTo>
                    <a:pt x="4432" y="3990"/>
                    <a:pt x="4450" y="3991"/>
                    <a:pt x="4468" y="3991"/>
                  </a:cubicBezTo>
                  <a:cubicBezTo>
                    <a:pt x="4656" y="3991"/>
                    <a:pt x="4837" y="3868"/>
                    <a:pt x="5027" y="3868"/>
                  </a:cubicBezTo>
                  <a:cubicBezTo>
                    <a:pt x="5037" y="3868"/>
                    <a:pt x="5047" y="3868"/>
                    <a:pt x="5057" y="3869"/>
                  </a:cubicBezTo>
                  <a:cubicBezTo>
                    <a:pt x="5204" y="3879"/>
                    <a:pt x="5332" y="3968"/>
                    <a:pt x="5474" y="4004"/>
                  </a:cubicBezTo>
                  <a:cubicBezTo>
                    <a:pt x="5518" y="4015"/>
                    <a:pt x="5563" y="4021"/>
                    <a:pt x="5609" y="4021"/>
                  </a:cubicBezTo>
                  <a:cubicBezTo>
                    <a:pt x="5839" y="4021"/>
                    <a:pt x="6069" y="3882"/>
                    <a:pt x="6164" y="3670"/>
                  </a:cubicBezTo>
                  <a:cubicBezTo>
                    <a:pt x="6272" y="3431"/>
                    <a:pt x="6336" y="3172"/>
                    <a:pt x="6547" y="3015"/>
                  </a:cubicBezTo>
                  <a:cubicBezTo>
                    <a:pt x="6759" y="2859"/>
                    <a:pt x="7001" y="2703"/>
                    <a:pt x="7076" y="2451"/>
                  </a:cubicBezTo>
                  <a:cubicBezTo>
                    <a:pt x="7152" y="2197"/>
                    <a:pt x="7039" y="1897"/>
                    <a:pt x="7179" y="1672"/>
                  </a:cubicBezTo>
                  <a:cubicBezTo>
                    <a:pt x="7281" y="1507"/>
                    <a:pt x="7498" y="1421"/>
                    <a:pt x="7554" y="1236"/>
                  </a:cubicBezTo>
                  <a:cubicBezTo>
                    <a:pt x="7586" y="1132"/>
                    <a:pt x="7556" y="1018"/>
                    <a:pt x="7542" y="910"/>
                  </a:cubicBezTo>
                  <a:cubicBezTo>
                    <a:pt x="7495" y="562"/>
                    <a:pt x="7666" y="256"/>
                    <a:pt x="79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7"/>
            <p:cNvSpPr/>
            <p:nvPr/>
          </p:nvSpPr>
          <p:spPr>
            <a:xfrm>
              <a:off x="2146425" y="2273300"/>
              <a:ext cx="51050" cy="113850"/>
            </a:xfrm>
            <a:custGeom>
              <a:rect b="b" l="l" r="r" t="t"/>
              <a:pathLst>
                <a:path extrusionOk="0" h="4554" w="2042">
                  <a:moveTo>
                    <a:pt x="1049" y="0"/>
                  </a:moveTo>
                  <a:cubicBezTo>
                    <a:pt x="1020" y="0"/>
                    <a:pt x="994" y="21"/>
                    <a:pt x="986" y="50"/>
                  </a:cubicBezTo>
                  <a:lnTo>
                    <a:pt x="8" y="4261"/>
                  </a:lnTo>
                  <a:cubicBezTo>
                    <a:pt x="1" y="4296"/>
                    <a:pt x="22" y="4330"/>
                    <a:pt x="57" y="4338"/>
                  </a:cubicBezTo>
                  <a:lnTo>
                    <a:pt x="978" y="4552"/>
                  </a:lnTo>
                  <a:cubicBezTo>
                    <a:pt x="982" y="4553"/>
                    <a:pt x="987" y="4553"/>
                    <a:pt x="992" y="4553"/>
                  </a:cubicBezTo>
                  <a:cubicBezTo>
                    <a:pt x="1021" y="4553"/>
                    <a:pt x="1048" y="4534"/>
                    <a:pt x="1055" y="4504"/>
                  </a:cubicBezTo>
                  <a:lnTo>
                    <a:pt x="2033" y="293"/>
                  </a:lnTo>
                  <a:cubicBezTo>
                    <a:pt x="2041" y="258"/>
                    <a:pt x="2019" y="224"/>
                    <a:pt x="1984" y="216"/>
                  </a:cubicBezTo>
                  <a:lnTo>
                    <a:pt x="1064" y="2"/>
                  </a:lnTo>
                  <a:cubicBezTo>
                    <a:pt x="1059" y="1"/>
                    <a:pt x="1054" y="0"/>
                    <a:pt x="1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7"/>
            <p:cNvSpPr/>
            <p:nvPr/>
          </p:nvSpPr>
          <p:spPr>
            <a:xfrm>
              <a:off x="2148075" y="2291975"/>
              <a:ext cx="30650" cy="86850"/>
            </a:xfrm>
            <a:custGeom>
              <a:rect b="b" l="l" r="r" t="t"/>
              <a:pathLst>
                <a:path extrusionOk="0" h="3474" w="1226">
                  <a:moveTo>
                    <a:pt x="766" y="0"/>
                  </a:moveTo>
                  <a:lnTo>
                    <a:pt x="17" y="3222"/>
                  </a:lnTo>
                  <a:cubicBezTo>
                    <a:pt x="1" y="3292"/>
                    <a:pt x="7" y="3363"/>
                    <a:pt x="30" y="3426"/>
                  </a:cubicBezTo>
                  <a:cubicBezTo>
                    <a:pt x="50" y="3437"/>
                    <a:pt x="70" y="3447"/>
                    <a:pt x="91" y="3453"/>
                  </a:cubicBezTo>
                  <a:cubicBezTo>
                    <a:pt x="83" y="3466"/>
                    <a:pt x="97" y="3474"/>
                    <a:pt x="114" y="3474"/>
                  </a:cubicBezTo>
                  <a:cubicBezTo>
                    <a:pt x="125" y="3474"/>
                    <a:pt x="138" y="3471"/>
                    <a:pt x="147" y="3465"/>
                  </a:cubicBezTo>
                  <a:cubicBezTo>
                    <a:pt x="563" y="3165"/>
                    <a:pt x="1159" y="3213"/>
                    <a:pt x="1200" y="2702"/>
                  </a:cubicBezTo>
                  <a:cubicBezTo>
                    <a:pt x="1226" y="2398"/>
                    <a:pt x="901" y="1611"/>
                    <a:pt x="901" y="1306"/>
                  </a:cubicBezTo>
                  <a:cubicBezTo>
                    <a:pt x="900" y="1063"/>
                    <a:pt x="956" y="823"/>
                    <a:pt x="954" y="580"/>
                  </a:cubicBezTo>
                  <a:cubicBezTo>
                    <a:pt x="954" y="373"/>
                    <a:pt x="902" y="152"/>
                    <a:pt x="766"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7"/>
            <p:cNvSpPr/>
            <p:nvPr/>
          </p:nvSpPr>
          <p:spPr>
            <a:xfrm>
              <a:off x="2172850" y="2290900"/>
              <a:ext cx="22175" cy="61800"/>
            </a:xfrm>
            <a:custGeom>
              <a:rect b="b" l="l" r="r" t="t"/>
              <a:pathLst>
                <a:path extrusionOk="0" h="2472" w="887">
                  <a:moveTo>
                    <a:pt x="887" y="1"/>
                  </a:moveTo>
                  <a:cubicBezTo>
                    <a:pt x="673" y="140"/>
                    <a:pt x="502" y="351"/>
                    <a:pt x="421" y="594"/>
                  </a:cubicBezTo>
                  <a:lnTo>
                    <a:pt x="422" y="594"/>
                  </a:lnTo>
                  <a:cubicBezTo>
                    <a:pt x="410" y="628"/>
                    <a:pt x="400" y="664"/>
                    <a:pt x="377" y="692"/>
                  </a:cubicBezTo>
                  <a:cubicBezTo>
                    <a:pt x="355" y="719"/>
                    <a:pt x="324" y="736"/>
                    <a:pt x="298" y="760"/>
                  </a:cubicBezTo>
                  <a:cubicBezTo>
                    <a:pt x="199" y="850"/>
                    <a:pt x="208" y="1007"/>
                    <a:pt x="152" y="1128"/>
                  </a:cubicBezTo>
                  <a:cubicBezTo>
                    <a:pt x="119" y="1199"/>
                    <a:pt x="64" y="1259"/>
                    <a:pt x="35" y="1331"/>
                  </a:cubicBezTo>
                  <a:cubicBezTo>
                    <a:pt x="1" y="1418"/>
                    <a:pt x="6" y="1514"/>
                    <a:pt x="17" y="1606"/>
                  </a:cubicBezTo>
                  <a:cubicBezTo>
                    <a:pt x="56" y="1911"/>
                    <a:pt x="158" y="2207"/>
                    <a:pt x="313" y="2471"/>
                  </a:cubicBezTo>
                  <a:lnTo>
                    <a:pt x="887" y="1"/>
                  </a:ln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7"/>
            <p:cNvSpPr/>
            <p:nvPr/>
          </p:nvSpPr>
          <p:spPr>
            <a:xfrm>
              <a:off x="2170600" y="2274750"/>
              <a:ext cx="25025" cy="10450"/>
            </a:xfrm>
            <a:custGeom>
              <a:rect b="b" l="l" r="r" t="t"/>
              <a:pathLst>
                <a:path extrusionOk="0" h="418" w="1001">
                  <a:moveTo>
                    <a:pt x="313" y="1"/>
                  </a:moveTo>
                  <a:cubicBezTo>
                    <a:pt x="184" y="1"/>
                    <a:pt x="65" y="72"/>
                    <a:pt x="1" y="182"/>
                  </a:cubicBezTo>
                  <a:cubicBezTo>
                    <a:pt x="33" y="214"/>
                    <a:pt x="75" y="239"/>
                    <a:pt x="116" y="260"/>
                  </a:cubicBezTo>
                  <a:cubicBezTo>
                    <a:pt x="277" y="344"/>
                    <a:pt x="453" y="406"/>
                    <a:pt x="635" y="416"/>
                  </a:cubicBezTo>
                  <a:cubicBezTo>
                    <a:pt x="649" y="417"/>
                    <a:pt x="664" y="417"/>
                    <a:pt x="678" y="417"/>
                  </a:cubicBezTo>
                  <a:cubicBezTo>
                    <a:pt x="789" y="417"/>
                    <a:pt x="901" y="395"/>
                    <a:pt x="1001" y="348"/>
                  </a:cubicBezTo>
                  <a:cubicBezTo>
                    <a:pt x="967" y="223"/>
                    <a:pt x="869" y="120"/>
                    <a:pt x="734" y="89"/>
                  </a:cubicBezTo>
                  <a:lnTo>
                    <a:pt x="395" y="10"/>
                  </a:lnTo>
                  <a:cubicBezTo>
                    <a:pt x="367" y="4"/>
                    <a:pt x="340" y="1"/>
                    <a:pt x="313"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7"/>
            <p:cNvSpPr/>
            <p:nvPr/>
          </p:nvSpPr>
          <p:spPr>
            <a:xfrm>
              <a:off x="2187400" y="2300700"/>
              <a:ext cx="14125" cy="35875"/>
            </a:xfrm>
            <a:custGeom>
              <a:rect b="b" l="l" r="r" t="t"/>
              <a:pathLst>
                <a:path extrusionOk="0" h="1435" w="565">
                  <a:moveTo>
                    <a:pt x="149" y="1"/>
                  </a:moveTo>
                  <a:cubicBezTo>
                    <a:pt x="146" y="1"/>
                    <a:pt x="144" y="1"/>
                    <a:pt x="141" y="2"/>
                  </a:cubicBezTo>
                  <a:cubicBezTo>
                    <a:pt x="122" y="6"/>
                    <a:pt x="111" y="26"/>
                    <a:pt x="104" y="44"/>
                  </a:cubicBezTo>
                  <a:cubicBezTo>
                    <a:pt x="12" y="251"/>
                    <a:pt x="1" y="483"/>
                    <a:pt x="18" y="705"/>
                  </a:cubicBezTo>
                  <a:cubicBezTo>
                    <a:pt x="25" y="794"/>
                    <a:pt x="174" y="1378"/>
                    <a:pt x="129" y="1432"/>
                  </a:cubicBezTo>
                  <a:lnTo>
                    <a:pt x="129" y="1432"/>
                  </a:lnTo>
                  <a:cubicBezTo>
                    <a:pt x="239" y="1324"/>
                    <a:pt x="351" y="1215"/>
                    <a:pt x="432" y="1083"/>
                  </a:cubicBezTo>
                  <a:cubicBezTo>
                    <a:pt x="514" y="951"/>
                    <a:pt x="565" y="793"/>
                    <a:pt x="539" y="639"/>
                  </a:cubicBezTo>
                  <a:cubicBezTo>
                    <a:pt x="516" y="499"/>
                    <a:pt x="433" y="377"/>
                    <a:pt x="353" y="260"/>
                  </a:cubicBezTo>
                  <a:cubicBezTo>
                    <a:pt x="302" y="187"/>
                    <a:pt x="253" y="115"/>
                    <a:pt x="204" y="42"/>
                  </a:cubicBezTo>
                  <a:cubicBezTo>
                    <a:pt x="190" y="22"/>
                    <a:pt x="171" y="1"/>
                    <a:pt x="149" y="1"/>
                  </a:cubicBezTo>
                  <a:close/>
                  <a:moveTo>
                    <a:pt x="129" y="1432"/>
                  </a:moveTo>
                  <a:lnTo>
                    <a:pt x="129" y="1432"/>
                  </a:lnTo>
                  <a:cubicBezTo>
                    <a:pt x="128" y="1433"/>
                    <a:pt x="127" y="1433"/>
                    <a:pt x="127" y="1434"/>
                  </a:cubicBezTo>
                  <a:cubicBezTo>
                    <a:pt x="127" y="1433"/>
                    <a:pt x="128" y="1433"/>
                    <a:pt x="129" y="1432"/>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7"/>
            <p:cNvSpPr/>
            <p:nvPr/>
          </p:nvSpPr>
          <p:spPr>
            <a:xfrm>
              <a:off x="2188750" y="2300700"/>
              <a:ext cx="10075" cy="10525"/>
            </a:xfrm>
            <a:custGeom>
              <a:rect b="b" l="l" r="r" t="t"/>
              <a:pathLst>
                <a:path extrusionOk="0" h="421" w="403">
                  <a:moveTo>
                    <a:pt x="95" y="1"/>
                  </a:moveTo>
                  <a:cubicBezTo>
                    <a:pt x="92" y="1"/>
                    <a:pt x="90" y="1"/>
                    <a:pt x="87" y="2"/>
                  </a:cubicBezTo>
                  <a:cubicBezTo>
                    <a:pt x="68" y="6"/>
                    <a:pt x="57" y="26"/>
                    <a:pt x="50" y="44"/>
                  </a:cubicBezTo>
                  <a:cubicBezTo>
                    <a:pt x="29" y="89"/>
                    <a:pt x="14" y="136"/>
                    <a:pt x="0" y="182"/>
                  </a:cubicBezTo>
                  <a:cubicBezTo>
                    <a:pt x="19" y="215"/>
                    <a:pt x="40" y="245"/>
                    <a:pt x="66" y="273"/>
                  </a:cubicBezTo>
                  <a:cubicBezTo>
                    <a:pt x="151" y="366"/>
                    <a:pt x="277" y="421"/>
                    <a:pt x="402" y="421"/>
                  </a:cubicBezTo>
                  <a:cubicBezTo>
                    <a:pt x="370" y="365"/>
                    <a:pt x="335" y="311"/>
                    <a:pt x="299" y="260"/>
                  </a:cubicBezTo>
                  <a:cubicBezTo>
                    <a:pt x="248" y="187"/>
                    <a:pt x="199" y="115"/>
                    <a:pt x="150" y="42"/>
                  </a:cubicBezTo>
                  <a:cubicBezTo>
                    <a:pt x="136" y="22"/>
                    <a:pt x="117" y="1"/>
                    <a:pt x="95"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7"/>
            <p:cNvSpPr/>
            <p:nvPr/>
          </p:nvSpPr>
          <p:spPr>
            <a:xfrm>
              <a:off x="2187575" y="2307500"/>
              <a:ext cx="11725" cy="29075"/>
            </a:xfrm>
            <a:custGeom>
              <a:rect b="b" l="l" r="r" t="t"/>
              <a:pathLst>
                <a:path extrusionOk="0" h="1163" w="469">
                  <a:moveTo>
                    <a:pt x="26" y="1"/>
                  </a:moveTo>
                  <a:cubicBezTo>
                    <a:pt x="0" y="142"/>
                    <a:pt x="0" y="290"/>
                    <a:pt x="11" y="433"/>
                  </a:cubicBezTo>
                  <a:cubicBezTo>
                    <a:pt x="18" y="522"/>
                    <a:pt x="167" y="1106"/>
                    <a:pt x="122" y="1160"/>
                  </a:cubicBezTo>
                  <a:lnTo>
                    <a:pt x="122" y="1160"/>
                  </a:lnTo>
                  <a:cubicBezTo>
                    <a:pt x="232" y="1052"/>
                    <a:pt x="344" y="943"/>
                    <a:pt x="425" y="811"/>
                  </a:cubicBezTo>
                  <a:cubicBezTo>
                    <a:pt x="441" y="786"/>
                    <a:pt x="456" y="758"/>
                    <a:pt x="469" y="731"/>
                  </a:cubicBezTo>
                  <a:cubicBezTo>
                    <a:pt x="421" y="622"/>
                    <a:pt x="356" y="519"/>
                    <a:pt x="292" y="419"/>
                  </a:cubicBezTo>
                  <a:cubicBezTo>
                    <a:pt x="204" y="280"/>
                    <a:pt x="115" y="140"/>
                    <a:pt x="26" y="1"/>
                  </a:cubicBezTo>
                  <a:close/>
                  <a:moveTo>
                    <a:pt x="122" y="1160"/>
                  </a:moveTo>
                  <a:lnTo>
                    <a:pt x="122" y="1160"/>
                  </a:lnTo>
                  <a:cubicBezTo>
                    <a:pt x="121" y="1161"/>
                    <a:pt x="120" y="1161"/>
                    <a:pt x="120" y="1162"/>
                  </a:cubicBezTo>
                  <a:cubicBezTo>
                    <a:pt x="120" y="1161"/>
                    <a:pt x="121" y="1161"/>
                    <a:pt x="122" y="116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7"/>
            <p:cNvSpPr/>
            <p:nvPr/>
          </p:nvSpPr>
          <p:spPr>
            <a:xfrm>
              <a:off x="2178450" y="2309425"/>
              <a:ext cx="19125" cy="40200"/>
            </a:xfrm>
            <a:custGeom>
              <a:rect b="b" l="l" r="r" t="t"/>
              <a:pathLst>
                <a:path extrusionOk="0" h="1608" w="765">
                  <a:moveTo>
                    <a:pt x="269" y="1"/>
                  </a:moveTo>
                  <a:cubicBezTo>
                    <a:pt x="121" y="183"/>
                    <a:pt x="1" y="533"/>
                    <a:pt x="74" y="768"/>
                  </a:cubicBezTo>
                  <a:cubicBezTo>
                    <a:pt x="117" y="905"/>
                    <a:pt x="232" y="1009"/>
                    <a:pt x="274" y="1148"/>
                  </a:cubicBezTo>
                  <a:cubicBezTo>
                    <a:pt x="288" y="1195"/>
                    <a:pt x="305" y="1607"/>
                    <a:pt x="240" y="1607"/>
                  </a:cubicBezTo>
                  <a:cubicBezTo>
                    <a:pt x="310" y="1607"/>
                    <a:pt x="363" y="1545"/>
                    <a:pt x="404" y="1488"/>
                  </a:cubicBezTo>
                  <a:lnTo>
                    <a:pt x="602" y="1209"/>
                  </a:lnTo>
                  <a:cubicBezTo>
                    <a:pt x="681" y="1098"/>
                    <a:pt x="765" y="972"/>
                    <a:pt x="747" y="837"/>
                  </a:cubicBezTo>
                  <a:cubicBezTo>
                    <a:pt x="738" y="771"/>
                    <a:pt x="707" y="711"/>
                    <a:pt x="675" y="653"/>
                  </a:cubicBezTo>
                  <a:cubicBezTo>
                    <a:pt x="555" y="434"/>
                    <a:pt x="431" y="189"/>
                    <a:pt x="269"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7"/>
            <p:cNvSpPr/>
            <p:nvPr/>
          </p:nvSpPr>
          <p:spPr>
            <a:xfrm>
              <a:off x="2182650" y="2309425"/>
              <a:ext cx="10400" cy="12150"/>
            </a:xfrm>
            <a:custGeom>
              <a:rect b="b" l="l" r="r" t="t"/>
              <a:pathLst>
                <a:path extrusionOk="0" h="486" w="416">
                  <a:moveTo>
                    <a:pt x="101" y="1"/>
                  </a:moveTo>
                  <a:cubicBezTo>
                    <a:pt x="64" y="44"/>
                    <a:pt x="31" y="99"/>
                    <a:pt x="1" y="159"/>
                  </a:cubicBezTo>
                  <a:cubicBezTo>
                    <a:pt x="25" y="219"/>
                    <a:pt x="54" y="277"/>
                    <a:pt x="96" y="328"/>
                  </a:cubicBezTo>
                  <a:cubicBezTo>
                    <a:pt x="172" y="422"/>
                    <a:pt x="293" y="486"/>
                    <a:pt x="410" y="486"/>
                  </a:cubicBezTo>
                  <a:cubicBezTo>
                    <a:pt x="412" y="486"/>
                    <a:pt x="414" y="486"/>
                    <a:pt x="416" y="486"/>
                  </a:cubicBezTo>
                  <a:cubicBezTo>
                    <a:pt x="322" y="316"/>
                    <a:pt x="222" y="142"/>
                    <a:pt x="10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7"/>
            <p:cNvSpPr/>
            <p:nvPr/>
          </p:nvSpPr>
          <p:spPr>
            <a:xfrm>
              <a:off x="2179150" y="2315850"/>
              <a:ext cx="15275" cy="33775"/>
            </a:xfrm>
            <a:custGeom>
              <a:rect b="b" l="l" r="r" t="t"/>
              <a:pathLst>
                <a:path extrusionOk="0" h="1351" w="611">
                  <a:moveTo>
                    <a:pt x="97" y="0"/>
                  </a:moveTo>
                  <a:cubicBezTo>
                    <a:pt x="31" y="169"/>
                    <a:pt x="0" y="363"/>
                    <a:pt x="46" y="511"/>
                  </a:cubicBezTo>
                  <a:cubicBezTo>
                    <a:pt x="89" y="648"/>
                    <a:pt x="204" y="752"/>
                    <a:pt x="246" y="891"/>
                  </a:cubicBezTo>
                  <a:cubicBezTo>
                    <a:pt x="260" y="937"/>
                    <a:pt x="277" y="1350"/>
                    <a:pt x="212" y="1350"/>
                  </a:cubicBezTo>
                  <a:cubicBezTo>
                    <a:pt x="282" y="1350"/>
                    <a:pt x="335" y="1288"/>
                    <a:pt x="376" y="1230"/>
                  </a:cubicBezTo>
                  <a:lnTo>
                    <a:pt x="574" y="952"/>
                  </a:lnTo>
                  <a:cubicBezTo>
                    <a:pt x="586" y="934"/>
                    <a:pt x="598" y="917"/>
                    <a:pt x="610" y="899"/>
                  </a:cubicBezTo>
                  <a:cubicBezTo>
                    <a:pt x="567" y="778"/>
                    <a:pt x="505" y="660"/>
                    <a:pt x="441" y="548"/>
                  </a:cubicBezTo>
                  <a:cubicBezTo>
                    <a:pt x="335" y="360"/>
                    <a:pt x="220" y="178"/>
                    <a:pt x="97"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7"/>
            <p:cNvSpPr/>
            <p:nvPr/>
          </p:nvSpPr>
          <p:spPr>
            <a:xfrm>
              <a:off x="2174925" y="2318450"/>
              <a:ext cx="17350" cy="44750"/>
            </a:xfrm>
            <a:custGeom>
              <a:rect b="b" l="l" r="r" t="t"/>
              <a:pathLst>
                <a:path extrusionOk="0" h="1790" w="694">
                  <a:moveTo>
                    <a:pt x="145" y="1"/>
                  </a:moveTo>
                  <a:cubicBezTo>
                    <a:pt x="0" y="287"/>
                    <a:pt x="9" y="646"/>
                    <a:pt x="168" y="925"/>
                  </a:cubicBezTo>
                  <a:cubicBezTo>
                    <a:pt x="198" y="978"/>
                    <a:pt x="233" y="1027"/>
                    <a:pt x="255" y="1084"/>
                  </a:cubicBezTo>
                  <a:cubicBezTo>
                    <a:pt x="343" y="1308"/>
                    <a:pt x="179" y="1485"/>
                    <a:pt x="202" y="1692"/>
                  </a:cubicBezTo>
                  <a:cubicBezTo>
                    <a:pt x="208" y="1735"/>
                    <a:pt x="235" y="1779"/>
                    <a:pt x="278" y="1788"/>
                  </a:cubicBezTo>
                  <a:cubicBezTo>
                    <a:pt x="283" y="1789"/>
                    <a:pt x="289" y="1789"/>
                    <a:pt x="294" y="1789"/>
                  </a:cubicBezTo>
                  <a:cubicBezTo>
                    <a:pt x="338" y="1789"/>
                    <a:pt x="377" y="1755"/>
                    <a:pt x="406" y="1721"/>
                  </a:cubicBezTo>
                  <a:cubicBezTo>
                    <a:pt x="539" y="1565"/>
                    <a:pt x="620" y="1371"/>
                    <a:pt x="667" y="1172"/>
                  </a:cubicBezTo>
                  <a:cubicBezTo>
                    <a:pt x="682" y="1108"/>
                    <a:pt x="694" y="1042"/>
                    <a:pt x="685" y="978"/>
                  </a:cubicBezTo>
                  <a:cubicBezTo>
                    <a:pt x="674" y="892"/>
                    <a:pt x="629" y="814"/>
                    <a:pt x="584" y="739"/>
                  </a:cubicBezTo>
                  <a:cubicBezTo>
                    <a:pt x="438" y="494"/>
                    <a:pt x="292" y="247"/>
                    <a:pt x="145"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7"/>
            <p:cNvSpPr/>
            <p:nvPr/>
          </p:nvSpPr>
          <p:spPr>
            <a:xfrm>
              <a:off x="2177075" y="2318450"/>
              <a:ext cx="9125" cy="12875"/>
            </a:xfrm>
            <a:custGeom>
              <a:rect b="b" l="l" r="r" t="t"/>
              <a:pathLst>
                <a:path extrusionOk="0" h="515" w="365">
                  <a:moveTo>
                    <a:pt x="59" y="1"/>
                  </a:moveTo>
                  <a:cubicBezTo>
                    <a:pt x="35" y="49"/>
                    <a:pt x="16" y="101"/>
                    <a:pt x="1" y="152"/>
                  </a:cubicBezTo>
                  <a:cubicBezTo>
                    <a:pt x="28" y="244"/>
                    <a:pt x="65" y="331"/>
                    <a:pt x="124" y="401"/>
                  </a:cubicBezTo>
                  <a:cubicBezTo>
                    <a:pt x="182" y="471"/>
                    <a:pt x="270" y="515"/>
                    <a:pt x="355" y="515"/>
                  </a:cubicBezTo>
                  <a:cubicBezTo>
                    <a:pt x="358" y="515"/>
                    <a:pt x="361" y="514"/>
                    <a:pt x="364" y="514"/>
                  </a:cubicBezTo>
                  <a:cubicBezTo>
                    <a:pt x="262" y="343"/>
                    <a:pt x="161" y="172"/>
                    <a:pt x="5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7"/>
            <p:cNvSpPr/>
            <p:nvPr/>
          </p:nvSpPr>
          <p:spPr>
            <a:xfrm>
              <a:off x="2175225" y="2323225"/>
              <a:ext cx="10025" cy="38525"/>
            </a:xfrm>
            <a:custGeom>
              <a:rect b="b" l="l" r="r" t="t"/>
              <a:pathLst>
                <a:path extrusionOk="0" h="1541" w="401">
                  <a:moveTo>
                    <a:pt x="64" y="1"/>
                  </a:moveTo>
                  <a:cubicBezTo>
                    <a:pt x="0" y="244"/>
                    <a:pt x="31" y="513"/>
                    <a:pt x="156" y="734"/>
                  </a:cubicBezTo>
                  <a:cubicBezTo>
                    <a:pt x="186" y="787"/>
                    <a:pt x="221" y="836"/>
                    <a:pt x="243" y="893"/>
                  </a:cubicBezTo>
                  <a:cubicBezTo>
                    <a:pt x="331" y="1117"/>
                    <a:pt x="167" y="1294"/>
                    <a:pt x="190" y="1501"/>
                  </a:cubicBezTo>
                  <a:cubicBezTo>
                    <a:pt x="191" y="1514"/>
                    <a:pt x="196" y="1527"/>
                    <a:pt x="202" y="1541"/>
                  </a:cubicBezTo>
                  <a:cubicBezTo>
                    <a:pt x="271" y="1266"/>
                    <a:pt x="401" y="996"/>
                    <a:pt x="332" y="726"/>
                  </a:cubicBezTo>
                  <a:cubicBezTo>
                    <a:pt x="300" y="602"/>
                    <a:pt x="229" y="492"/>
                    <a:pt x="175" y="377"/>
                  </a:cubicBezTo>
                  <a:cubicBezTo>
                    <a:pt x="119" y="258"/>
                    <a:pt x="81" y="130"/>
                    <a:pt x="64"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7"/>
            <p:cNvSpPr/>
            <p:nvPr/>
          </p:nvSpPr>
          <p:spPr>
            <a:xfrm>
              <a:off x="2389950" y="1743475"/>
              <a:ext cx="82625" cy="116025"/>
            </a:xfrm>
            <a:custGeom>
              <a:rect b="b" l="l" r="r" t="t"/>
              <a:pathLst>
                <a:path extrusionOk="0" h="4641" w="3305">
                  <a:moveTo>
                    <a:pt x="2079" y="0"/>
                  </a:moveTo>
                  <a:cubicBezTo>
                    <a:pt x="2077" y="0"/>
                    <a:pt x="2075" y="1"/>
                    <a:pt x="2075" y="3"/>
                  </a:cubicBezTo>
                  <a:cubicBezTo>
                    <a:pt x="2003" y="215"/>
                    <a:pt x="1862" y="413"/>
                    <a:pt x="1656" y="500"/>
                  </a:cubicBezTo>
                  <a:cubicBezTo>
                    <a:pt x="1534" y="553"/>
                    <a:pt x="1396" y="563"/>
                    <a:pt x="1266" y="590"/>
                  </a:cubicBezTo>
                  <a:cubicBezTo>
                    <a:pt x="1134" y="618"/>
                    <a:pt x="999" y="669"/>
                    <a:pt x="921" y="779"/>
                  </a:cubicBezTo>
                  <a:cubicBezTo>
                    <a:pt x="795" y="959"/>
                    <a:pt x="875" y="1206"/>
                    <a:pt x="840" y="1424"/>
                  </a:cubicBezTo>
                  <a:cubicBezTo>
                    <a:pt x="815" y="1583"/>
                    <a:pt x="720" y="1730"/>
                    <a:pt x="587" y="1821"/>
                  </a:cubicBezTo>
                  <a:cubicBezTo>
                    <a:pt x="483" y="1891"/>
                    <a:pt x="350" y="1935"/>
                    <a:pt x="288" y="2045"/>
                  </a:cubicBezTo>
                  <a:cubicBezTo>
                    <a:pt x="226" y="2153"/>
                    <a:pt x="256" y="2291"/>
                    <a:pt x="225" y="2412"/>
                  </a:cubicBezTo>
                  <a:cubicBezTo>
                    <a:pt x="196" y="2526"/>
                    <a:pt x="103" y="2790"/>
                    <a:pt x="51" y="2893"/>
                  </a:cubicBezTo>
                  <a:cubicBezTo>
                    <a:pt x="0" y="2994"/>
                    <a:pt x="5" y="2963"/>
                    <a:pt x="19" y="3075"/>
                  </a:cubicBezTo>
                  <a:cubicBezTo>
                    <a:pt x="54" y="3363"/>
                    <a:pt x="37" y="3574"/>
                    <a:pt x="294" y="3793"/>
                  </a:cubicBezTo>
                  <a:cubicBezTo>
                    <a:pt x="661" y="4106"/>
                    <a:pt x="1365" y="4641"/>
                    <a:pt x="2111" y="4641"/>
                  </a:cubicBezTo>
                  <a:cubicBezTo>
                    <a:pt x="2675" y="4640"/>
                    <a:pt x="3304" y="2692"/>
                    <a:pt x="3173" y="2097"/>
                  </a:cubicBezTo>
                  <a:lnTo>
                    <a:pt x="3173" y="2096"/>
                  </a:lnTo>
                  <a:cubicBezTo>
                    <a:pt x="3136" y="1928"/>
                    <a:pt x="3205" y="1751"/>
                    <a:pt x="3177" y="1580"/>
                  </a:cubicBezTo>
                  <a:cubicBezTo>
                    <a:pt x="3149" y="1427"/>
                    <a:pt x="3088" y="1281"/>
                    <a:pt x="3019" y="1140"/>
                  </a:cubicBezTo>
                  <a:cubicBezTo>
                    <a:pt x="2797" y="680"/>
                    <a:pt x="2143" y="0"/>
                    <a:pt x="2079"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7"/>
            <p:cNvSpPr/>
            <p:nvPr/>
          </p:nvSpPr>
          <p:spPr>
            <a:xfrm>
              <a:off x="2469350" y="1782975"/>
              <a:ext cx="200" cy="1875"/>
            </a:xfrm>
            <a:custGeom>
              <a:rect b="b" l="l" r="r" t="t"/>
              <a:pathLst>
                <a:path extrusionOk="0" h="75" w="8">
                  <a:moveTo>
                    <a:pt x="1" y="0"/>
                  </a:moveTo>
                  <a:cubicBezTo>
                    <a:pt x="4" y="25"/>
                    <a:pt x="6" y="50"/>
                    <a:pt x="7" y="74"/>
                  </a:cubicBezTo>
                  <a:cubicBezTo>
                    <a:pt x="6" y="50"/>
                    <a:pt x="5" y="25"/>
                    <a:pt x="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7"/>
            <p:cNvSpPr/>
            <p:nvPr/>
          </p:nvSpPr>
          <p:spPr>
            <a:xfrm>
              <a:off x="2469325" y="1787450"/>
              <a:ext cx="125" cy="1200"/>
            </a:xfrm>
            <a:custGeom>
              <a:rect b="b" l="l" r="r" t="t"/>
              <a:pathLst>
                <a:path extrusionOk="0" h="48" w="5">
                  <a:moveTo>
                    <a:pt x="5" y="0"/>
                  </a:moveTo>
                  <a:cubicBezTo>
                    <a:pt x="3" y="17"/>
                    <a:pt x="2" y="32"/>
                    <a:pt x="1" y="48"/>
                  </a:cubicBezTo>
                  <a:cubicBezTo>
                    <a:pt x="2" y="32"/>
                    <a:pt x="3" y="17"/>
                    <a:pt x="5"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7"/>
            <p:cNvSpPr/>
            <p:nvPr/>
          </p:nvSpPr>
          <p:spPr>
            <a:xfrm>
              <a:off x="2469500" y="1785450"/>
              <a:ext cx="50" cy="1250"/>
            </a:xfrm>
            <a:custGeom>
              <a:rect b="b" l="l" r="r" t="t"/>
              <a:pathLst>
                <a:path extrusionOk="0" h="50" w="2">
                  <a:moveTo>
                    <a:pt x="1" y="0"/>
                  </a:moveTo>
                  <a:cubicBezTo>
                    <a:pt x="1" y="17"/>
                    <a:pt x="0" y="33"/>
                    <a:pt x="0" y="50"/>
                  </a:cubicBezTo>
                  <a:cubicBezTo>
                    <a:pt x="0" y="33"/>
                    <a:pt x="1" y="17"/>
                    <a:pt x="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7"/>
            <p:cNvSpPr/>
            <p:nvPr/>
          </p:nvSpPr>
          <p:spPr>
            <a:xfrm>
              <a:off x="2469525" y="1784825"/>
              <a:ext cx="25" cy="650"/>
            </a:xfrm>
            <a:custGeom>
              <a:rect b="b" l="l" r="r" t="t"/>
              <a:pathLst>
                <a:path extrusionOk="0" h="26" w="1">
                  <a:moveTo>
                    <a:pt x="0" y="0"/>
                  </a:moveTo>
                  <a:cubicBezTo>
                    <a:pt x="0" y="9"/>
                    <a:pt x="0" y="16"/>
                    <a:pt x="0" y="25"/>
                  </a:cubicBezTo>
                  <a:cubicBezTo>
                    <a:pt x="0" y="16"/>
                    <a:pt x="0" y="9"/>
                    <a:pt x="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7"/>
            <p:cNvSpPr/>
            <p:nvPr/>
          </p:nvSpPr>
          <p:spPr>
            <a:xfrm>
              <a:off x="2469450" y="1786675"/>
              <a:ext cx="75" cy="800"/>
            </a:xfrm>
            <a:custGeom>
              <a:rect b="b" l="l" r="r" t="t"/>
              <a:pathLst>
                <a:path extrusionOk="0" h="32" w="3">
                  <a:moveTo>
                    <a:pt x="2" y="1"/>
                  </a:moveTo>
                  <a:lnTo>
                    <a:pt x="2" y="1"/>
                  </a:lnTo>
                  <a:cubicBezTo>
                    <a:pt x="1" y="11"/>
                    <a:pt x="0" y="22"/>
                    <a:pt x="0" y="31"/>
                  </a:cubicBezTo>
                  <a:cubicBezTo>
                    <a:pt x="0" y="22"/>
                    <a:pt x="1" y="12"/>
                    <a:pt x="2"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7"/>
            <p:cNvSpPr/>
            <p:nvPr/>
          </p:nvSpPr>
          <p:spPr>
            <a:xfrm>
              <a:off x="2469075" y="1788625"/>
              <a:ext cx="275" cy="2350"/>
            </a:xfrm>
            <a:custGeom>
              <a:rect b="b" l="l" r="r" t="t"/>
              <a:pathLst>
                <a:path extrusionOk="0" h="94" w="11">
                  <a:moveTo>
                    <a:pt x="1" y="94"/>
                  </a:moveTo>
                  <a:cubicBezTo>
                    <a:pt x="4" y="63"/>
                    <a:pt x="7" y="31"/>
                    <a:pt x="11" y="1"/>
                  </a:cubicBezTo>
                  <a:cubicBezTo>
                    <a:pt x="7" y="31"/>
                    <a:pt x="4" y="63"/>
                    <a:pt x="1" y="94"/>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7"/>
            <p:cNvSpPr/>
            <p:nvPr/>
          </p:nvSpPr>
          <p:spPr>
            <a:xfrm>
              <a:off x="2390200" y="1743475"/>
              <a:ext cx="79350" cy="74375"/>
            </a:xfrm>
            <a:custGeom>
              <a:rect b="b" l="l" r="r" t="t"/>
              <a:pathLst>
                <a:path extrusionOk="0" h="2975" w="3174">
                  <a:moveTo>
                    <a:pt x="2069" y="0"/>
                  </a:moveTo>
                  <a:cubicBezTo>
                    <a:pt x="2067" y="0"/>
                    <a:pt x="2065" y="1"/>
                    <a:pt x="2065" y="3"/>
                  </a:cubicBezTo>
                  <a:cubicBezTo>
                    <a:pt x="1993" y="215"/>
                    <a:pt x="1852" y="414"/>
                    <a:pt x="1646" y="502"/>
                  </a:cubicBezTo>
                  <a:cubicBezTo>
                    <a:pt x="1524" y="554"/>
                    <a:pt x="1386" y="563"/>
                    <a:pt x="1256" y="590"/>
                  </a:cubicBezTo>
                  <a:cubicBezTo>
                    <a:pt x="1124" y="618"/>
                    <a:pt x="989" y="669"/>
                    <a:pt x="911" y="779"/>
                  </a:cubicBezTo>
                  <a:cubicBezTo>
                    <a:pt x="785" y="959"/>
                    <a:pt x="865" y="1207"/>
                    <a:pt x="830" y="1424"/>
                  </a:cubicBezTo>
                  <a:cubicBezTo>
                    <a:pt x="805" y="1583"/>
                    <a:pt x="710" y="1730"/>
                    <a:pt x="577" y="1821"/>
                  </a:cubicBezTo>
                  <a:cubicBezTo>
                    <a:pt x="473" y="1892"/>
                    <a:pt x="340" y="1935"/>
                    <a:pt x="278" y="2045"/>
                  </a:cubicBezTo>
                  <a:cubicBezTo>
                    <a:pt x="216" y="2153"/>
                    <a:pt x="245" y="2291"/>
                    <a:pt x="215" y="2412"/>
                  </a:cubicBezTo>
                  <a:cubicBezTo>
                    <a:pt x="176" y="2569"/>
                    <a:pt x="116" y="2721"/>
                    <a:pt x="36" y="2861"/>
                  </a:cubicBezTo>
                  <a:cubicBezTo>
                    <a:pt x="13" y="2901"/>
                    <a:pt x="0" y="2929"/>
                    <a:pt x="2" y="2974"/>
                  </a:cubicBezTo>
                  <a:cubicBezTo>
                    <a:pt x="143" y="2911"/>
                    <a:pt x="294" y="2696"/>
                    <a:pt x="311" y="2542"/>
                  </a:cubicBezTo>
                  <a:cubicBezTo>
                    <a:pt x="318" y="2471"/>
                    <a:pt x="305" y="2398"/>
                    <a:pt x="316" y="2327"/>
                  </a:cubicBezTo>
                  <a:cubicBezTo>
                    <a:pt x="368" y="2011"/>
                    <a:pt x="836" y="1932"/>
                    <a:pt x="945" y="1630"/>
                  </a:cubicBezTo>
                  <a:cubicBezTo>
                    <a:pt x="999" y="1482"/>
                    <a:pt x="951" y="1313"/>
                    <a:pt x="998" y="1161"/>
                  </a:cubicBezTo>
                  <a:cubicBezTo>
                    <a:pt x="1074" y="919"/>
                    <a:pt x="1356" y="818"/>
                    <a:pt x="1601" y="753"/>
                  </a:cubicBezTo>
                  <a:cubicBezTo>
                    <a:pt x="1847" y="688"/>
                    <a:pt x="2128" y="596"/>
                    <a:pt x="2217" y="358"/>
                  </a:cubicBezTo>
                  <a:cubicBezTo>
                    <a:pt x="2521" y="731"/>
                    <a:pt x="2818" y="1113"/>
                    <a:pt x="3021" y="1549"/>
                  </a:cubicBezTo>
                  <a:cubicBezTo>
                    <a:pt x="3073" y="1662"/>
                    <a:pt x="3120" y="1780"/>
                    <a:pt x="3156" y="1900"/>
                  </a:cubicBezTo>
                  <a:cubicBezTo>
                    <a:pt x="3159" y="1869"/>
                    <a:pt x="3162" y="1838"/>
                    <a:pt x="3166" y="1807"/>
                  </a:cubicBezTo>
                  <a:cubicBezTo>
                    <a:pt x="3167" y="1791"/>
                    <a:pt x="3168" y="1776"/>
                    <a:pt x="3169" y="1760"/>
                  </a:cubicBezTo>
                  <a:cubicBezTo>
                    <a:pt x="3170" y="1750"/>
                    <a:pt x="3171" y="1740"/>
                    <a:pt x="3171" y="1730"/>
                  </a:cubicBezTo>
                  <a:cubicBezTo>
                    <a:pt x="3172" y="1712"/>
                    <a:pt x="3173" y="1696"/>
                    <a:pt x="3173" y="1679"/>
                  </a:cubicBezTo>
                  <a:cubicBezTo>
                    <a:pt x="3173" y="1672"/>
                    <a:pt x="3173" y="1663"/>
                    <a:pt x="3173" y="1654"/>
                  </a:cubicBezTo>
                  <a:cubicBezTo>
                    <a:pt x="3172" y="1630"/>
                    <a:pt x="3170" y="1606"/>
                    <a:pt x="3167" y="1580"/>
                  </a:cubicBezTo>
                  <a:cubicBezTo>
                    <a:pt x="3139" y="1427"/>
                    <a:pt x="3078" y="1281"/>
                    <a:pt x="3009" y="1140"/>
                  </a:cubicBezTo>
                  <a:cubicBezTo>
                    <a:pt x="2787" y="680"/>
                    <a:pt x="2133" y="0"/>
                    <a:pt x="2069"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7"/>
            <p:cNvSpPr/>
            <p:nvPr/>
          </p:nvSpPr>
          <p:spPr>
            <a:xfrm>
              <a:off x="2422050" y="1778375"/>
              <a:ext cx="24875" cy="32425"/>
            </a:xfrm>
            <a:custGeom>
              <a:rect b="b" l="l" r="r" t="t"/>
              <a:pathLst>
                <a:path extrusionOk="0" h="1297" w="995">
                  <a:moveTo>
                    <a:pt x="0" y="0"/>
                  </a:moveTo>
                  <a:lnTo>
                    <a:pt x="0" y="0"/>
                  </a:lnTo>
                  <a:cubicBezTo>
                    <a:pt x="322" y="259"/>
                    <a:pt x="497" y="655"/>
                    <a:pt x="660" y="1036"/>
                  </a:cubicBezTo>
                  <a:cubicBezTo>
                    <a:pt x="686" y="1099"/>
                    <a:pt x="715" y="1228"/>
                    <a:pt x="726" y="1296"/>
                  </a:cubicBezTo>
                  <a:cubicBezTo>
                    <a:pt x="995" y="1216"/>
                    <a:pt x="909" y="847"/>
                    <a:pt x="882" y="616"/>
                  </a:cubicBezTo>
                  <a:cubicBezTo>
                    <a:pt x="830" y="184"/>
                    <a:pt x="376" y="31"/>
                    <a:pt x="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7"/>
            <p:cNvSpPr/>
            <p:nvPr/>
          </p:nvSpPr>
          <p:spPr>
            <a:xfrm>
              <a:off x="2452025" y="1782575"/>
              <a:ext cx="16950" cy="30975"/>
            </a:xfrm>
            <a:custGeom>
              <a:rect b="b" l="l" r="r" t="t"/>
              <a:pathLst>
                <a:path extrusionOk="0" h="1239" w="678">
                  <a:moveTo>
                    <a:pt x="484" y="1"/>
                  </a:moveTo>
                  <a:cubicBezTo>
                    <a:pt x="378" y="1"/>
                    <a:pt x="275" y="54"/>
                    <a:pt x="189" y="146"/>
                  </a:cubicBezTo>
                  <a:cubicBezTo>
                    <a:pt x="49" y="293"/>
                    <a:pt x="0" y="506"/>
                    <a:pt x="1" y="709"/>
                  </a:cubicBezTo>
                  <a:cubicBezTo>
                    <a:pt x="2" y="870"/>
                    <a:pt x="19" y="1103"/>
                    <a:pt x="115" y="1238"/>
                  </a:cubicBezTo>
                  <a:cubicBezTo>
                    <a:pt x="167" y="949"/>
                    <a:pt x="196" y="682"/>
                    <a:pt x="327" y="412"/>
                  </a:cubicBezTo>
                  <a:cubicBezTo>
                    <a:pt x="369" y="326"/>
                    <a:pt x="417" y="241"/>
                    <a:pt x="485" y="175"/>
                  </a:cubicBezTo>
                  <a:cubicBezTo>
                    <a:pt x="554" y="108"/>
                    <a:pt x="581" y="67"/>
                    <a:pt x="677" y="64"/>
                  </a:cubicBezTo>
                  <a:cubicBezTo>
                    <a:pt x="614" y="21"/>
                    <a:pt x="548" y="1"/>
                    <a:pt x="484"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7"/>
            <p:cNvSpPr/>
            <p:nvPr/>
          </p:nvSpPr>
          <p:spPr>
            <a:xfrm>
              <a:off x="2413425" y="1788675"/>
              <a:ext cx="24175" cy="8950"/>
            </a:xfrm>
            <a:custGeom>
              <a:rect b="b" l="l" r="r" t="t"/>
              <a:pathLst>
                <a:path extrusionOk="0" h="358" w="967">
                  <a:moveTo>
                    <a:pt x="448" y="0"/>
                  </a:moveTo>
                  <a:cubicBezTo>
                    <a:pt x="441" y="0"/>
                    <a:pt x="434" y="1"/>
                    <a:pt x="427" y="1"/>
                  </a:cubicBezTo>
                  <a:cubicBezTo>
                    <a:pt x="267" y="5"/>
                    <a:pt x="113" y="72"/>
                    <a:pt x="1" y="183"/>
                  </a:cubicBezTo>
                  <a:cubicBezTo>
                    <a:pt x="118" y="273"/>
                    <a:pt x="260" y="323"/>
                    <a:pt x="407" y="348"/>
                  </a:cubicBezTo>
                  <a:cubicBezTo>
                    <a:pt x="445" y="354"/>
                    <a:pt x="485" y="357"/>
                    <a:pt x="526" y="357"/>
                  </a:cubicBezTo>
                  <a:cubicBezTo>
                    <a:pt x="674" y="357"/>
                    <a:pt x="836" y="319"/>
                    <a:pt x="967" y="273"/>
                  </a:cubicBezTo>
                  <a:cubicBezTo>
                    <a:pt x="940" y="231"/>
                    <a:pt x="900" y="190"/>
                    <a:pt x="862" y="157"/>
                  </a:cubicBezTo>
                  <a:cubicBezTo>
                    <a:pt x="749" y="57"/>
                    <a:pt x="599"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7"/>
            <p:cNvSpPr/>
            <p:nvPr/>
          </p:nvSpPr>
          <p:spPr>
            <a:xfrm>
              <a:off x="2411400" y="1787150"/>
              <a:ext cx="26200" cy="10250"/>
            </a:xfrm>
            <a:custGeom>
              <a:rect b="b" l="l" r="r" t="t"/>
              <a:pathLst>
                <a:path extrusionOk="0" h="410" w="1048">
                  <a:moveTo>
                    <a:pt x="512" y="1"/>
                  </a:moveTo>
                  <a:cubicBezTo>
                    <a:pt x="338" y="1"/>
                    <a:pt x="164" y="72"/>
                    <a:pt x="43" y="207"/>
                  </a:cubicBezTo>
                  <a:lnTo>
                    <a:pt x="1" y="255"/>
                  </a:lnTo>
                  <a:lnTo>
                    <a:pt x="49" y="287"/>
                  </a:lnTo>
                  <a:cubicBezTo>
                    <a:pt x="168" y="368"/>
                    <a:pt x="312" y="409"/>
                    <a:pt x="456" y="409"/>
                  </a:cubicBezTo>
                  <a:cubicBezTo>
                    <a:pt x="466" y="409"/>
                    <a:pt x="475" y="409"/>
                    <a:pt x="484" y="409"/>
                  </a:cubicBezTo>
                  <a:lnTo>
                    <a:pt x="484" y="409"/>
                  </a:lnTo>
                  <a:cubicBezTo>
                    <a:pt x="373" y="365"/>
                    <a:pt x="263" y="315"/>
                    <a:pt x="167" y="245"/>
                  </a:cubicBezTo>
                  <a:lnTo>
                    <a:pt x="167" y="245"/>
                  </a:lnTo>
                  <a:cubicBezTo>
                    <a:pt x="280" y="163"/>
                    <a:pt x="413" y="123"/>
                    <a:pt x="548" y="123"/>
                  </a:cubicBezTo>
                  <a:cubicBezTo>
                    <a:pt x="685" y="123"/>
                    <a:pt x="823" y="165"/>
                    <a:pt x="941" y="247"/>
                  </a:cubicBezTo>
                  <a:cubicBezTo>
                    <a:pt x="979" y="274"/>
                    <a:pt x="1015" y="300"/>
                    <a:pt x="1048" y="334"/>
                  </a:cubicBezTo>
                  <a:cubicBezTo>
                    <a:pt x="1011" y="244"/>
                    <a:pt x="944" y="170"/>
                    <a:pt x="867" y="113"/>
                  </a:cubicBezTo>
                  <a:cubicBezTo>
                    <a:pt x="762" y="37"/>
                    <a:pt x="637" y="1"/>
                    <a:pt x="512" y="1"/>
                  </a:cubicBezTo>
                  <a:close/>
                  <a:moveTo>
                    <a:pt x="488" y="409"/>
                  </a:moveTo>
                  <a:lnTo>
                    <a:pt x="488" y="409"/>
                  </a:lnTo>
                  <a:cubicBezTo>
                    <a:pt x="487" y="409"/>
                    <a:pt x="486" y="409"/>
                    <a:pt x="484" y="409"/>
                  </a:cubicBezTo>
                  <a:lnTo>
                    <a:pt x="484" y="409"/>
                  </a:lnTo>
                  <a:cubicBezTo>
                    <a:pt x="485" y="409"/>
                    <a:pt x="486" y="409"/>
                    <a:pt x="487" y="410"/>
                  </a:cubicBezTo>
                  <a:lnTo>
                    <a:pt x="488" y="4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7"/>
            <p:cNvSpPr/>
            <p:nvPr/>
          </p:nvSpPr>
          <p:spPr>
            <a:xfrm>
              <a:off x="2422151" y="1788050"/>
              <a:ext cx="8174" cy="8251"/>
            </a:xfrm>
            <a:custGeom>
              <a:rect b="b" l="l" r="r" t="t"/>
              <a:pathLst>
                <a:path extrusionOk="0" h="434" w="438">
                  <a:moveTo>
                    <a:pt x="219" y="0"/>
                  </a:moveTo>
                  <a:cubicBezTo>
                    <a:pt x="98" y="0"/>
                    <a:pt x="1" y="97"/>
                    <a:pt x="1" y="217"/>
                  </a:cubicBezTo>
                  <a:cubicBezTo>
                    <a:pt x="1" y="336"/>
                    <a:pt x="98" y="434"/>
                    <a:pt x="219" y="434"/>
                  </a:cubicBezTo>
                  <a:cubicBezTo>
                    <a:pt x="340" y="434"/>
                    <a:pt x="438" y="336"/>
                    <a:pt x="438" y="217"/>
                  </a:cubicBezTo>
                  <a:cubicBezTo>
                    <a:pt x="438" y="97"/>
                    <a:pt x="340" y="0"/>
                    <a:pt x="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7"/>
            <p:cNvSpPr/>
            <p:nvPr/>
          </p:nvSpPr>
          <p:spPr>
            <a:xfrm>
              <a:off x="2405375" y="1776375"/>
              <a:ext cx="35925" cy="10850"/>
            </a:xfrm>
            <a:custGeom>
              <a:rect b="b" l="l" r="r" t="t"/>
              <a:pathLst>
                <a:path extrusionOk="0" h="434" w="1437">
                  <a:moveTo>
                    <a:pt x="606" y="0"/>
                  </a:moveTo>
                  <a:cubicBezTo>
                    <a:pt x="373" y="0"/>
                    <a:pt x="150" y="99"/>
                    <a:pt x="0" y="281"/>
                  </a:cubicBezTo>
                  <a:cubicBezTo>
                    <a:pt x="146" y="193"/>
                    <a:pt x="320" y="151"/>
                    <a:pt x="495" y="151"/>
                  </a:cubicBezTo>
                  <a:cubicBezTo>
                    <a:pt x="529" y="151"/>
                    <a:pt x="563" y="153"/>
                    <a:pt x="596" y="156"/>
                  </a:cubicBezTo>
                  <a:cubicBezTo>
                    <a:pt x="803" y="174"/>
                    <a:pt x="1260" y="329"/>
                    <a:pt x="1437" y="434"/>
                  </a:cubicBezTo>
                  <a:cubicBezTo>
                    <a:pt x="1424" y="354"/>
                    <a:pt x="1376" y="286"/>
                    <a:pt x="1364" y="230"/>
                  </a:cubicBezTo>
                  <a:cubicBezTo>
                    <a:pt x="1213" y="159"/>
                    <a:pt x="831" y="14"/>
                    <a:pt x="663" y="2"/>
                  </a:cubicBezTo>
                  <a:cubicBezTo>
                    <a:pt x="644" y="1"/>
                    <a:pt x="625"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7"/>
            <p:cNvSpPr/>
            <p:nvPr/>
          </p:nvSpPr>
          <p:spPr>
            <a:xfrm>
              <a:off x="2454200" y="1780925"/>
              <a:ext cx="15750" cy="6975"/>
            </a:xfrm>
            <a:custGeom>
              <a:rect b="b" l="l" r="r" t="t"/>
              <a:pathLst>
                <a:path extrusionOk="0" h="279" w="630">
                  <a:moveTo>
                    <a:pt x="462" y="0"/>
                  </a:moveTo>
                  <a:cubicBezTo>
                    <a:pt x="435" y="0"/>
                    <a:pt x="410" y="0"/>
                    <a:pt x="385" y="3"/>
                  </a:cubicBezTo>
                  <a:cubicBezTo>
                    <a:pt x="306" y="16"/>
                    <a:pt x="169" y="42"/>
                    <a:pt x="104" y="67"/>
                  </a:cubicBezTo>
                  <a:cubicBezTo>
                    <a:pt x="71" y="123"/>
                    <a:pt x="46" y="212"/>
                    <a:pt x="1" y="279"/>
                  </a:cubicBezTo>
                  <a:cubicBezTo>
                    <a:pt x="33" y="279"/>
                    <a:pt x="285" y="162"/>
                    <a:pt x="467" y="162"/>
                  </a:cubicBezTo>
                  <a:cubicBezTo>
                    <a:pt x="499" y="162"/>
                    <a:pt x="529" y="166"/>
                    <a:pt x="555" y="175"/>
                  </a:cubicBezTo>
                  <a:lnTo>
                    <a:pt x="555" y="176"/>
                  </a:lnTo>
                  <a:cubicBezTo>
                    <a:pt x="572" y="180"/>
                    <a:pt x="621" y="217"/>
                    <a:pt x="621" y="217"/>
                  </a:cubicBezTo>
                  <a:cubicBezTo>
                    <a:pt x="630" y="149"/>
                    <a:pt x="608" y="92"/>
                    <a:pt x="603" y="24"/>
                  </a:cubicBezTo>
                  <a:cubicBezTo>
                    <a:pt x="566" y="19"/>
                    <a:pt x="499"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7"/>
            <p:cNvSpPr/>
            <p:nvPr/>
          </p:nvSpPr>
          <p:spPr>
            <a:xfrm>
              <a:off x="2452075" y="1793075"/>
              <a:ext cx="18575" cy="8325"/>
            </a:xfrm>
            <a:custGeom>
              <a:rect b="b" l="l" r="r" t="t"/>
              <a:pathLst>
                <a:path extrusionOk="0" h="333" w="743">
                  <a:moveTo>
                    <a:pt x="351" y="0"/>
                  </a:moveTo>
                  <a:cubicBezTo>
                    <a:pt x="274" y="0"/>
                    <a:pt x="198" y="16"/>
                    <a:pt x="126" y="42"/>
                  </a:cubicBezTo>
                  <a:cubicBezTo>
                    <a:pt x="74" y="61"/>
                    <a:pt x="19" y="90"/>
                    <a:pt x="12" y="138"/>
                  </a:cubicBezTo>
                  <a:cubicBezTo>
                    <a:pt x="8" y="162"/>
                    <a:pt x="0" y="207"/>
                    <a:pt x="14" y="227"/>
                  </a:cubicBezTo>
                  <a:cubicBezTo>
                    <a:pt x="30" y="246"/>
                    <a:pt x="52" y="259"/>
                    <a:pt x="75" y="272"/>
                  </a:cubicBezTo>
                  <a:cubicBezTo>
                    <a:pt x="146" y="307"/>
                    <a:pt x="244" y="332"/>
                    <a:pt x="330" y="332"/>
                  </a:cubicBezTo>
                  <a:cubicBezTo>
                    <a:pt x="346" y="332"/>
                    <a:pt x="360" y="331"/>
                    <a:pt x="374" y="330"/>
                  </a:cubicBezTo>
                  <a:cubicBezTo>
                    <a:pt x="525" y="311"/>
                    <a:pt x="647" y="264"/>
                    <a:pt x="742" y="166"/>
                  </a:cubicBezTo>
                  <a:cubicBezTo>
                    <a:pt x="688" y="101"/>
                    <a:pt x="495" y="14"/>
                    <a:pt x="402" y="3"/>
                  </a:cubicBezTo>
                  <a:cubicBezTo>
                    <a:pt x="385" y="1"/>
                    <a:pt x="368"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7"/>
            <p:cNvSpPr/>
            <p:nvPr/>
          </p:nvSpPr>
          <p:spPr>
            <a:xfrm>
              <a:off x="2456625" y="1791300"/>
              <a:ext cx="9500" cy="8400"/>
            </a:xfrm>
            <a:custGeom>
              <a:rect b="b" l="l" r="r" t="t"/>
              <a:pathLst>
                <a:path extrusionOk="0" h="336" w="380">
                  <a:moveTo>
                    <a:pt x="189" y="0"/>
                  </a:moveTo>
                  <a:cubicBezTo>
                    <a:pt x="140" y="0"/>
                    <a:pt x="92" y="21"/>
                    <a:pt x="59" y="63"/>
                  </a:cubicBezTo>
                  <a:cubicBezTo>
                    <a:pt x="0" y="135"/>
                    <a:pt x="12" y="240"/>
                    <a:pt x="85" y="299"/>
                  </a:cubicBezTo>
                  <a:cubicBezTo>
                    <a:pt x="116" y="324"/>
                    <a:pt x="153" y="336"/>
                    <a:pt x="191" y="336"/>
                  </a:cubicBezTo>
                  <a:cubicBezTo>
                    <a:pt x="239" y="336"/>
                    <a:pt x="288" y="315"/>
                    <a:pt x="321" y="273"/>
                  </a:cubicBezTo>
                  <a:cubicBezTo>
                    <a:pt x="379" y="201"/>
                    <a:pt x="367" y="96"/>
                    <a:pt x="295" y="37"/>
                  </a:cubicBezTo>
                  <a:cubicBezTo>
                    <a:pt x="263" y="12"/>
                    <a:pt x="226"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7"/>
            <p:cNvSpPr/>
            <p:nvPr/>
          </p:nvSpPr>
          <p:spPr>
            <a:xfrm>
              <a:off x="2452350" y="1791650"/>
              <a:ext cx="21300" cy="9550"/>
            </a:xfrm>
            <a:custGeom>
              <a:rect b="b" l="l" r="r" t="t"/>
              <a:pathLst>
                <a:path extrusionOk="0" h="382" w="852">
                  <a:moveTo>
                    <a:pt x="1" y="193"/>
                  </a:moveTo>
                  <a:cubicBezTo>
                    <a:pt x="1" y="193"/>
                    <a:pt x="1" y="194"/>
                    <a:pt x="0" y="195"/>
                  </a:cubicBezTo>
                  <a:lnTo>
                    <a:pt x="1" y="195"/>
                  </a:lnTo>
                  <a:cubicBezTo>
                    <a:pt x="1" y="194"/>
                    <a:pt x="1" y="193"/>
                    <a:pt x="1" y="193"/>
                  </a:cubicBezTo>
                  <a:close/>
                  <a:moveTo>
                    <a:pt x="359" y="1"/>
                  </a:moveTo>
                  <a:cubicBezTo>
                    <a:pt x="295" y="1"/>
                    <a:pt x="230" y="14"/>
                    <a:pt x="159" y="43"/>
                  </a:cubicBezTo>
                  <a:cubicBezTo>
                    <a:pt x="97" y="70"/>
                    <a:pt x="1" y="114"/>
                    <a:pt x="1" y="193"/>
                  </a:cubicBezTo>
                  <a:lnTo>
                    <a:pt x="1" y="193"/>
                  </a:lnTo>
                  <a:cubicBezTo>
                    <a:pt x="36" y="134"/>
                    <a:pt x="119" y="132"/>
                    <a:pt x="180" y="120"/>
                  </a:cubicBezTo>
                  <a:cubicBezTo>
                    <a:pt x="218" y="115"/>
                    <a:pt x="255" y="112"/>
                    <a:pt x="292" y="112"/>
                  </a:cubicBezTo>
                  <a:cubicBezTo>
                    <a:pt x="321" y="112"/>
                    <a:pt x="349" y="114"/>
                    <a:pt x="376" y="118"/>
                  </a:cubicBezTo>
                  <a:cubicBezTo>
                    <a:pt x="478" y="138"/>
                    <a:pt x="586" y="181"/>
                    <a:pt x="679" y="232"/>
                  </a:cubicBezTo>
                  <a:lnTo>
                    <a:pt x="679" y="232"/>
                  </a:lnTo>
                  <a:cubicBezTo>
                    <a:pt x="655" y="255"/>
                    <a:pt x="628" y="275"/>
                    <a:pt x="598" y="292"/>
                  </a:cubicBezTo>
                  <a:cubicBezTo>
                    <a:pt x="554" y="320"/>
                    <a:pt x="478" y="350"/>
                    <a:pt x="428" y="374"/>
                  </a:cubicBezTo>
                  <a:cubicBezTo>
                    <a:pt x="461" y="379"/>
                    <a:pt x="494" y="381"/>
                    <a:pt x="528" y="381"/>
                  </a:cubicBezTo>
                  <a:cubicBezTo>
                    <a:pt x="663" y="380"/>
                    <a:pt x="759" y="322"/>
                    <a:pt x="852" y="229"/>
                  </a:cubicBezTo>
                  <a:lnTo>
                    <a:pt x="816" y="185"/>
                  </a:lnTo>
                  <a:cubicBezTo>
                    <a:pt x="758" y="121"/>
                    <a:pt x="685" y="91"/>
                    <a:pt x="609" y="59"/>
                  </a:cubicBezTo>
                  <a:cubicBezTo>
                    <a:pt x="521" y="22"/>
                    <a:pt x="44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7"/>
            <p:cNvSpPr/>
            <p:nvPr/>
          </p:nvSpPr>
          <p:spPr>
            <a:xfrm>
              <a:off x="2439325" y="1813725"/>
              <a:ext cx="15550" cy="8250"/>
            </a:xfrm>
            <a:custGeom>
              <a:rect b="b" l="l" r="r" t="t"/>
              <a:pathLst>
                <a:path extrusionOk="0" h="330" w="622">
                  <a:moveTo>
                    <a:pt x="65" y="1"/>
                  </a:moveTo>
                  <a:cubicBezTo>
                    <a:pt x="39" y="1"/>
                    <a:pt x="16" y="9"/>
                    <a:pt x="6" y="34"/>
                  </a:cubicBezTo>
                  <a:cubicBezTo>
                    <a:pt x="1" y="46"/>
                    <a:pt x="2" y="61"/>
                    <a:pt x="5" y="74"/>
                  </a:cubicBezTo>
                  <a:cubicBezTo>
                    <a:pt x="18" y="121"/>
                    <a:pt x="65" y="154"/>
                    <a:pt x="112" y="154"/>
                  </a:cubicBezTo>
                  <a:cubicBezTo>
                    <a:pt x="117" y="154"/>
                    <a:pt x="121" y="154"/>
                    <a:pt x="125" y="153"/>
                  </a:cubicBezTo>
                  <a:cubicBezTo>
                    <a:pt x="142" y="151"/>
                    <a:pt x="159" y="145"/>
                    <a:pt x="176" y="145"/>
                  </a:cubicBezTo>
                  <a:cubicBezTo>
                    <a:pt x="177" y="145"/>
                    <a:pt x="179" y="145"/>
                    <a:pt x="180" y="145"/>
                  </a:cubicBezTo>
                  <a:cubicBezTo>
                    <a:pt x="231" y="148"/>
                    <a:pt x="251" y="231"/>
                    <a:pt x="207" y="259"/>
                  </a:cubicBezTo>
                  <a:cubicBezTo>
                    <a:pt x="246" y="286"/>
                    <a:pt x="287" y="309"/>
                    <a:pt x="331" y="329"/>
                  </a:cubicBezTo>
                  <a:cubicBezTo>
                    <a:pt x="432" y="279"/>
                    <a:pt x="522" y="207"/>
                    <a:pt x="593" y="118"/>
                  </a:cubicBezTo>
                  <a:cubicBezTo>
                    <a:pt x="605" y="105"/>
                    <a:pt x="614" y="90"/>
                    <a:pt x="621" y="73"/>
                  </a:cubicBezTo>
                  <a:lnTo>
                    <a:pt x="621" y="73"/>
                  </a:lnTo>
                  <a:cubicBezTo>
                    <a:pt x="575" y="88"/>
                    <a:pt x="526" y="94"/>
                    <a:pt x="477" y="94"/>
                  </a:cubicBezTo>
                  <a:cubicBezTo>
                    <a:pt x="364" y="94"/>
                    <a:pt x="246" y="61"/>
                    <a:pt x="139" y="17"/>
                  </a:cubicBezTo>
                  <a:cubicBezTo>
                    <a:pt x="117" y="8"/>
                    <a:pt x="90" y="1"/>
                    <a:pt x="65"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7"/>
            <p:cNvSpPr/>
            <p:nvPr/>
          </p:nvSpPr>
          <p:spPr>
            <a:xfrm>
              <a:off x="2446875" y="1787875"/>
              <a:ext cx="8325" cy="34450"/>
            </a:xfrm>
            <a:custGeom>
              <a:rect b="b" l="l" r="r" t="t"/>
              <a:pathLst>
                <a:path extrusionOk="0" fill="none" h="1378" w="333">
                  <a:moveTo>
                    <a:pt x="332" y="1"/>
                  </a:moveTo>
                  <a:cubicBezTo>
                    <a:pt x="277" y="92"/>
                    <a:pt x="239" y="193"/>
                    <a:pt x="219" y="296"/>
                  </a:cubicBezTo>
                  <a:cubicBezTo>
                    <a:pt x="173" y="541"/>
                    <a:pt x="220" y="796"/>
                    <a:pt x="309" y="1028"/>
                  </a:cubicBezTo>
                  <a:cubicBezTo>
                    <a:pt x="317" y="1048"/>
                    <a:pt x="325" y="1069"/>
                    <a:pt x="322" y="1090"/>
                  </a:cubicBezTo>
                  <a:cubicBezTo>
                    <a:pt x="320" y="1114"/>
                    <a:pt x="306" y="1134"/>
                    <a:pt x="291" y="1152"/>
                  </a:cubicBezTo>
                  <a:cubicBezTo>
                    <a:pt x="214" y="1249"/>
                    <a:pt x="113" y="1327"/>
                    <a:pt x="1" y="1377"/>
                  </a:cubicBezTo>
                </a:path>
              </a:pathLst>
            </a:custGeom>
            <a:noFill/>
            <a:ln cap="rnd" cmpd="sng" w="2125">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7"/>
            <p:cNvSpPr/>
            <p:nvPr/>
          </p:nvSpPr>
          <p:spPr>
            <a:xfrm>
              <a:off x="2430200" y="1827725"/>
              <a:ext cx="26725" cy="13750"/>
            </a:xfrm>
            <a:custGeom>
              <a:rect b="b" l="l" r="r" t="t"/>
              <a:pathLst>
                <a:path extrusionOk="0" h="550" w="1069">
                  <a:moveTo>
                    <a:pt x="477" y="0"/>
                  </a:moveTo>
                  <a:cubicBezTo>
                    <a:pt x="426" y="0"/>
                    <a:pt x="379" y="27"/>
                    <a:pt x="335" y="53"/>
                  </a:cubicBezTo>
                  <a:cubicBezTo>
                    <a:pt x="219" y="126"/>
                    <a:pt x="106" y="166"/>
                    <a:pt x="0" y="254"/>
                  </a:cubicBezTo>
                  <a:cubicBezTo>
                    <a:pt x="140" y="397"/>
                    <a:pt x="341" y="536"/>
                    <a:pt x="537" y="548"/>
                  </a:cubicBezTo>
                  <a:cubicBezTo>
                    <a:pt x="551" y="549"/>
                    <a:pt x="565" y="550"/>
                    <a:pt x="578" y="550"/>
                  </a:cubicBezTo>
                  <a:cubicBezTo>
                    <a:pt x="760" y="550"/>
                    <a:pt x="924" y="476"/>
                    <a:pt x="1068" y="361"/>
                  </a:cubicBezTo>
                  <a:cubicBezTo>
                    <a:pt x="1035" y="288"/>
                    <a:pt x="994" y="219"/>
                    <a:pt x="945" y="157"/>
                  </a:cubicBezTo>
                  <a:cubicBezTo>
                    <a:pt x="907" y="108"/>
                    <a:pt x="862" y="61"/>
                    <a:pt x="803" y="42"/>
                  </a:cubicBezTo>
                  <a:cubicBezTo>
                    <a:pt x="776" y="34"/>
                    <a:pt x="747" y="32"/>
                    <a:pt x="719" y="32"/>
                  </a:cubicBezTo>
                  <a:cubicBezTo>
                    <a:pt x="699" y="32"/>
                    <a:pt x="679" y="33"/>
                    <a:pt x="659" y="33"/>
                  </a:cubicBezTo>
                  <a:cubicBezTo>
                    <a:pt x="635" y="33"/>
                    <a:pt x="612" y="32"/>
                    <a:pt x="589" y="27"/>
                  </a:cubicBezTo>
                  <a:cubicBezTo>
                    <a:pt x="556" y="19"/>
                    <a:pt x="524" y="4"/>
                    <a:pt x="490" y="1"/>
                  </a:cubicBezTo>
                  <a:cubicBezTo>
                    <a:pt x="485" y="0"/>
                    <a:pt x="481" y="0"/>
                    <a:pt x="477" y="0"/>
                  </a:cubicBezTo>
                  <a:close/>
                </a:path>
              </a:pathLst>
            </a:custGeom>
            <a:solidFill>
              <a:srgbClr val="E17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7"/>
            <p:cNvSpPr/>
            <p:nvPr/>
          </p:nvSpPr>
          <p:spPr>
            <a:xfrm>
              <a:off x="2431475" y="1827725"/>
              <a:ext cx="25225" cy="8600"/>
            </a:xfrm>
            <a:custGeom>
              <a:rect b="b" l="l" r="r" t="t"/>
              <a:pathLst>
                <a:path extrusionOk="0" h="344" w="1009">
                  <a:moveTo>
                    <a:pt x="426" y="0"/>
                  </a:moveTo>
                  <a:cubicBezTo>
                    <a:pt x="375" y="0"/>
                    <a:pt x="328" y="27"/>
                    <a:pt x="284" y="53"/>
                  </a:cubicBezTo>
                  <a:cubicBezTo>
                    <a:pt x="185" y="115"/>
                    <a:pt x="92" y="182"/>
                    <a:pt x="1" y="254"/>
                  </a:cubicBezTo>
                  <a:cubicBezTo>
                    <a:pt x="85" y="232"/>
                    <a:pt x="171" y="211"/>
                    <a:pt x="257" y="195"/>
                  </a:cubicBezTo>
                  <a:cubicBezTo>
                    <a:pt x="286" y="190"/>
                    <a:pt x="317" y="185"/>
                    <a:pt x="348" y="185"/>
                  </a:cubicBezTo>
                  <a:cubicBezTo>
                    <a:pt x="374" y="185"/>
                    <a:pt x="399" y="188"/>
                    <a:pt x="424" y="198"/>
                  </a:cubicBezTo>
                  <a:cubicBezTo>
                    <a:pt x="453" y="211"/>
                    <a:pt x="480" y="235"/>
                    <a:pt x="510" y="242"/>
                  </a:cubicBezTo>
                  <a:cubicBezTo>
                    <a:pt x="520" y="245"/>
                    <a:pt x="529" y="246"/>
                    <a:pt x="539" y="246"/>
                  </a:cubicBezTo>
                  <a:cubicBezTo>
                    <a:pt x="579" y="246"/>
                    <a:pt x="619" y="228"/>
                    <a:pt x="658" y="220"/>
                  </a:cubicBezTo>
                  <a:cubicBezTo>
                    <a:pt x="675" y="217"/>
                    <a:pt x="690" y="215"/>
                    <a:pt x="705" y="215"/>
                  </a:cubicBezTo>
                  <a:cubicBezTo>
                    <a:pt x="811" y="215"/>
                    <a:pt x="896" y="290"/>
                    <a:pt x="1009" y="343"/>
                  </a:cubicBezTo>
                  <a:cubicBezTo>
                    <a:pt x="977" y="277"/>
                    <a:pt x="938" y="214"/>
                    <a:pt x="894" y="157"/>
                  </a:cubicBezTo>
                  <a:cubicBezTo>
                    <a:pt x="856" y="108"/>
                    <a:pt x="811" y="61"/>
                    <a:pt x="752" y="42"/>
                  </a:cubicBezTo>
                  <a:cubicBezTo>
                    <a:pt x="725" y="34"/>
                    <a:pt x="696" y="32"/>
                    <a:pt x="668" y="32"/>
                  </a:cubicBezTo>
                  <a:cubicBezTo>
                    <a:pt x="648" y="32"/>
                    <a:pt x="628" y="33"/>
                    <a:pt x="608" y="33"/>
                  </a:cubicBezTo>
                  <a:cubicBezTo>
                    <a:pt x="584" y="33"/>
                    <a:pt x="561" y="32"/>
                    <a:pt x="538" y="27"/>
                  </a:cubicBezTo>
                  <a:cubicBezTo>
                    <a:pt x="505" y="19"/>
                    <a:pt x="473" y="4"/>
                    <a:pt x="439" y="1"/>
                  </a:cubicBezTo>
                  <a:cubicBezTo>
                    <a:pt x="434" y="0"/>
                    <a:pt x="430" y="0"/>
                    <a:pt x="426" y="0"/>
                  </a:cubicBezTo>
                  <a:close/>
                </a:path>
              </a:pathLst>
            </a:custGeom>
            <a:solidFill>
              <a:srgbClr val="E17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7"/>
            <p:cNvSpPr/>
            <p:nvPr/>
          </p:nvSpPr>
          <p:spPr>
            <a:xfrm>
              <a:off x="2428525" y="1831325"/>
              <a:ext cx="30125" cy="5400"/>
            </a:xfrm>
            <a:custGeom>
              <a:rect b="b" l="l" r="r" t="t"/>
              <a:pathLst>
                <a:path extrusionOk="0" h="216" w="1205">
                  <a:moveTo>
                    <a:pt x="471" y="0"/>
                  </a:moveTo>
                  <a:cubicBezTo>
                    <a:pt x="415" y="0"/>
                    <a:pt x="359" y="18"/>
                    <a:pt x="304" y="31"/>
                  </a:cubicBezTo>
                  <a:cubicBezTo>
                    <a:pt x="215" y="55"/>
                    <a:pt x="127" y="81"/>
                    <a:pt x="35" y="81"/>
                  </a:cubicBezTo>
                  <a:cubicBezTo>
                    <a:pt x="23" y="81"/>
                    <a:pt x="12" y="80"/>
                    <a:pt x="0" y="80"/>
                  </a:cubicBezTo>
                  <a:lnTo>
                    <a:pt x="0" y="80"/>
                  </a:lnTo>
                  <a:cubicBezTo>
                    <a:pt x="51" y="102"/>
                    <a:pt x="105" y="110"/>
                    <a:pt x="160" y="110"/>
                  </a:cubicBezTo>
                  <a:cubicBezTo>
                    <a:pt x="263" y="110"/>
                    <a:pt x="369" y="83"/>
                    <a:pt x="466" y="81"/>
                  </a:cubicBezTo>
                  <a:cubicBezTo>
                    <a:pt x="522" y="81"/>
                    <a:pt x="540" y="105"/>
                    <a:pt x="594" y="131"/>
                  </a:cubicBezTo>
                  <a:cubicBezTo>
                    <a:pt x="614" y="140"/>
                    <a:pt x="637" y="144"/>
                    <a:pt x="660" y="144"/>
                  </a:cubicBezTo>
                  <a:cubicBezTo>
                    <a:pt x="672" y="144"/>
                    <a:pt x="684" y="142"/>
                    <a:pt x="695" y="140"/>
                  </a:cubicBezTo>
                  <a:cubicBezTo>
                    <a:pt x="738" y="131"/>
                    <a:pt x="767" y="116"/>
                    <a:pt x="804" y="111"/>
                  </a:cubicBezTo>
                  <a:cubicBezTo>
                    <a:pt x="806" y="111"/>
                    <a:pt x="808" y="111"/>
                    <a:pt x="809" y="111"/>
                  </a:cubicBezTo>
                  <a:cubicBezTo>
                    <a:pt x="921" y="111"/>
                    <a:pt x="1010" y="209"/>
                    <a:pt x="1124" y="215"/>
                  </a:cubicBezTo>
                  <a:cubicBezTo>
                    <a:pt x="1128" y="215"/>
                    <a:pt x="1132" y="215"/>
                    <a:pt x="1136" y="215"/>
                  </a:cubicBezTo>
                  <a:cubicBezTo>
                    <a:pt x="1160" y="215"/>
                    <a:pt x="1183" y="210"/>
                    <a:pt x="1205" y="199"/>
                  </a:cubicBezTo>
                  <a:lnTo>
                    <a:pt x="1205" y="199"/>
                  </a:lnTo>
                  <a:cubicBezTo>
                    <a:pt x="1197" y="200"/>
                    <a:pt x="1191" y="200"/>
                    <a:pt x="1184" y="200"/>
                  </a:cubicBezTo>
                  <a:cubicBezTo>
                    <a:pt x="1138" y="200"/>
                    <a:pt x="1098" y="182"/>
                    <a:pt x="1062" y="159"/>
                  </a:cubicBezTo>
                  <a:cubicBezTo>
                    <a:pt x="996" y="118"/>
                    <a:pt x="931" y="58"/>
                    <a:pt x="848" y="39"/>
                  </a:cubicBezTo>
                  <a:cubicBezTo>
                    <a:pt x="835" y="36"/>
                    <a:pt x="820" y="35"/>
                    <a:pt x="805" y="35"/>
                  </a:cubicBezTo>
                  <a:cubicBezTo>
                    <a:pt x="788" y="35"/>
                    <a:pt x="770" y="36"/>
                    <a:pt x="755" y="40"/>
                  </a:cubicBezTo>
                  <a:cubicBezTo>
                    <a:pt x="720" y="46"/>
                    <a:pt x="691" y="59"/>
                    <a:pt x="662" y="59"/>
                  </a:cubicBezTo>
                  <a:cubicBezTo>
                    <a:pt x="651" y="59"/>
                    <a:pt x="640" y="58"/>
                    <a:pt x="628" y="53"/>
                  </a:cubicBezTo>
                  <a:cubicBezTo>
                    <a:pt x="611" y="47"/>
                    <a:pt x="589" y="30"/>
                    <a:pt x="559" y="17"/>
                  </a:cubicBezTo>
                  <a:cubicBezTo>
                    <a:pt x="530" y="5"/>
                    <a:pt x="501" y="0"/>
                    <a:pt x="471" y="0"/>
                  </a:cubicBezTo>
                  <a:close/>
                </a:path>
              </a:pathLst>
            </a:custGeom>
            <a:solidFill>
              <a:srgbClr val="41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7"/>
            <p:cNvSpPr/>
            <p:nvPr/>
          </p:nvSpPr>
          <p:spPr>
            <a:xfrm>
              <a:off x="2438425" y="1835700"/>
              <a:ext cx="10650" cy="3500"/>
            </a:xfrm>
            <a:custGeom>
              <a:rect b="b" l="l" r="r" t="t"/>
              <a:pathLst>
                <a:path extrusionOk="0" h="140" w="426">
                  <a:moveTo>
                    <a:pt x="121" y="1"/>
                  </a:moveTo>
                  <a:cubicBezTo>
                    <a:pt x="51" y="1"/>
                    <a:pt x="1" y="16"/>
                    <a:pt x="28" y="64"/>
                  </a:cubicBezTo>
                  <a:cubicBezTo>
                    <a:pt x="60" y="121"/>
                    <a:pt x="148" y="140"/>
                    <a:pt x="233" y="140"/>
                  </a:cubicBezTo>
                  <a:cubicBezTo>
                    <a:pt x="296" y="140"/>
                    <a:pt x="356" y="129"/>
                    <a:pt x="391" y="116"/>
                  </a:cubicBezTo>
                  <a:cubicBezTo>
                    <a:pt x="401" y="112"/>
                    <a:pt x="411" y="108"/>
                    <a:pt x="417" y="99"/>
                  </a:cubicBezTo>
                  <a:cubicBezTo>
                    <a:pt x="425" y="86"/>
                    <a:pt x="420" y="66"/>
                    <a:pt x="409" y="55"/>
                  </a:cubicBezTo>
                  <a:cubicBezTo>
                    <a:pt x="397" y="44"/>
                    <a:pt x="382" y="38"/>
                    <a:pt x="366" y="34"/>
                  </a:cubicBezTo>
                  <a:cubicBezTo>
                    <a:pt x="337" y="26"/>
                    <a:pt x="212" y="1"/>
                    <a:pt x="1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7"/>
            <p:cNvSpPr/>
            <p:nvPr/>
          </p:nvSpPr>
          <p:spPr>
            <a:xfrm>
              <a:off x="2395300" y="1799050"/>
              <a:ext cx="25725" cy="29400"/>
            </a:xfrm>
            <a:custGeom>
              <a:rect b="b" l="l" r="r" t="t"/>
              <a:pathLst>
                <a:path extrusionOk="0" h="1176" w="1029">
                  <a:moveTo>
                    <a:pt x="118" y="1"/>
                  </a:moveTo>
                  <a:cubicBezTo>
                    <a:pt x="109" y="1"/>
                    <a:pt x="98" y="8"/>
                    <a:pt x="81" y="24"/>
                  </a:cubicBezTo>
                  <a:cubicBezTo>
                    <a:pt x="40" y="64"/>
                    <a:pt x="25" y="200"/>
                    <a:pt x="17" y="256"/>
                  </a:cubicBezTo>
                  <a:cubicBezTo>
                    <a:pt x="0" y="372"/>
                    <a:pt x="10" y="495"/>
                    <a:pt x="68" y="597"/>
                  </a:cubicBezTo>
                  <a:cubicBezTo>
                    <a:pt x="112" y="675"/>
                    <a:pt x="181" y="736"/>
                    <a:pt x="253" y="792"/>
                  </a:cubicBezTo>
                  <a:cubicBezTo>
                    <a:pt x="482" y="970"/>
                    <a:pt x="748" y="1101"/>
                    <a:pt x="1029" y="1175"/>
                  </a:cubicBezTo>
                  <a:cubicBezTo>
                    <a:pt x="763" y="1018"/>
                    <a:pt x="530" y="807"/>
                    <a:pt x="346" y="560"/>
                  </a:cubicBezTo>
                  <a:cubicBezTo>
                    <a:pt x="247" y="430"/>
                    <a:pt x="160" y="277"/>
                    <a:pt x="140" y="113"/>
                  </a:cubicBezTo>
                  <a:cubicBezTo>
                    <a:pt x="135" y="72"/>
                    <a:pt x="144" y="1"/>
                    <a:pt x="118"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7"/>
            <p:cNvSpPr/>
            <p:nvPr/>
          </p:nvSpPr>
          <p:spPr>
            <a:xfrm>
              <a:off x="2116675" y="2351675"/>
              <a:ext cx="114800" cy="38700"/>
            </a:xfrm>
            <a:custGeom>
              <a:rect b="b" l="l" r="r" t="t"/>
              <a:pathLst>
                <a:path extrusionOk="0" h="1548" w="4592">
                  <a:moveTo>
                    <a:pt x="1623" y="0"/>
                  </a:moveTo>
                  <a:cubicBezTo>
                    <a:pt x="1372" y="0"/>
                    <a:pt x="1119" y="29"/>
                    <a:pt x="871" y="70"/>
                  </a:cubicBezTo>
                  <a:cubicBezTo>
                    <a:pt x="616" y="113"/>
                    <a:pt x="350" y="175"/>
                    <a:pt x="154" y="347"/>
                  </a:cubicBezTo>
                  <a:cubicBezTo>
                    <a:pt x="91" y="402"/>
                    <a:pt x="35" y="470"/>
                    <a:pt x="16" y="552"/>
                  </a:cubicBezTo>
                  <a:cubicBezTo>
                    <a:pt x="1" y="621"/>
                    <a:pt x="13" y="694"/>
                    <a:pt x="35" y="762"/>
                  </a:cubicBezTo>
                  <a:cubicBezTo>
                    <a:pt x="111" y="993"/>
                    <a:pt x="295" y="1179"/>
                    <a:pt x="509" y="1296"/>
                  </a:cubicBezTo>
                  <a:cubicBezTo>
                    <a:pt x="723" y="1414"/>
                    <a:pt x="966" y="1468"/>
                    <a:pt x="1207" y="1502"/>
                  </a:cubicBezTo>
                  <a:cubicBezTo>
                    <a:pt x="1426" y="1533"/>
                    <a:pt x="1645" y="1548"/>
                    <a:pt x="1865" y="1548"/>
                  </a:cubicBezTo>
                  <a:cubicBezTo>
                    <a:pt x="2380" y="1548"/>
                    <a:pt x="2896" y="1469"/>
                    <a:pt x="3394" y="1340"/>
                  </a:cubicBezTo>
                  <a:lnTo>
                    <a:pt x="3395" y="1340"/>
                  </a:lnTo>
                  <a:cubicBezTo>
                    <a:pt x="3736" y="1251"/>
                    <a:pt x="4058" y="1124"/>
                    <a:pt x="4363" y="947"/>
                  </a:cubicBezTo>
                  <a:cubicBezTo>
                    <a:pt x="4591" y="814"/>
                    <a:pt x="4574" y="503"/>
                    <a:pt x="4269" y="483"/>
                  </a:cubicBezTo>
                  <a:cubicBezTo>
                    <a:pt x="4259" y="482"/>
                    <a:pt x="4249" y="482"/>
                    <a:pt x="4239" y="482"/>
                  </a:cubicBezTo>
                  <a:cubicBezTo>
                    <a:pt x="4142" y="482"/>
                    <a:pt x="4047" y="510"/>
                    <a:pt x="3951" y="529"/>
                  </a:cubicBezTo>
                  <a:cubicBezTo>
                    <a:pt x="3864" y="545"/>
                    <a:pt x="3774" y="554"/>
                    <a:pt x="3685" y="554"/>
                  </a:cubicBezTo>
                  <a:cubicBezTo>
                    <a:pt x="3525" y="554"/>
                    <a:pt x="3366" y="527"/>
                    <a:pt x="3215" y="475"/>
                  </a:cubicBezTo>
                  <a:cubicBezTo>
                    <a:pt x="2991" y="397"/>
                    <a:pt x="2790" y="265"/>
                    <a:pt x="2573" y="174"/>
                  </a:cubicBezTo>
                  <a:cubicBezTo>
                    <a:pt x="2273" y="48"/>
                    <a:pt x="1950" y="0"/>
                    <a:pt x="1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7"/>
            <p:cNvSpPr/>
            <p:nvPr/>
          </p:nvSpPr>
          <p:spPr>
            <a:xfrm>
              <a:off x="2121400" y="2359500"/>
              <a:ext cx="100075" cy="30875"/>
            </a:xfrm>
            <a:custGeom>
              <a:rect b="b" l="l" r="r" t="t"/>
              <a:pathLst>
                <a:path extrusionOk="0" h="1235" w="4003">
                  <a:moveTo>
                    <a:pt x="1382" y="1"/>
                  </a:moveTo>
                  <a:cubicBezTo>
                    <a:pt x="1249" y="1"/>
                    <a:pt x="1115" y="10"/>
                    <a:pt x="984" y="23"/>
                  </a:cubicBezTo>
                  <a:cubicBezTo>
                    <a:pt x="715" y="48"/>
                    <a:pt x="432" y="93"/>
                    <a:pt x="222" y="263"/>
                  </a:cubicBezTo>
                  <a:cubicBezTo>
                    <a:pt x="87" y="373"/>
                    <a:pt x="1" y="553"/>
                    <a:pt x="2" y="723"/>
                  </a:cubicBezTo>
                  <a:cubicBezTo>
                    <a:pt x="90" y="828"/>
                    <a:pt x="199" y="917"/>
                    <a:pt x="320" y="983"/>
                  </a:cubicBezTo>
                  <a:cubicBezTo>
                    <a:pt x="534" y="1101"/>
                    <a:pt x="777" y="1155"/>
                    <a:pt x="1018" y="1189"/>
                  </a:cubicBezTo>
                  <a:cubicBezTo>
                    <a:pt x="1237" y="1220"/>
                    <a:pt x="1456" y="1235"/>
                    <a:pt x="1676" y="1235"/>
                  </a:cubicBezTo>
                  <a:cubicBezTo>
                    <a:pt x="2191" y="1235"/>
                    <a:pt x="2707" y="1156"/>
                    <a:pt x="3206" y="1027"/>
                  </a:cubicBezTo>
                  <a:cubicBezTo>
                    <a:pt x="3484" y="955"/>
                    <a:pt x="3749" y="856"/>
                    <a:pt x="4003" y="726"/>
                  </a:cubicBezTo>
                  <a:cubicBezTo>
                    <a:pt x="3965" y="610"/>
                    <a:pt x="3904" y="510"/>
                    <a:pt x="3796" y="460"/>
                  </a:cubicBezTo>
                  <a:lnTo>
                    <a:pt x="3795" y="460"/>
                  </a:lnTo>
                  <a:cubicBezTo>
                    <a:pt x="3740" y="434"/>
                    <a:pt x="3682" y="425"/>
                    <a:pt x="3621" y="425"/>
                  </a:cubicBezTo>
                  <a:cubicBezTo>
                    <a:pt x="3534" y="425"/>
                    <a:pt x="3443" y="443"/>
                    <a:pt x="3355" y="455"/>
                  </a:cubicBezTo>
                  <a:cubicBezTo>
                    <a:pt x="3282" y="465"/>
                    <a:pt x="3209" y="470"/>
                    <a:pt x="3135" y="470"/>
                  </a:cubicBezTo>
                  <a:cubicBezTo>
                    <a:pt x="2888" y="470"/>
                    <a:pt x="2641" y="414"/>
                    <a:pt x="2419" y="307"/>
                  </a:cubicBezTo>
                  <a:cubicBezTo>
                    <a:pt x="2299" y="249"/>
                    <a:pt x="2186" y="176"/>
                    <a:pt x="2063" y="123"/>
                  </a:cubicBezTo>
                  <a:cubicBezTo>
                    <a:pt x="1849" y="30"/>
                    <a:pt x="1617" y="1"/>
                    <a:pt x="1382"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7"/>
            <p:cNvSpPr/>
            <p:nvPr/>
          </p:nvSpPr>
          <p:spPr>
            <a:xfrm>
              <a:off x="2144100" y="2293075"/>
              <a:ext cx="24400" cy="67750"/>
            </a:xfrm>
            <a:custGeom>
              <a:rect b="b" l="l" r="r" t="t"/>
              <a:pathLst>
                <a:path extrusionOk="0" h="2710" w="976">
                  <a:moveTo>
                    <a:pt x="481" y="0"/>
                  </a:moveTo>
                  <a:cubicBezTo>
                    <a:pt x="393" y="0"/>
                    <a:pt x="303" y="36"/>
                    <a:pt x="220" y="121"/>
                  </a:cubicBezTo>
                  <a:cubicBezTo>
                    <a:pt x="22" y="322"/>
                    <a:pt x="0" y="835"/>
                    <a:pt x="59" y="1088"/>
                  </a:cubicBezTo>
                  <a:lnTo>
                    <a:pt x="59" y="1089"/>
                  </a:lnTo>
                  <a:cubicBezTo>
                    <a:pt x="80" y="1183"/>
                    <a:pt x="115" y="1273"/>
                    <a:pt x="150" y="1361"/>
                  </a:cubicBezTo>
                  <a:lnTo>
                    <a:pt x="683" y="2709"/>
                  </a:lnTo>
                  <a:cubicBezTo>
                    <a:pt x="915" y="2524"/>
                    <a:pt x="975" y="2195"/>
                    <a:pt x="955" y="1898"/>
                  </a:cubicBezTo>
                  <a:cubicBezTo>
                    <a:pt x="936" y="1603"/>
                    <a:pt x="852" y="1311"/>
                    <a:pt x="864" y="1015"/>
                  </a:cubicBezTo>
                  <a:cubicBezTo>
                    <a:pt x="872" y="816"/>
                    <a:pt x="923" y="617"/>
                    <a:pt x="897" y="421"/>
                  </a:cubicBezTo>
                  <a:cubicBezTo>
                    <a:pt x="868" y="194"/>
                    <a:pt x="683" y="0"/>
                    <a:pt x="481"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7"/>
            <p:cNvSpPr/>
            <p:nvPr/>
          </p:nvSpPr>
          <p:spPr>
            <a:xfrm>
              <a:off x="2156125" y="2347975"/>
              <a:ext cx="8850" cy="12850"/>
            </a:xfrm>
            <a:custGeom>
              <a:rect b="b" l="l" r="r" t="t"/>
              <a:pathLst>
                <a:path extrusionOk="0" h="514" w="354">
                  <a:moveTo>
                    <a:pt x="37" y="0"/>
                  </a:moveTo>
                  <a:cubicBezTo>
                    <a:pt x="24" y="0"/>
                    <a:pt x="12" y="1"/>
                    <a:pt x="0" y="3"/>
                  </a:cubicBezTo>
                  <a:lnTo>
                    <a:pt x="203" y="513"/>
                  </a:lnTo>
                  <a:cubicBezTo>
                    <a:pt x="266" y="464"/>
                    <a:pt x="314" y="402"/>
                    <a:pt x="354" y="334"/>
                  </a:cubicBezTo>
                  <a:cubicBezTo>
                    <a:pt x="322" y="228"/>
                    <a:pt x="279" y="121"/>
                    <a:pt x="192" y="52"/>
                  </a:cubicBezTo>
                  <a:cubicBezTo>
                    <a:pt x="149" y="18"/>
                    <a:pt x="92" y="0"/>
                    <a:pt x="37"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7"/>
            <p:cNvSpPr/>
            <p:nvPr/>
          </p:nvSpPr>
          <p:spPr>
            <a:xfrm>
              <a:off x="2050625" y="2369650"/>
              <a:ext cx="130375" cy="472625"/>
            </a:xfrm>
            <a:custGeom>
              <a:rect b="b" l="l" r="r" t="t"/>
              <a:pathLst>
                <a:path extrusionOk="0" h="18905" w="5215">
                  <a:moveTo>
                    <a:pt x="4281" y="0"/>
                  </a:moveTo>
                  <a:cubicBezTo>
                    <a:pt x="4150" y="0"/>
                    <a:pt x="4018" y="23"/>
                    <a:pt x="3893" y="71"/>
                  </a:cubicBezTo>
                  <a:lnTo>
                    <a:pt x="1" y="18904"/>
                  </a:lnTo>
                  <a:cubicBezTo>
                    <a:pt x="1" y="18904"/>
                    <a:pt x="626" y="18670"/>
                    <a:pt x="1033" y="17440"/>
                  </a:cubicBezTo>
                  <a:cubicBezTo>
                    <a:pt x="1440" y="16210"/>
                    <a:pt x="5215" y="446"/>
                    <a:pt x="5215" y="446"/>
                  </a:cubicBezTo>
                  <a:cubicBezTo>
                    <a:pt x="4975" y="159"/>
                    <a:pt x="4627" y="0"/>
                    <a:pt x="4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7"/>
            <p:cNvSpPr/>
            <p:nvPr/>
          </p:nvSpPr>
          <p:spPr>
            <a:xfrm>
              <a:off x="2050625" y="2370800"/>
              <a:ext cx="130375" cy="471450"/>
            </a:xfrm>
            <a:custGeom>
              <a:rect b="b" l="l" r="r" t="t"/>
              <a:pathLst>
                <a:path extrusionOk="0" h="18858" w="5215">
                  <a:moveTo>
                    <a:pt x="4603" y="1"/>
                  </a:moveTo>
                  <a:cubicBezTo>
                    <a:pt x="4604" y="1"/>
                    <a:pt x="4604" y="1"/>
                    <a:pt x="4604" y="1"/>
                  </a:cubicBezTo>
                  <a:lnTo>
                    <a:pt x="4604" y="1"/>
                  </a:lnTo>
                  <a:cubicBezTo>
                    <a:pt x="4604" y="1"/>
                    <a:pt x="4604" y="1"/>
                    <a:pt x="4604" y="1"/>
                  </a:cubicBezTo>
                  <a:close/>
                  <a:moveTo>
                    <a:pt x="4604" y="1"/>
                  </a:moveTo>
                  <a:lnTo>
                    <a:pt x="4604" y="1"/>
                  </a:lnTo>
                  <a:cubicBezTo>
                    <a:pt x="3571" y="4472"/>
                    <a:pt x="913" y="16456"/>
                    <a:pt x="810" y="16902"/>
                  </a:cubicBezTo>
                  <a:cubicBezTo>
                    <a:pt x="668" y="17526"/>
                    <a:pt x="348" y="18064"/>
                    <a:pt x="92" y="18416"/>
                  </a:cubicBezTo>
                  <a:lnTo>
                    <a:pt x="1" y="18857"/>
                  </a:lnTo>
                  <a:cubicBezTo>
                    <a:pt x="1" y="18857"/>
                    <a:pt x="626" y="18624"/>
                    <a:pt x="1033" y="17394"/>
                  </a:cubicBezTo>
                  <a:cubicBezTo>
                    <a:pt x="1440" y="16164"/>
                    <a:pt x="5215" y="400"/>
                    <a:pt x="5215" y="400"/>
                  </a:cubicBezTo>
                  <a:cubicBezTo>
                    <a:pt x="5050" y="204"/>
                    <a:pt x="4836" y="67"/>
                    <a:pt x="460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7"/>
            <p:cNvSpPr/>
            <p:nvPr/>
          </p:nvSpPr>
          <p:spPr>
            <a:xfrm>
              <a:off x="2075300" y="2369650"/>
              <a:ext cx="105700" cy="439275"/>
            </a:xfrm>
            <a:custGeom>
              <a:rect b="b" l="l" r="r" t="t"/>
              <a:pathLst>
                <a:path extrusionOk="0" h="17571" w="4228">
                  <a:moveTo>
                    <a:pt x="3294" y="0"/>
                  </a:moveTo>
                  <a:cubicBezTo>
                    <a:pt x="3163" y="0"/>
                    <a:pt x="3031" y="23"/>
                    <a:pt x="2906" y="71"/>
                  </a:cubicBezTo>
                  <a:lnTo>
                    <a:pt x="2784" y="662"/>
                  </a:lnTo>
                  <a:cubicBezTo>
                    <a:pt x="2877" y="637"/>
                    <a:pt x="2973" y="625"/>
                    <a:pt x="3068" y="625"/>
                  </a:cubicBezTo>
                  <a:cubicBezTo>
                    <a:pt x="3301" y="625"/>
                    <a:pt x="3534" y="698"/>
                    <a:pt x="3728" y="846"/>
                  </a:cubicBezTo>
                  <a:lnTo>
                    <a:pt x="1" y="17571"/>
                  </a:lnTo>
                  <a:cubicBezTo>
                    <a:pt x="16" y="17529"/>
                    <a:pt x="31" y="17485"/>
                    <a:pt x="46" y="17440"/>
                  </a:cubicBezTo>
                  <a:cubicBezTo>
                    <a:pt x="454" y="16210"/>
                    <a:pt x="4228" y="446"/>
                    <a:pt x="4228" y="446"/>
                  </a:cubicBezTo>
                  <a:cubicBezTo>
                    <a:pt x="3988" y="159"/>
                    <a:pt x="3640" y="0"/>
                    <a:pt x="3294"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7"/>
            <p:cNvSpPr/>
            <p:nvPr/>
          </p:nvSpPr>
          <p:spPr>
            <a:xfrm>
              <a:off x="2422250" y="1569600"/>
              <a:ext cx="413875" cy="1543975"/>
            </a:xfrm>
            <a:custGeom>
              <a:rect b="b" l="l" r="r" t="t"/>
              <a:pathLst>
                <a:path extrusionOk="0" h="61759" w="16555">
                  <a:moveTo>
                    <a:pt x="15865" y="0"/>
                  </a:moveTo>
                  <a:lnTo>
                    <a:pt x="0" y="61759"/>
                  </a:lnTo>
                  <a:lnTo>
                    <a:pt x="999" y="61652"/>
                  </a:lnTo>
                  <a:lnTo>
                    <a:pt x="16555" y="138"/>
                  </a:lnTo>
                  <a:lnTo>
                    <a:pt x="15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7"/>
            <p:cNvSpPr/>
            <p:nvPr/>
          </p:nvSpPr>
          <p:spPr>
            <a:xfrm>
              <a:off x="2422250" y="1569600"/>
              <a:ext cx="405950" cy="1543975"/>
            </a:xfrm>
            <a:custGeom>
              <a:rect b="b" l="l" r="r" t="t"/>
              <a:pathLst>
                <a:path extrusionOk="0" h="61759" w="16238">
                  <a:moveTo>
                    <a:pt x="15865" y="0"/>
                  </a:moveTo>
                  <a:lnTo>
                    <a:pt x="0" y="61759"/>
                  </a:lnTo>
                  <a:lnTo>
                    <a:pt x="0" y="61759"/>
                  </a:lnTo>
                  <a:lnTo>
                    <a:pt x="446" y="61711"/>
                  </a:lnTo>
                  <a:lnTo>
                    <a:pt x="16214" y="185"/>
                  </a:lnTo>
                  <a:lnTo>
                    <a:pt x="16237" y="75"/>
                  </a:lnTo>
                  <a:lnTo>
                    <a:pt x="15865" y="0"/>
                  </a:ln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7"/>
            <p:cNvSpPr/>
            <p:nvPr/>
          </p:nvSpPr>
          <p:spPr>
            <a:xfrm>
              <a:off x="2814450" y="1480625"/>
              <a:ext cx="40000" cy="83275"/>
            </a:xfrm>
            <a:custGeom>
              <a:rect b="b" l="l" r="r" t="t"/>
              <a:pathLst>
                <a:path extrusionOk="0" h="3331" w="1600">
                  <a:moveTo>
                    <a:pt x="1174" y="1"/>
                  </a:moveTo>
                  <a:lnTo>
                    <a:pt x="1" y="1960"/>
                  </a:lnTo>
                  <a:lnTo>
                    <a:pt x="238" y="3205"/>
                  </a:lnTo>
                  <a:lnTo>
                    <a:pt x="950" y="3331"/>
                  </a:lnTo>
                  <a:lnTo>
                    <a:pt x="1600" y="2244"/>
                  </a:lnTo>
                  <a:lnTo>
                    <a:pt x="11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7"/>
            <p:cNvSpPr/>
            <p:nvPr/>
          </p:nvSpPr>
          <p:spPr>
            <a:xfrm>
              <a:off x="2829275" y="1480625"/>
              <a:ext cx="25175" cy="83275"/>
            </a:xfrm>
            <a:custGeom>
              <a:rect b="b" l="l" r="r" t="t"/>
              <a:pathLst>
                <a:path extrusionOk="0" h="3331" w="1007">
                  <a:moveTo>
                    <a:pt x="580" y="1"/>
                  </a:moveTo>
                  <a:lnTo>
                    <a:pt x="0" y="3268"/>
                  </a:lnTo>
                  <a:lnTo>
                    <a:pt x="357" y="3331"/>
                  </a:lnTo>
                  <a:lnTo>
                    <a:pt x="1007" y="2244"/>
                  </a:lnTo>
                  <a:lnTo>
                    <a:pt x="580" y="1"/>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7"/>
            <p:cNvSpPr/>
            <p:nvPr/>
          </p:nvSpPr>
          <p:spPr>
            <a:xfrm>
              <a:off x="2814450" y="1529625"/>
              <a:ext cx="40000" cy="34275"/>
            </a:xfrm>
            <a:custGeom>
              <a:rect b="b" l="l" r="r" t="t"/>
              <a:pathLst>
                <a:path extrusionOk="0" h="1371" w="1600">
                  <a:moveTo>
                    <a:pt x="1" y="0"/>
                  </a:moveTo>
                  <a:lnTo>
                    <a:pt x="238" y="1245"/>
                  </a:lnTo>
                  <a:lnTo>
                    <a:pt x="950" y="1371"/>
                  </a:lnTo>
                  <a:lnTo>
                    <a:pt x="1600" y="284"/>
                  </a:lnTo>
                  <a:lnTo>
                    <a:pt x="746" y="448"/>
                  </a:lnTo>
                  <a:lnTo>
                    <a:pt x="1"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7"/>
            <p:cNvSpPr/>
            <p:nvPr/>
          </p:nvSpPr>
          <p:spPr>
            <a:xfrm>
              <a:off x="2812275" y="1558825"/>
              <a:ext cx="34075" cy="15750"/>
            </a:xfrm>
            <a:custGeom>
              <a:rect b="b" l="l" r="r" t="t"/>
              <a:pathLst>
                <a:path extrusionOk="0" h="630" w="1363">
                  <a:moveTo>
                    <a:pt x="87" y="1"/>
                  </a:moveTo>
                  <a:cubicBezTo>
                    <a:pt x="78" y="1"/>
                    <a:pt x="70" y="8"/>
                    <a:pt x="68" y="17"/>
                  </a:cubicBezTo>
                  <a:lnTo>
                    <a:pt x="3" y="383"/>
                  </a:lnTo>
                  <a:cubicBezTo>
                    <a:pt x="1" y="394"/>
                    <a:pt x="8" y="405"/>
                    <a:pt x="19" y="406"/>
                  </a:cubicBezTo>
                  <a:lnTo>
                    <a:pt x="1273" y="629"/>
                  </a:lnTo>
                  <a:cubicBezTo>
                    <a:pt x="1274" y="629"/>
                    <a:pt x="1275" y="629"/>
                    <a:pt x="1276" y="629"/>
                  </a:cubicBezTo>
                  <a:cubicBezTo>
                    <a:pt x="1285" y="629"/>
                    <a:pt x="1294" y="622"/>
                    <a:pt x="1296" y="612"/>
                  </a:cubicBezTo>
                  <a:lnTo>
                    <a:pt x="1361" y="247"/>
                  </a:lnTo>
                  <a:cubicBezTo>
                    <a:pt x="1363" y="236"/>
                    <a:pt x="1355" y="225"/>
                    <a:pt x="1344" y="224"/>
                  </a:cubicBezTo>
                  <a:lnTo>
                    <a:pt x="91" y="1"/>
                  </a:lnTo>
                  <a:cubicBezTo>
                    <a:pt x="90" y="1"/>
                    <a:pt x="88" y="1"/>
                    <a:pt x="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7"/>
            <p:cNvSpPr/>
            <p:nvPr/>
          </p:nvSpPr>
          <p:spPr>
            <a:xfrm>
              <a:off x="2812700" y="1563700"/>
              <a:ext cx="32775" cy="10125"/>
            </a:xfrm>
            <a:custGeom>
              <a:rect b="b" l="l" r="r" t="t"/>
              <a:pathLst>
                <a:path extrusionOk="0" h="405" w="1311">
                  <a:moveTo>
                    <a:pt x="21" y="0"/>
                  </a:moveTo>
                  <a:cubicBezTo>
                    <a:pt x="20" y="1"/>
                    <a:pt x="20" y="3"/>
                    <a:pt x="20" y="5"/>
                  </a:cubicBezTo>
                  <a:cubicBezTo>
                    <a:pt x="0" y="117"/>
                    <a:pt x="75" y="223"/>
                    <a:pt x="186" y="243"/>
                  </a:cubicBezTo>
                  <a:lnTo>
                    <a:pt x="1074" y="401"/>
                  </a:lnTo>
                  <a:cubicBezTo>
                    <a:pt x="1086" y="403"/>
                    <a:pt x="1098" y="404"/>
                    <a:pt x="1110" y="404"/>
                  </a:cubicBezTo>
                  <a:cubicBezTo>
                    <a:pt x="1206" y="404"/>
                    <a:pt x="1291" y="336"/>
                    <a:pt x="1311" y="238"/>
                  </a:cubicBezTo>
                  <a:lnTo>
                    <a:pt x="21" y="0"/>
                  </a:ln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7"/>
            <p:cNvSpPr/>
            <p:nvPr/>
          </p:nvSpPr>
          <p:spPr>
            <a:xfrm>
              <a:off x="2796925" y="1678650"/>
              <a:ext cx="21750" cy="50425"/>
            </a:xfrm>
            <a:custGeom>
              <a:rect b="b" l="l" r="r" t="t"/>
              <a:pathLst>
                <a:path extrusionOk="0" h="2017" w="870">
                  <a:moveTo>
                    <a:pt x="70" y="0"/>
                  </a:moveTo>
                  <a:lnTo>
                    <a:pt x="70" y="0"/>
                  </a:lnTo>
                  <a:lnTo>
                    <a:pt x="70" y="0"/>
                  </a:lnTo>
                  <a:cubicBezTo>
                    <a:pt x="70" y="0"/>
                    <a:pt x="70" y="0"/>
                    <a:pt x="70" y="0"/>
                  </a:cubicBezTo>
                  <a:close/>
                  <a:moveTo>
                    <a:pt x="70" y="0"/>
                  </a:moveTo>
                  <a:lnTo>
                    <a:pt x="70" y="0"/>
                  </a:lnTo>
                  <a:cubicBezTo>
                    <a:pt x="75" y="7"/>
                    <a:pt x="14" y="190"/>
                    <a:pt x="11" y="214"/>
                  </a:cubicBezTo>
                  <a:cubicBezTo>
                    <a:pt x="0" y="293"/>
                    <a:pt x="1" y="373"/>
                    <a:pt x="11" y="453"/>
                  </a:cubicBezTo>
                  <a:cubicBezTo>
                    <a:pt x="19" y="513"/>
                    <a:pt x="33" y="572"/>
                    <a:pt x="53" y="630"/>
                  </a:cubicBezTo>
                  <a:cubicBezTo>
                    <a:pt x="86" y="729"/>
                    <a:pt x="135" y="821"/>
                    <a:pt x="200" y="903"/>
                  </a:cubicBezTo>
                  <a:cubicBezTo>
                    <a:pt x="299" y="1029"/>
                    <a:pt x="401" y="1063"/>
                    <a:pt x="395" y="1236"/>
                  </a:cubicBezTo>
                  <a:cubicBezTo>
                    <a:pt x="388" y="1449"/>
                    <a:pt x="382" y="1661"/>
                    <a:pt x="391" y="1875"/>
                  </a:cubicBezTo>
                  <a:cubicBezTo>
                    <a:pt x="393" y="1926"/>
                    <a:pt x="399" y="1984"/>
                    <a:pt x="438" y="2017"/>
                  </a:cubicBezTo>
                  <a:cubicBezTo>
                    <a:pt x="519" y="1972"/>
                    <a:pt x="568" y="1886"/>
                    <a:pt x="608" y="1803"/>
                  </a:cubicBezTo>
                  <a:cubicBezTo>
                    <a:pt x="694" y="1628"/>
                    <a:pt x="763" y="1446"/>
                    <a:pt x="816" y="1258"/>
                  </a:cubicBezTo>
                  <a:cubicBezTo>
                    <a:pt x="845" y="1157"/>
                    <a:pt x="869" y="1047"/>
                    <a:pt x="837" y="946"/>
                  </a:cubicBezTo>
                  <a:cubicBezTo>
                    <a:pt x="813" y="873"/>
                    <a:pt x="762" y="811"/>
                    <a:pt x="711" y="752"/>
                  </a:cubicBezTo>
                  <a:lnTo>
                    <a:pt x="70" y="0"/>
                  </a:ln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7"/>
            <p:cNvSpPr/>
            <p:nvPr/>
          </p:nvSpPr>
          <p:spPr>
            <a:xfrm>
              <a:off x="2797700" y="1678650"/>
              <a:ext cx="8575" cy="9400"/>
            </a:xfrm>
            <a:custGeom>
              <a:rect b="b" l="l" r="r" t="t"/>
              <a:pathLst>
                <a:path extrusionOk="0" h="376" w="343">
                  <a:moveTo>
                    <a:pt x="40" y="0"/>
                  </a:moveTo>
                  <a:cubicBezTo>
                    <a:pt x="43" y="5"/>
                    <a:pt x="19" y="82"/>
                    <a:pt x="1" y="143"/>
                  </a:cubicBezTo>
                  <a:cubicBezTo>
                    <a:pt x="9" y="157"/>
                    <a:pt x="15" y="173"/>
                    <a:pt x="24" y="188"/>
                  </a:cubicBezTo>
                  <a:cubicBezTo>
                    <a:pt x="61" y="255"/>
                    <a:pt x="109" y="321"/>
                    <a:pt x="177" y="356"/>
                  </a:cubicBezTo>
                  <a:cubicBezTo>
                    <a:pt x="203" y="369"/>
                    <a:pt x="232" y="375"/>
                    <a:pt x="262" y="375"/>
                  </a:cubicBezTo>
                  <a:cubicBezTo>
                    <a:pt x="290" y="375"/>
                    <a:pt x="318" y="369"/>
                    <a:pt x="342" y="356"/>
                  </a:cubicBezTo>
                  <a:cubicBezTo>
                    <a:pt x="241" y="237"/>
                    <a:pt x="140" y="119"/>
                    <a:pt x="4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7"/>
            <p:cNvSpPr/>
            <p:nvPr/>
          </p:nvSpPr>
          <p:spPr>
            <a:xfrm>
              <a:off x="2796925" y="1683975"/>
              <a:ext cx="17050" cy="45100"/>
            </a:xfrm>
            <a:custGeom>
              <a:rect b="b" l="l" r="r" t="t"/>
              <a:pathLst>
                <a:path extrusionOk="0" h="1804" w="682">
                  <a:moveTo>
                    <a:pt x="11" y="0"/>
                  </a:moveTo>
                  <a:cubicBezTo>
                    <a:pt x="11" y="0"/>
                    <a:pt x="11" y="1"/>
                    <a:pt x="11" y="1"/>
                  </a:cubicBezTo>
                  <a:cubicBezTo>
                    <a:pt x="0" y="80"/>
                    <a:pt x="1" y="160"/>
                    <a:pt x="11" y="240"/>
                  </a:cubicBezTo>
                  <a:cubicBezTo>
                    <a:pt x="19" y="300"/>
                    <a:pt x="33" y="359"/>
                    <a:pt x="53" y="417"/>
                  </a:cubicBezTo>
                  <a:cubicBezTo>
                    <a:pt x="86" y="515"/>
                    <a:pt x="135" y="608"/>
                    <a:pt x="200" y="690"/>
                  </a:cubicBezTo>
                  <a:cubicBezTo>
                    <a:pt x="299" y="815"/>
                    <a:pt x="401" y="850"/>
                    <a:pt x="394" y="1022"/>
                  </a:cubicBezTo>
                  <a:cubicBezTo>
                    <a:pt x="388" y="1236"/>
                    <a:pt x="382" y="1447"/>
                    <a:pt x="391" y="1661"/>
                  </a:cubicBezTo>
                  <a:cubicBezTo>
                    <a:pt x="393" y="1713"/>
                    <a:pt x="399" y="1771"/>
                    <a:pt x="438" y="1804"/>
                  </a:cubicBezTo>
                  <a:cubicBezTo>
                    <a:pt x="519" y="1759"/>
                    <a:pt x="568" y="1672"/>
                    <a:pt x="608" y="1589"/>
                  </a:cubicBezTo>
                  <a:cubicBezTo>
                    <a:pt x="613" y="1580"/>
                    <a:pt x="617" y="1571"/>
                    <a:pt x="621" y="1561"/>
                  </a:cubicBezTo>
                  <a:cubicBezTo>
                    <a:pt x="654" y="1412"/>
                    <a:pt x="674" y="1259"/>
                    <a:pt x="677" y="1106"/>
                  </a:cubicBezTo>
                  <a:cubicBezTo>
                    <a:pt x="682" y="951"/>
                    <a:pt x="669" y="786"/>
                    <a:pt x="581" y="659"/>
                  </a:cubicBezTo>
                  <a:cubicBezTo>
                    <a:pt x="497" y="537"/>
                    <a:pt x="361" y="466"/>
                    <a:pt x="251" y="368"/>
                  </a:cubicBezTo>
                  <a:cubicBezTo>
                    <a:pt x="141" y="269"/>
                    <a:pt x="58" y="141"/>
                    <a:pt x="1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7"/>
            <p:cNvSpPr/>
            <p:nvPr/>
          </p:nvSpPr>
          <p:spPr>
            <a:xfrm>
              <a:off x="2778850" y="1698100"/>
              <a:ext cx="33550" cy="36075"/>
            </a:xfrm>
            <a:custGeom>
              <a:rect b="b" l="l" r="r" t="t"/>
              <a:pathLst>
                <a:path extrusionOk="0" h="1443" w="1342">
                  <a:moveTo>
                    <a:pt x="314" y="1"/>
                  </a:moveTo>
                  <a:cubicBezTo>
                    <a:pt x="282" y="1"/>
                    <a:pt x="252" y="6"/>
                    <a:pt x="225" y="21"/>
                  </a:cubicBezTo>
                  <a:cubicBezTo>
                    <a:pt x="179" y="48"/>
                    <a:pt x="150" y="95"/>
                    <a:pt x="127" y="143"/>
                  </a:cubicBezTo>
                  <a:cubicBezTo>
                    <a:pt x="76" y="253"/>
                    <a:pt x="1" y="445"/>
                    <a:pt x="43" y="568"/>
                  </a:cubicBezTo>
                  <a:cubicBezTo>
                    <a:pt x="81" y="685"/>
                    <a:pt x="240" y="717"/>
                    <a:pt x="346" y="737"/>
                  </a:cubicBezTo>
                  <a:cubicBezTo>
                    <a:pt x="434" y="755"/>
                    <a:pt x="521" y="778"/>
                    <a:pt x="606" y="807"/>
                  </a:cubicBezTo>
                  <a:cubicBezTo>
                    <a:pt x="661" y="826"/>
                    <a:pt x="715" y="848"/>
                    <a:pt x="760" y="884"/>
                  </a:cubicBezTo>
                  <a:cubicBezTo>
                    <a:pt x="836" y="943"/>
                    <a:pt x="877" y="1036"/>
                    <a:pt x="916" y="1123"/>
                  </a:cubicBezTo>
                  <a:cubicBezTo>
                    <a:pt x="951" y="1204"/>
                    <a:pt x="987" y="1283"/>
                    <a:pt x="1021" y="1362"/>
                  </a:cubicBezTo>
                  <a:cubicBezTo>
                    <a:pt x="1037" y="1399"/>
                    <a:pt x="1064" y="1443"/>
                    <a:pt x="1103" y="1443"/>
                  </a:cubicBezTo>
                  <a:cubicBezTo>
                    <a:pt x="1106" y="1443"/>
                    <a:pt x="1109" y="1442"/>
                    <a:pt x="1112" y="1442"/>
                  </a:cubicBezTo>
                  <a:cubicBezTo>
                    <a:pt x="1149" y="1436"/>
                    <a:pt x="1167" y="1392"/>
                    <a:pt x="1176" y="1356"/>
                  </a:cubicBezTo>
                  <a:cubicBezTo>
                    <a:pt x="1259" y="1053"/>
                    <a:pt x="1341" y="738"/>
                    <a:pt x="1290" y="427"/>
                  </a:cubicBezTo>
                  <a:cubicBezTo>
                    <a:pt x="1280" y="370"/>
                    <a:pt x="1264" y="312"/>
                    <a:pt x="1227" y="267"/>
                  </a:cubicBezTo>
                  <a:cubicBezTo>
                    <a:pt x="1174" y="202"/>
                    <a:pt x="1085" y="178"/>
                    <a:pt x="1003" y="159"/>
                  </a:cubicBezTo>
                  <a:cubicBezTo>
                    <a:pt x="814" y="112"/>
                    <a:pt x="625" y="66"/>
                    <a:pt x="438" y="20"/>
                  </a:cubicBezTo>
                  <a:cubicBezTo>
                    <a:pt x="397" y="10"/>
                    <a:pt x="355" y="1"/>
                    <a:pt x="314"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7"/>
            <p:cNvSpPr/>
            <p:nvPr/>
          </p:nvSpPr>
          <p:spPr>
            <a:xfrm>
              <a:off x="2779250" y="1705325"/>
              <a:ext cx="30100" cy="28850"/>
            </a:xfrm>
            <a:custGeom>
              <a:rect b="b" l="l" r="r" t="t"/>
              <a:pathLst>
                <a:path extrusionOk="0" h="1154" w="1204">
                  <a:moveTo>
                    <a:pt x="53" y="0"/>
                  </a:moveTo>
                  <a:cubicBezTo>
                    <a:pt x="21" y="95"/>
                    <a:pt x="0" y="201"/>
                    <a:pt x="27" y="279"/>
                  </a:cubicBezTo>
                  <a:cubicBezTo>
                    <a:pt x="66" y="396"/>
                    <a:pt x="224" y="428"/>
                    <a:pt x="330" y="448"/>
                  </a:cubicBezTo>
                  <a:cubicBezTo>
                    <a:pt x="418" y="466"/>
                    <a:pt x="505" y="489"/>
                    <a:pt x="591" y="518"/>
                  </a:cubicBezTo>
                  <a:cubicBezTo>
                    <a:pt x="645" y="537"/>
                    <a:pt x="699" y="559"/>
                    <a:pt x="744" y="595"/>
                  </a:cubicBezTo>
                  <a:cubicBezTo>
                    <a:pt x="820" y="655"/>
                    <a:pt x="862" y="747"/>
                    <a:pt x="900" y="834"/>
                  </a:cubicBezTo>
                  <a:cubicBezTo>
                    <a:pt x="935" y="915"/>
                    <a:pt x="971" y="994"/>
                    <a:pt x="1006" y="1073"/>
                  </a:cubicBezTo>
                  <a:cubicBezTo>
                    <a:pt x="1022" y="1110"/>
                    <a:pt x="1049" y="1154"/>
                    <a:pt x="1087" y="1154"/>
                  </a:cubicBezTo>
                  <a:cubicBezTo>
                    <a:pt x="1090" y="1154"/>
                    <a:pt x="1093" y="1153"/>
                    <a:pt x="1096" y="1153"/>
                  </a:cubicBezTo>
                  <a:cubicBezTo>
                    <a:pt x="1133" y="1147"/>
                    <a:pt x="1151" y="1103"/>
                    <a:pt x="1160" y="1067"/>
                  </a:cubicBezTo>
                  <a:cubicBezTo>
                    <a:pt x="1175" y="1013"/>
                    <a:pt x="1189" y="958"/>
                    <a:pt x="1203" y="904"/>
                  </a:cubicBezTo>
                  <a:cubicBezTo>
                    <a:pt x="1183" y="758"/>
                    <a:pt x="1163" y="613"/>
                    <a:pt x="1140" y="467"/>
                  </a:cubicBezTo>
                  <a:cubicBezTo>
                    <a:pt x="1128" y="393"/>
                    <a:pt x="1113" y="314"/>
                    <a:pt x="1063" y="260"/>
                  </a:cubicBezTo>
                  <a:lnTo>
                    <a:pt x="1063" y="259"/>
                  </a:lnTo>
                  <a:cubicBezTo>
                    <a:pt x="1022" y="218"/>
                    <a:pt x="965" y="196"/>
                    <a:pt x="909" y="177"/>
                  </a:cubicBezTo>
                  <a:cubicBezTo>
                    <a:pt x="632" y="84"/>
                    <a:pt x="344" y="24"/>
                    <a:pt x="53"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7"/>
            <p:cNvSpPr/>
            <p:nvPr/>
          </p:nvSpPr>
          <p:spPr>
            <a:xfrm>
              <a:off x="2767750" y="1710175"/>
              <a:ext cx="40925" cy="31475"/>
            </a:xfrm>
            <a:custGeom>
              <a:rect b="b" l="l" r="r" t="t"/>
              <a:pathLst>
                <a:path extrusionOk="0" h="1259" w="1637">
                  <a:moveTo>
                    <a:pt x="562" y="1"/>
                  </a:moveTo>
                  <a:cubicBezTo>
                    <a:pt x="518" y="1"/>
                    <a:pt x="476" y="9"/>
                    <a:pt x="442" y="33"/>
                  </a:cubicBezTo>
                  <a:cubicBezTo>
                    <a:pt x="412" y="54"/>
                    <a:pt x="391" y="85"/>
                    <a:pt x="371" y="115"/>
                  </a:cubicBezTo>
                  <a:cubicBezTo>
                    <a:pt x="247" y="301"/>
                    <a:pt x="130" y="492"/>
                    <a:pt x="20" y="688"/>
                  </a:cubicBezTo>
                  <a:cubicBezTo>
                    <a:pt x="5" y="714"/>
                    <a:pt x="0" y="762"/>
                    <a:pt x="31" y="762"/>
                  </a:cubicBezTo>
                  <a:cubicBezTo>
                    <a:pt x="102" y="765"/>
                    <a:pt x="173" y="774"/>
                    <a:pt x="243" y="774"/>
                  </a:cubicBezTo>
                  <a:cubicBezTo>
                    <a:pt x="290" y="774"/>
                    <a:pt x="337" y="770"/>
                    <a:pt x="383" y="757"/>
                  </a:cubicBezTo>
                  <a:cubicBezTo>
                    <a:pt x="475" y="731"/>
                    <a:pt x="569" y="700"/>
                    <a:pt x="663" y="700"/>
                  </a:cubicBezTo>
                  <a:cubicBezTo>
                    <a:pt x="686" y="700"/>
                    <a:pt x="710" y="702"/>
                    <a:pt x="734" y="706"/>
                  </a:cubicBezTo>
                  <a:cubicBezTo>
                    <a:pt x="782" y="715"/>
                    <a:pt x="828" y="735"/>
                    <a:pt x="871" y="760"/>
                  </a:cubicBezTo>
                  <a:cubicBezTo>
                    <a:pt x="1042" y="861"/>
                    <a:pt x="1200" y="1061"/>
                    <a:pt x="1218" y="1258"/>
                  </a:cubicBezTo>
                  <a:cubicBezTo>
                    <a:pt x="1304" y="1201"/>
                    <a:pt x="1390" y="1143"/>
                    <a:pt x="1477" y="1085"/>
                  </a:cubicBezTo>
                  <a:cubicBezTo>
                    <a:pt x="1519" y="1056"/>
                    <a:pt x="1563" y="1027"/>
                    <a:pt x="1589" y="983"/>
                  </a:cubicBezTo>
                  <a:cubicBezTo>
                    <a:pt x="1637" y="902"/>
                    <a:pt x="1609" y="798"/>
                    <a:pt x="1582" y="708"/>
                  </a:cubicBezTo>
                  <a:cubicBezTo>
                    <a:pt x="1540" y="576"/>
                    <a:pt x="1499" y="444"/>
                    <a:pt x="1457" y="311"/>
                  </a:cubicBezTo>
                  <a:cubicBezTo>
                    <a:pt x="1440" y="258"/>
                    <a:pt x="1423" y="202"/>
                    <a:pt x="1382" y="164"/>
                  </a:cubicBezTo>
                  <a:cubicBezTo>
                    <a:pt x="1333" y="115"/>
                    <a:pt x="1258" y="101"/>
                    <a:pt x="1189" y="90"/>
                  </a:cubicBezTo>
                  <a:cubicBezTo>
                    <a:pt x="1013" y="64"/>
                    <a:pt x="838" y="38"/>
                    <a:pt x="662" y="10"/>
                  </a:cubicBezTo>
                  <a:cubicBezTo>
                    <a:pt x="630" y="6"/>
                    <a:pt x="595" y="1"/>
                    <a:pt x="562"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7"/>
            <p:cNvSpPr/>
            <p:nvPr/>
          </p:nvSpPr>
          <p:spPr>
            <a:xfrm>
              <a:off x="2767750" y="1718500"/>
              <a:ext cx="33775" cy="23150"/>
            </a:xfrm>
            <a:custGeom>
              <a:rect b="b" l="l" r="r" t="t"/>
              <a:pathLst>
                <a:path extrusionOk="0" h="926" w="1351">
                  <a:moveTo>
                    <a:pt x="522" y="1"/>
                  </a:moveTo>
                  <a:cubicBezTo>
                    <a:pt x="512" y="1"/>
                    <a:pt x="501" y="1"/>
                    <a:pt x="491" y="2"/>
                  </a:cubicBezTo>
                  <a:cubicBezTo>
                    <a:pt x="421" y="9"/>
                    <a:pt x="356" y="36"/>
                    <a:pt x="295" y="69"/>
                  </a:cubicBezTo>
                  <a:cubicBezTo>
                    <a:pt x="236" y="99"/>
                    <a:pt x="181" y="134"/>
                    <a:pt x="129" y="171"/>
                  </a:cubicBezTo>
                  <a:cubicBezTo>
                    <a:pt x="93" y="232"/>
                    <a:pt x="55" y="293"/>
                    <a:pt x="20" y="355"/>
                  </a:cubicBezTo>
                  <a:cubicBezTo>
                    <a:pt x="5" y="381"/>
                    <a:pt x="0" y="429"/>
                    <a:pt x="31" y="429"/>
                  </a:cubicBezTo>
                  <a:cubicBezTo>
                    <a:pt x="102" y="432"/>
                    <a:pt x="173" y="441"/>
                    <a:pt x="243" y="441"/>
                  </a:cubicBezTo>
                  <a:cubicBezTo>
                    <a:pt x="290" y="441"/>
                    <a:pt x="337" y="437"/>
                    <a:pt x="383" y="424"/>
                  </a:cubicBezTo>
                  <a:cubicBezTo>
                    <a:pt x="475" y="398"/>
                    <a:pt x="570" y="367"/>
                    <a:pt x="663" y="367"/>
                  </a:cubicBezTo>
                  <a:cubicBezTo>
                    <a:pt x="687" y="367"/>
                    <a:pt x="710" y="369"/>
                    <a:pt x="734" y="373"/>
                  </a:cubicBezTo>
                  <a:cubicBezTo>
                    <a:pt x="782" y="382"/>
                    <a:pt x="828" y="402"/>
                    <a:pt x="871" y="427"/>
                  </a:cubicBezTo>
                  <a:cubicBezTo>
                    <a:pt x="1042" y="528"/>
                    <a:pt x="1200" y="728"/>
                    <a:pt x="1218" y="925"/>
                  </a:cubicBezTo>
                  <a:cubicBezTo>
                    <a:pt x="1255" y="900"/>
                    <a:pt x="1292" y="876"/>
                    <a:pt x="1330" y="851"/>
                  </a:cubicBezTo>
                  <a:cubicBezTo>
                    <a:pt x="1339" y="755"/>
                    <a:pt x="1346" y="660"/>
                    <a:pt x="1348" y="564"/>
                  </a:cubicBezTo>
                  <a:cubicBezTo>
                    <a:pt x="1350" y="485"/>
                    <a:pt x="1349" y="400"/>
                    <a:pt x="1305" y="333"/>
                  </a:cubicBezTo>
                  <a:lnTo>
                    <a:pt x="1305" y="334"/>
                  </a:lnTo>
                  <a:cubicBezTo>
                    <a:pt x="1269" y="278"/>
                    <a:pt x="1208" y="244"/>
                    <a:pt x="1150" y="213"/>
                  </a:cubicBezTo>
                  <a:cubicBezTo>
                    <a:pt x="1009" y="142"/>
                    <a:pt x="862" y="82"/>
                    <a:pt x="712" y="36"/>
                  </a:cubicBezTo>
                  <a:cubicBezTo>
                    <a:pt x="649" y="17"/>
                    <a:pt x="586" y="1"/>
                    <a:pt x="522"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7"/>
            <p:cNvSpPr/>
            <p:nvPr/>
          </p:nvSpPr>
          <p:spPr>
            <a:xfrm>
              <a:off x="2765150" y="1722575"/>
              <a:ext cx="36050" cy="30475"/>
            </a:xfrm>
            <a:custGeom>
              <a:rect b="b" l="l" r="r" t="t"/>
              <a:pathLst>
                <a:path extrusionOk="0" h="1219" w="1442">
                  <a:moveTo>
                    <a:pt x="557" y="1"/>
                  </a:moveTo>
                  <a:cubicBezTo>
                    <a:pt x="546" y="1"/>
                    <a:pt x="535" y="2"/>
                    <a:pt x="524" y="5"/>
                  </a:cubicBezTo>
                  <a:cubicBezTo>
                    <a:pt x="492" y="14"/>
                    <a:pt x="465" y="36"/>
                    <a:pt x="440" y="58"/>
                  </a:cubicBezTo>
                  <a:cubicBezTo>
                    <a:pt x="296" y="182"/>
                    <a:pt x="144" y="307"/>
                    <a:pt x="0" y="431"/>
                  </a:cubicBezTo>
                  <a:cubicBezTo>
                    <a:pt x="59" y="537"/>
                    <a:pt x="179" y="600"/>
                    <a:pt x="299" y="615"/>
                  </a:cubicBezTo>
                  <a:cubicBezTo>
                    <a:pt x="325" y="619"/>
                    <a:pt x="351" y="620"/>
                    <a:pt x="377" y="620"/>
                  </a:cubicBezTo>
                  <a:cubicBezTo>
                    <a:pt x="472" y="620"/>
                    <a:pt x="567" y="599"/>
                    <a:pt x="659" y="572"/>
                  </a:cubicBezTo>
                  <a:cubicBezTo>
                    <a:pt x="685" y="565"/>
                    <a:pt x="714" y="558"/>
                    <a:pt x="742" y="558"/>
                  </a:cubicBezTo>
                  <a:cubicBezTo>
                    <a:pt x="767" y="558"/>
                    <a:pt x="790" y="564"/>
                    <a:pt x="808" y="581"/>
                  </a:cubicBezTo>
                  <a:cubicBezTo>
                    <a:pt x="823" y="597"/>
                    <a:pt x="831" y="619"/>
                    <a:pt x="838" y="641"/>
                  </a:cubicBezTo>
                  <a:cubicBezTo>
                    <a:pt x="898" y="827"/>
                    <a:pt x="921" y="1025"/>
                    <a:pt x="907" y="1219"/>
                  </a:cubicBezTo>
                  <a:cubicBezTo>
                    <a:pt x="1058" y="1215"/>
                    <a:pt x="1191" y="1155"/>
                    <a:pt x="1291" y="1042"/>
                  </a:cubicBezTo>
                  <a:cubicBezTo>
                    <a:pt x="1391" y="928"/>
                    <a:pt x="1441" y="773"/>
                    <a:pt x="1426" y="623"/>
                  </a:cubicBezTo>
                  <a:cubicBezTo>
                    <a:pt x="1417" y="532"/>
                    <a:pt x="1386" y="445"/>
                    <a:pt x="1356" y="358"/>
                  </a:cubicBezTo>
                  <a:cubicBezTo>
                    <a:pt x="1339" y="311"/>
                    <a:pt x="1321" y="261"/>
                    <a:pt x="1284" y="225"/>
                  </a:cubicBezTo>
                  <a:cubicBezTo>
                    <a:pt x="1248" y="189"/>
                    <a:pt x="1200" y="171"/>
                    <a:pt x="1151" y="154"/>
                  </a:cubicBezTo>
                  <a:cubicBezTo>
                    <a:pt x="978" y="95"/>
                    <a:pt x="801" y="47"/>
                    <a:pt x="622" y="9"/>
                  </a:cubicBezTo>
                  <a:cubicBezTo>
                    <a:pt x="601" y="5"/>
                    <a:pt x="579" y="1"/>
                    <a:pt x="557"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7"/>
            <p:cNvSpPr/>
            <p:nvPr/>
          </p:nvSpPr>
          <p:spPr>
            <a:xfrm>
              <a:off x="2765150" y="1726125"/>
              <a:ext cx="9375" cy="10300"/>
            </a:xfrm>
            <a:custGeom>
              <a:rect b="b" l="l" r="r" t="t"/>
              <a:pathLst>
                <a:path extrusionOk="0" h="412" w="375">
                  <a:moveTo>
                    <a:pt x="340" y="0"/>
                  </a:moveTo>
                  <a:lnTo>
                    <a:pt x="340" y="0"/>
                  </a:lnTo>
                  <a:cubicBezTo>
                    <a:pt x="227" y="97"/>
                    <a:pt x="112" y="193"/>
                    <a:pt x="0" y="289"/>
                  </a:cubicBezTo>
                  <a:cubicBezTo>
                    <a:pt x="29" y="340"/>
                    <a:pt x="73" y="381"/>
                    <a:pt x="122" y="412"/>
                  </a:cubicBezTo>
                  <a:cubicBezTo>
                    <a:pt x="160" y="392"/>
                    <a:pt x="199" y="372"/>
                    <a:pt x="233" y="347"/>
                  </a:cubicBezTo>
                  <a:cubicBezTo>
                    <a:pt x="335" y="268"/>
                    <a:pt x="374" y="123"/>
                    <a:pt x="34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7"/>
            <p:cNvSpPr/>
            <p:nvPr/>
          </p:nvSpPr>
          <p:spPr>
            <a:xfrm>
              <a:off x="2769125" y="1730775"/>
              <a:ext cx="21250" cy="22275"/>
            </a:xfrm>
            <a:custGeom>
              <a:rect b="b" l="l" r="r" t="t"/>
              <a:pathLst>
                <a:path extrusionOk="0" h="891" w="850">
                  <a:moveTo>
                    <a:pt x="591" y="1"/>
                  </a:moveTo>
                  <a:cubicBezTo>
                    <a:pt x="514" y="1"/>
                    <a:pt x="434" y="50"/>
                    <a:pt x="365" y="92"/>
                  </a:cubicBezTo>
                  <a:cubicBezTo>
                    <a:pt x="250" y="160"/>
                    <a:pt x="128" y="210"/>
                    <a:pt x="0" y="246"/>
                  </a:cubicBezTo>
                  <a:cubicBezTo>
                    <a:pt x="44" y="266"/>
                    <a:pt x="91" y="281"/>
                    <a:pt x="140" y="287"/>
                  </a:cubicBezTo>
                  <a:cubicBezTo>
                    <a:pt x="165" y="290"/>
                    <a:pt x="190" y="292"/>
                    <a:pt x="215" y="292"/>
                  </a:cubicBezTo>
                  <a:cubicBezTo>
                    <a:pt x="310" y="292"/>
                    <a:pt x="406" y="271"/>
                    <a:pt x="500" y="244"/>
                  </a:cubicBezTo>
                  <a:cubicBezTo>
                    <a:pt x="526" y="237"/>
                    <a:pt x="555" y="230"/>
                    <a:pt x="583" y="230"/>
                  </a:cubicBezTo>
                  <a:cubicBezTo>
                    <a:pt x="608" y="230"/>
                    <a:pt x="631" y="236"/>
                    <a:pt x="649" y="253"/>
                  </a:cubicBezTo>
                  <a:cubicBezTo>
                    <a:pt x="664" y="269"/>
                    <a:pt x="672" y="291"/>
                    <a:pt x="679" y="313"/>
                  </a:cubicBezTo>
                  <a:cubicBezTo>
                    <a:pt x="739" y="498"/>
                    <a:pt x="762" y="696"/>
                    <a:pt x="748" y="891"/>
                  </a:cubicBezTo>
                  <a:cubicBezTo>
                    <a:pt x="766" y="890"/>
                    <a:pt x="785" y="889"/>
                    <a:pt x="804" y="887"/>
                  </a:cubicBezTo>
                  <a:cubicBezTo>
                    <a:pt x="842" y="658"/>
                    <a:pt x="850" y="429"/>
                    <a:pt x="788" y="206"/>
                  </a:cubicBezTo>
                  <a:cubicBezTo>
                    <a:pt x="766" y="128"/>
                    <a:pt x="729" y="44"/>
                    <a:pt x="654" y="13"/>
                  </a:cubicBezTo>
                  <a:cubicBezTo>
                    <a:pt x="634" y="4"/>
                    <a:pt x="613" y="1"/>
                    <a:pt x="591"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27"/>
          <p:cNvGrpSpPr/>
          <p:nvPr/>
        </p:nvGrpSpPr>
        <p:grpSpPr>
          <a:xfrm>
            <a:off x="15600011" y="7803882"/>
            <a:ext cx="6422339" cy="6522337"/>
            <a:chOff x="17987066" y="9647169"/>
            <a:chExt cx="3764781" cy="3823400"/>
          </a:xfrm>
        </p:grpSpPr>
        <p:sp>
          <p:nvSpPr>
            <p:cNvPr id="1507" name="Google Shape;1507;p27"/>
            <p:cNvSpPr/>
            <p:nvPr/>
          </p:nvSpPr>
          <p:spPr>
            <a:xfrm>
              <a:off x="19541359" y="10524436"/>
              <a:ext cx="616388" cy="763743"/>
            </a:xfrm>
            <a:custGeom>
              <a:rect b="b" l="l" r="r" t="t"/>
              <a:pathLst>
                <a:path extrusionOk="0" h="9459" w="7634">
                  <a:moveTo>
                    <a:pt x="7634" y="0"/>
                  </a:moveTo>
                  <a:lnTo>
                    <a:pt x="7634" y="0"/>
                  </a:lnTo>
                  <a:cubicBezTo>
                    <a:pt x="6307" y="1618"/>
                    <a:pt x="4556" y="2792"/>
                    <a:pt x="2679" y="3718"/>
                  </a:cubicBezTo>
                  <a:cubicBezTo>
                    <a:pt x="2339" y="3886"/>
                    <a:pt x="1994" y="4046"/>
                    <a:pt x="1636" y="4171"/>
                  </a:cubicBezTo>
                  <a:cubicBezTo>
                    <a:pt x="1120" y="4354"/>
                    <a:pt x="545" y="4582"/>
                    <a:pt x="1" y="4627"/>
                  </a:cubicBezTo>
                  <a:cubicBezTo>
                    <a:pt x="83" y="6260"/>
                    <a:pt x="657" y="7866"/>
                    <a:pt x="1630" y="9181"/>
                  </a:cubicBezTo>
                  <a:cubicBezTo>
                    <a:pt x="1682" y="9253"/>
                    <a:pt x="1738" y="9325"/>
                    <a:pt x="1812" y="9375"/>
                  </a:cubicBezTo>
                  <a:cubicBezTo>
                    <a:pt x="1904" y="9436"/>
                    <a:pt x="2018" y="9459"/>
                    <a:pt x="2130" y="9459"/>
                  </a:cubicBezTo>
                  <a:cubicBezTo>
                    <a:pt x="2132" y="9459"/>
                    <a:pt x="2135" y="9459"/>
                    <a:pt x="2138" y="9459"/>
                  </a:cubicBezTo>
                  <a:cubicBezTo>
                    <a:pt x="2429" y="9455"/>
                    <a:pt x="2700" y="9318"/>
                    <a:pt x="2957" y="9179"/>
                  </a:cubicBezTo>
                  <a:cubicBezTo>
                    <a:pt x="4414" y="8385"/>
                    <a:pt x="5796" y="7435"/>
                    <a:pt x="6979" y="6270"/>
                  </a:cubicBezTo>
                  <a:cubicBezTo>
                    <a:pt x="7108" y="6144"/>
                    <a:pt x="7236" y="6011"/>
                    <a:pt x="7312" y="5846"/>
                  </a:cubicBezTo>
                  <a:cubicBezTo>
                    <a:pt x="7444" y="5559"/>
                    <a:pt x="7391" y="5225"/>
                    <a:pt x="7347" y="4911"/>
                  </a:cubicBezTo>
                  <a:cubicBezTo>
                    <a:pt x="7119" y="3277"/>
                    <a:pt x="7218" y="1597"/>
                    <a:pt x="7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7"/>
            <p:cNvSpPr/>
            <p:nvPr/>
          </p:nvSpPr>
          <p:spPr>
            <a:xfrm>
              <a:off x="19541359" y="10524436"/>
              <a:ext cx="616388" cy="763743"/>
            </a:xfrm>
            <a:custGeom>
              <a:rect b="b" l="l" r="r" t="t"/>
              <a:pathLst>
                <a:path extrusionOk="0" h="9459" w="7634">
                  <a:moveTo>
                    <a:pt x="7634" y="0"/>
                  </a:moveTo>
                  <a:lnTo>
                    <a:pt x="7634" y="0"/>
                  </a:lnTo>
                  <a:cubicBezTo>
                    <a:pt x="6592" y="1270"/>
                    <a:pt x="5290" y="2265"/>
                    <a:pt x="3871" y="3082"/>
                  </a:cubicBezTo>
                  <a:cubicBezTo>
                    <a:pt x="3592" y="3509"/>
                    <a:pt x="3313" y="3936"/>
                    <a:pt x="3034" y="4365"/>
                  </a:cubicBezTo>
                  <a:cubicBezTo>
                    <a:pt x="2894" y="4581"/>
                    <a:pt x="2751" y="4799"/>
                    <a:pt x="2639" y="5033"/>
                  </a:cubicBezTo>
                  <a:cubicBezTo>
                    <a:pt x="2524" y="5273"/>
                    <a:pt x="2441" y="5529"/>
                    <a:pt x="2358" y="5784"/>
                  </a:cubicBezTo>
                  <a:cubicBezTo>
                    <a:pt x="2179" y="6339"/>
                    <a:pt x="1999" y="6895"/>
                    <a:pt x="1819" y="7450"/>
                  </a:cubicBezTo>
                  <a:cubicBezTo>
                    <a:pt x="1739" y="6751"/>
                    <a:pt x="1500" y="6070"/>
                    <a:pt x="1125" y="5474"/>
                  </a:cubicBezTo>
                  <a:cubicBezTo>
                    <a:pt x="929" y="5164"/>
                    <a:pt x="745" y="4846"/>
                    <a:pt x="565" y="4525"/>
                  </a:cubicBezTo>
                  <a:cubicBezTo>
                    <a:pt x="376" y="4574"/>
                    <a:pt x="186" y="4611"/>
                    <a:pt x="1" y="4627"/>
                  </a:cubicBezTo>
                  <a:cubicBezTo>
                    <a:pt x="83" y="6260"/>
                    <a:pt x="657" y="7866"/>
                    <a:pt x="1630" y="9182"/>
                  </a:cubicBezTo>
                  <a:cubicBezTo>
                    <a:pt x="1682" y="9253"/>
                    <a:pt x="1737" y="9326"/>
                    <a:pt x="1812" y="9375"/>
                  </a:cubicBezTo>
                  <a:cubicBezTo>
                    <a:pt x="1904" y="9437"/>
                    <a:pt x="2018" y="9459"/>
                    <a:pt x="2128" y="9459"/>
                  </a:cubicBezTo>
                  <a:cubicBezTo>
                    <a:pt x="2131" y="9459"/>
                    <a:pt x="2134" y="9459"/>
                    <a:pt x="2137" y="9459"/>
                  </a:cubicBezTo>
                  <a:cubicBezTo>
                    <a:pt x="2429" y="9456"/>
                    <a:pt x="2700" y="9318"/>
                    <a:pt x="2957" y="9179"/>
                  </a:cubicBezTo>
                  <a:cubicBezTo>
                    <a:pt x="4414" y="8385"/>
                    <a:pt x="5796" y="7435"/>
                    <a:pt x="6979" y="6270"/>
                  </a:cubicBezTo>
                  <a:cubicBezTo>
                    <a:pt x="7108" y="6144"/>
                    <a:pt x="7236" y="6011"/>
                    <a:pt x="7312" y="5847"/>
                  </a:cubicBezTo>
                  <a:cubicBezTo>
                    <a:pt x="7444" y="5559"/>
                    <a:pt x="7390" y="5225"/>
                    <a:pt x="7347" y="4911"/>
                  </a:cubicBezTo>
                  <a:cubicBezTo>
                    <a:pt x="7119" y="3277"/>
                    <a:pt x="7218" y="1597"/>
                    <a:pt x="7634"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7"/>
            <p:cNvSpPr/>
            <p:nvPr/>
          </p:nvSpPr>
          <p:spPr>
            <a:xfrm>
              <a:off x="20027187" y="10524436"/>
              <a:ext cx="130561" cy="342106"/>
            </a:xfrm>
            <a:custGeom>
              <a:rect b="b" l="l" r="r" t="t"/>
              <a:pathLst>
                <a:path extrusionOk="0" h="4237" w="1617">
                  <a:moveTo>
                    <a:pt x="1617" y="0"/>
                  </a:moveTo>
                  <a:lnTo>
                    <a:pt x="1617" y="0"/>
                  </a:lnTo>
                  <a:cubicBezTo>
                    <a:pt x="1130" y="593"/>
                    <a:pt x="586" y="1127"/>
                    <a:pt x="1" y="1609"/>
                  </a:cubicBezTo>
                  <a:cubicBezTo>
                    <a:pt x="18" y="1749"/>
                    <a:pt x="44" y="1887"/>
                    <a:pt x="75" y="2024"/>
                  </a:cubicBezTo>
                  <a:cubicBezTo>
                    <a:pt x="271" y="2844"/>
                    <a:pt x="702" y="3597"/>
                    <a:pt x="1254" y="4236"/>
                  </a:cubicBezTo>
                  <a:cubicBezTo>
                    <a:pt x="1136" y="2817"/>
                    <a:pt x="1258" y="1378"/>
                    <a:pt x="1617" y="0"/>
                  </a:cubicBezTo>
                  <a:close/>
                </a:path>
              </a:pathLst>
            </a:custGeom>
            <a:solidFill>
              <a:srgbClr val="D98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7"/>
            <p:cNvSpPr/>
            <p:nvPr/>
          </p:nvSpPr>
          <p:spPr>
            <a:xfrm>
              <a:off x="19378179" y="9748097"/>
              <a:ext cx="727974" cy="1231162"/>
            </a:xfrm>
            <a:custGeom>
              <a:rect b="b" l="l" r="r" t="t"/>
              <a:pathLst>
                <a:path extrusionOk="0" h="15248" w="9016">
                  <a:moveTo>
                    <a:pt x="5414" y="0"/>
                  </a:moveTo>
                  <a:cubicBezTo>
                    <a:pt x="5046" y="0"/>
                    <a:pt x="4674" y="42"/>
                    <a:pt x="4319" y="114"/>
                  </a:cubicBezTo>
                  <a:cubicBezTo>
                    <a:pt x="3556" y="269"/>
                    <a:pt x="2971" y="767"/>
                    <a:pt x="2244" y="1046"/>
                  </a:cubicBezTo>
                  <a:cubicBezTo>
                    <a:pt x="1603" y="1292"/>
                    <a:pt x="1119" y="1846"/>
                    <a:pt x="818" y="2464"/>
                  </a:cubicBezTo>
                  <a:cubicBezTo>
                    <a:pt x="517" y="3081"/>
                    <a:pt x="378" y="3763"/>
                    <a:pt x="253" y="4438"/>
                  </a:cubicBezTo>
                  <a:cubicBezTo>
                    <a:pt x="122" y="5146"/>
                    <a:pt x="1" y="5879"/>
                    <a:pt x="173" y="6577"/>
                  </a:cubicBezTo>
                  <a:cubicBezTo>
                    <a:pt x="249" y="6887"/>
                    <a:pt x="381" y="7182"/>
                    <a:pt x="420" y="7498"/>
                  </a:cubicBezTo>
                  <a:cubicBezTo>
                    <a:pt x="468" y="7876"/>
                    <a:pt x="381" y="8256"/>
                    <a:pt x="357" y="8636"/>
                  </a:cubicBezTo>
                  <a:cubicBezTo>
                    <a:pt x="315" y="9299"/>
                    <a:pt x="466" y="9958"/>
                    <a:pt x="627" y="10602"/>
                  </a:cubicBezTo>
                  <a:cubicBezTo>
                    <a:pt x="790" y="11258"/>
                    <a:pt x="964" y="11912"/>
                    <a:pt x="1149" y="12561"/>
                  </a:cubicBezTo>
                  <a:cubicBezTo>
                    <a:pt x="1317" y="13152"/>
                    <a:pt x="1499" y="13750"/>
                    <a:pt x="1841" y="14261"/>
                  </a:cubicBezTo>
                  <a:cubicBezTo>
                    <a:pt x="2010" y="14514"/>
                    <a:pt x="2219" y="14743"/>
                    <a:pt x="2472" y="14915"/>
                  </a:cubicBezTo>
                  <a:cubicBezTo>
                    <a:pt x="2808" y="15142"/>
                    <a:pt x="3208" y="15248"/>
                    <a:pt x="3613" y="15248"/>
                  </a:cubicBezTo>
                  <a:cubicBezTo>
                    <a:pt x="4039" y="15248"/>
                    <a:pt x="4469" y="15131"/>
                    <a:pt x="4836" y="14914"/>
                  </a:cubicBezTo>
                  <a:cubicBezTo>
                    <a:pt x="5744" y="14377"/>
                    <a:pt x="6605" y="13735"/>
                    <a:pt x="7477" y="13140"/>
                  </a:cubicBezTo>
                  <a:cubicBezTo>
                    <a:pt x="7679" y="13002"/>
                    <a:pt x="7773" y="12940"/>
                    <a:pt x="7970" y="12795"/>
                  </a:cubicBezTo>
                  <a:cubicBezTo>
                    <a:pt x="8581" y="12343"/>
                    <a:pt x="8872" y="11566"/>
                    <a:pt x="8944" y="10810"/>
                  </a:cubicBezTo>
                  <a:cubicBezTo>
                    <a:pt x="9016" y="10053"/>
                    <a:pt x="8900" y="9294"/>
                    <a:pt x="8860" y="8535"/>
                  </a:cubicBezTo>
                  <a:cubicBezTo>
                    <a:pt x="8800" y="7440"/>
                    <a:pt x="8896" y="6342"/>
                    <a:pt x="8904" y="5246"/>
                  </a:cubicBezTo>
                  <a:cubicBezTo>
                    <a:pt x="8913" y="4148"/>
                    <a:pt x="8828" y="3031"/>
                    <a:pt x="8427" y="2009"/>
                  </a:cubicBezTo>
                  <a:cubicBezTo>
                    <a:pt x="8244" y="1544"/>
                    <a:pt x="7993" y="1098"/>
                    <a:pt x="7627" y="757"/>
                  </a:cubicBezTo>
                  <a:cubicBezTo>
                    <a:pt x="7038" y="208"/>
                    <a:pt x="6233" y="0"/>
                    <a:pt x="5414" y="0"/>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7"/>
            <p:cNvSpPr/>
            <p:nvPr/>
          </p:nvSpPr>
          <p:spPr>
            <a:xfrm>
              <a:off x="19661262" y="10207764"/>
              <a:ext cx="393135" cy="342510"/>
            </a:xfrm>
            <a:custGeom>
              <a:rect b="b" l="l" r="r" t="t"/>
              <a:pathLst>
                <a:path extrusionOk="0" h="4242" w="4869">
                  <a:moveTo>
                    <a:pt x="2073" y="9"/>
                  </a:moveTo>
                  <a:cubicBezTo>
                    <a:pt x="1911" y="9"/>
                    <a:pt x="1750" y="14"/>
                    <a:pt x="1590" y="24"/>
                  </a:cubicBezTo>
                  <a:cubicBezTo>
                    <a:pt x="1357" y="38"/>
                    <a:pt x="930" y="0"/>
                    <a:pt x="753" y="181"/>
                  </a:cubicBezTo>
                  <a:cubicBezTo>
                    <a:pt x="598" y="336"/>
                    <a:pt x="509" y="662"/>
                    <a:pt x="428" y="860"/>
                  </a:cubicBezTo>
                  <a:cubicBezTo>
                    <a:pt x="301" y="1171"/>
                    <a:pt x="202" y="1492"/>
                    <a:pt x="131" y="1820"/>
                  </a:cubicBezTo>
                  <a:cubicBezTo>
                    <a:pt x="52" y="2185"/>
                    <a:pt x="10" y="2558"/>
                    <a:pt x="4" y="2932"/>
                  </a:cubicBezTo>
                  <a:cubicBezTo>
                    <a:pt x="1" y="3209"/>
                    <a:pt x="17" y="3491"/>
                    <a:pt x="105" y="3754"/>
                  </a:cubicBezTo>
                  <a:cubicBezTo>
                    <a:pt x="126" y="3818"/>
                    <a:pt x="154" y="3884"/>
                    <a:pt x="209" y="3922"/>
                  </a:cubicBezTo>
                  <a:cubicBezTo>
                    <a:pt x="260" y="3959"/>
                    <a:pt x="326" y="3965"/>
                    <a:pt x="386" y="3975"/>
                  </a:cubicBezTo>
                  <a:cubicBezTo>
                    <a:pt x="608" y="4011"/>
                    <a:pt x="820" y="4103"/>
                    <a:pt x="996" y="4242"/>
                  </a:cubicBezTo>
                  <a:cubicBezTo>
                    <a:pt x="882" y="3808"/>
                    <a:pt x="803" y="3365"/>
                    <a:pt x="762" y="2918"/>
                  </a:cubicBezTo>
                  <a:cubicBezTo>
                    <a:pt x="733" y="2583"/>
                    <a:pt x="724" y="2240"/>
                    <a:pt x="818" y="1917"/>
                  </a:cubicBezTo>
                  <a:cubicBezTo>
                    <a:pt x="883" y="1697"/>
                    <a:pt x="995" y="1493"/>
                    <a:pt x="1117" y="1299"/>
                  </a:cubicBezTo>
                  <a:cubicBezTo>
                    <a:pt x="1143" y="1256"/>
                    <a:pt x="1172" y="1213"/>
                    <a:pt x="1200" y="1171"/>
                  </a:cubicBezTo>
                  <a:cubicBezTo>
                    <a:pt x="1270" y="1100"/>
                    <a:pt x="1341" y="1032"/>
                    <a:pt x="1418" y="971"/>
                  </a:cubicBezTo>
                  <a:cubicBezTo>
                    <a:pt x="1660" y="779"/>
                    <a:pt x="1949" y="638"/>
                    <a:pt x="2256" y="609"/>
                  </a:cubicBezTo>
                  <a:cubicBezTo>
                    <a:pt x="2265" y="608"/>
                    <a:pt x="2275" y="607"/>
                    <a:pt x="2287" y="607"/>
                  </a:cubicBezTo>
                  <a:cubicBezTo>
                    <a:pt x="2464" y="607"/>
                    <a:pt x="3033" y="717"/>
                    <a:pt x="2988" y="1494"/>
                  </a:cubicBezTo>
                  <a:cubicBezTo>
                    <a:pt x="2975" y="1719"/>
                    <a:pt x="3115" y="1818"/>
                    <a:pt x="3356" y="1831"/>
                  </a:cubicBezTo>
                  <a:cubicBezTo>
                    <a:pt x="3398" y="1834"/>
                    <a:pt x="3442" y="1835"/>
                    <a:pt x="3486" y="1835"/>
                  </a:cubicBezTo>
                  <a:cubicBezTo>
                    <a:pt x="3965" y="1835"/>
                    <a:pt x="4579" y="1687"/>
                    <a:pt x="4869" y="1317"/>
                  </a:cubicBezTo>
                  <a:cubicBezTo>
                    <a:pt x="4501" y="1270"/>
                    <a:pt x="4148" y="1113"/>
                    <a:pt x="3868" y="871"/>
                  </a:cubicBezTo>
                  <a:cubicBezTo>
                    <a:pt x="3707" y="734"/>
                    <a:pt x="3571" y="569"/>
                    <a:pt x="3403" y="442"/>
                  </a:cubicBezTo>
                  <a:cubicBezTo>
                    <a:pt x="3200" y="286"/>
                    <a:pt x="2961" y="196"/>
                    <a:pt x="2709" y="145"/>
                  </a:cubicBezTo>
                  <a:cubicBezTo>
                    <a:pt x="2655" y="106"/>
                    <a:pt x="2596" y="75"/>
                    <a:pt x="2533" y="54"/>
                  </a:cubicBezTo>
                  <a:cubicBezTo>
                    <a:pt x="2564" y="44"/>
                    <a:pt x="2594" y="36"/>
                    <a:pt x="2626" y="28"/>
                  </a:cubicBezTo>
                  <a:lnTo>
                    <a:pt x="2626" y="28"/>
                  </a:lnTo>
                  <a:cubicBezTo>
                    <a:pt x="2592" y="36"/>
                    <a:pt x="2554" y="39"/>
                    <a:pt x="2514" y="39"/>
                  </a:cubicBezTo>
                  <a:cubicBezTo>
                    <a:pt x="2500" y="39"/>
                    <a:pt x="2485" y="38"/>
                    <a:pt x="2470" y="38"/>
                  </a:cubicBezTo>
                  <a:cubicBezTo>
                    <a:pt x="2441" y="32"/>
                    <a:pt x="2411" y="28"/>
                    <a:pt x="2380" y="27"/>
                  </a:cubicBezTo>
                  <a:cubicBezTo>
                    <a:pt x="2367" y="27"/>
                    <a:pt x="2354" y="27"/>
                    <a:pt x="2341" y="28"/>
                  </a:cubicBezTo>
                  <a:cubicBezTo>
                    <a:pt x="2264" y="19"/>
                    <a:pt x="2189" y="10"/>
                    <a:pt x="2126" y="9"/>
                  </a:cubicBezTo>
                  <a:cubicBezTo>
                    <a:pt x="2108" y="9"/>
                    <a:pt x="2090" y="9"/>
                    <a:pt x="2073" y="9"/>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7"/>
            <p:cNvSpPr/>
            <p:nvPr/>
          </p:nvSpPr>
          <p:spPr>
            <a:xfrm>
              <a:off x="19378179" y="9748097"/>
              <a:ext cx="728055" cy="1219858"/>
            </a:xfrm>
            <a:custGeom>
              <a:rect b="b" l="l" r="r" t="t"/>
              <a:pathLst>
                <a:path extrusionOk="0" h="15108" w="9017">
                  <a:moveTo>
                    <a:pt x="5414" y="0"/>
                  </a:moveTo>
                  <a:cubicBezTo>
                    <a:pt x="5046" y="0"/>
                    <a:pt x="4674" y="42"/>
                    <a:pt x="4319" y="114"/>
                  </a:cubicBezTo>
                  <a:cubicBezTo>
                    <a:pt x="3556" y="269"/>
                    <a:pt x="2971" y="767"/>
                    <a:pt x="2244" y="1046"/>
                  </a:cubicBezTo>
                  <a:cubicBezTo>
                    <a:pt x="1603" y="1292"/>
                    <a:pt x="1119" y="1847"/>
                    <a:pt x="818" y="2464"/>
                  </a:cubicBezTo>
                  <a:cubicBezTo>
                    <a:pt x="517" y="3081"/>
                    <a:pt x="378" y="3764"/>
                    <a:pt x="253" y="4439"/>
                  </a:cubicBezTo>
                  <a:cubicBezTo>
                    <a:pt x="122" y="5146"/>
                    <a:pt x="1" y="5879"/>
                    <a:pt x="173" y="6577"/>
                  </a:cubicBezTo>
                  <a:cubicBezTo>
                    <a:pt x="249" y="6887"/>
                    <a:pt x="381" y="7182"/>
                    <a:pt x="420" y="7498"/>
                  </a:cubicBezTo>
                  <a:cubicBezTo>
                    <a:pt x="429" y="7568"/>
                    <a:pt x="432" y="7639"/>
                    <a:pt x="433" y="7709"/>
                  </a:cubicBezTo>
                  <a:cubicBezTo>
                    <a:pt x="517" y="7491"/>
                    <a:pt x="528" y="7249"/>
                    <a:pt x="506" y="7015"/>
                  </a:cubicBezTo>
                  <a:cubicBezTo>
                    <a:pt x="482" y="6752"/>
                    <a:pt x="418" y="6494"/>
                    <a:pt x="383" y="6231"/>
                  </a:cubicBezTo>
                  <a:cubicBezTo>
                    <a:pt x="223" y="5047"/>
                    <a:pt x="643" y="3854"/>
                    <a:pt x="1238" y="2817"/>
                  </a:cubicBezTo>
                  <a:cubicBezTo>
                    <a:pt x="1489" y="2380"/>
                    <a:pt x="1779" y="1953"/>
                    <a:pt x="2171" y="1636"/>
                  </a:cubicBezTo>
                  <a:cubicBezTo>
                    <a:pt x="2173" y="1634"/>
                    <a:pt x="2173" y="1632"/>
                    <a:pt x="2174" y="1631"/>
                  </a:cubicBezTo>
                  <a:cubicBezTo>
                    <a:pt x="2172" y="1627"/>
                    <a:pt x="2171" y="1621"/>
                    <a:pt x="2172" y="1616"/>
                  </a:cubicBezTo>
                  <a:cubicBezTo>
                    <a:pt x="2173" y="1610"/>
                    <a:pt x="2174" y="1608"/>
                    <a:pt x="2176" y="1608"/>
                  </a:cubicBezTo>
                  <a:cubicBezTo>
                    <a:pt x="2179" y="1608"/>
                    <a:pt x="2181" y="1621"/>
                    <a:pt x="2174" y="1631"/>
                  </a:cubicBezTo>
                  <a:cubicBezTo>
                    <a:pt x="2181" y="1644"/>
                    <a:pt x="2197" y="1655"/>
                    <a:pt x="2212" y="1662"/>
                  </a:cubicBezTo>
                  <a:cubicBezTo>
                    <a:pt x="2488" y="1788"/>
                    <a:pt x="2792" y="1853"/>
                    <a:pt x="3096" y="1853"/>
                  </a:cubicBezTo>
                  <a:cubicBezTo>
                    <a:pt x="3280" y="1853"/>
                    <a:pt x="3463" y="1830"/>
                    <a:pt x="3641" y="1782"/>
                  </a:cubicBezTo>
                  <a:cubicBezTo>
                    <a:pt x="3401" y="1615"/>
                    <a:pt x="3230" y="1352"/>
                    <a:pt x="3173" y="1066"/>
                  </a:cubicBezTo>
                  <a:lnTo>
                    <a:pt x="3173" y="1066"/>
                  </a:lnTo>
                  <a:cubicBezTo>
                    <a:pt x="3273" y="1083"/>
                    <a:pt x="3372" y="1090"/>
                    <a:pt x="3472" y="1090"/>
                  </a:cubicBezTo>
                  <a:cubicBezTo>
                    <a:pt x="3781" y="1090"/>
                    <a:pt x="4090" y="1020"/>
                    <a:pt x="4390" y="941"/>
                  </a:cubicBezTo>
                  <a:cubicBezTo>
                    <a:pt x="4788" y="835"/>
                    <a:pt x="5186" y="710"/>
                    <a:pt x="5597" y="703"/>
                  </a:cubicBezTo>
                  <a:cubicBezTo>
                    <a:pt x="5608" y="702"/>
                    <a:pt x="5620" y="702"/>
                    <a:pt x="5632" y="702"/>
                  </a:cubicBezTo>
                  <a:cubicBezTo>
                    <a:pt x="6033" y="702"/>
                    <a:pt x="6451" y="831"/>
                    <a:pt x="6704" y="1141"/>
                  </a:cubicBezTo>
                  <a:cubicBezTo>
                    <a:pt x="6498" y="1043"/>
                    <a:pt x="6271" y="995"/>
                    <a:pt x="6043" y="995"/>
                  </a:cubicBezTo>
                  <a:cubicBezTo>
                    <a:pt x="5848" y="995"/>
                    <a:pt x="5654" y="1030"/>
                    <a:pt x="5473" y="1102"/>
                  </a:cubicBezTo>
                  <a:cubicBezTo>
                    <a:pt x="5600" y="1144"/>
                    <a:pt x="5655" y="1231"/>
                    <a:pt x="5749" y="1325"/>
                  </a:cubicBezTo>
                  <a:cubicBezTo>
                    <a:pt x="6192" y="1760"/>
                    <a:pt x="6413" y="2408"/>
                    <a:pt x="6931" y="2749"/>
                  </a:cubicBezTo>
                  <a:cubicBezTo>
                    <a:pt x="6642" y="2657"/>
                    <a:pt x="6370" y="2504"/>
                    <a:pt x="6142" y="2302"/>
                  </a:cubicBezTo>
                  <a:lnTo>
                    <a:pt x="6142" y="2302"/>
                  </a:lnTo>
                  <a:cubicBezTo>
                    <a:pt x="6496" y="2974"/>
                    <a:pt x="6915" y="3548"/>
                    <a:pt x="7496" y="4035"/>
                  </a:cubicBezTo>
                  <a:cubicBezTo>
                    <a:pt x="7161" y="3978"/>
                    <a:pt x="6839" y="3844"/>
                    <a:pt x="6563" y="3646"/>
                  </a:cubicBezTo>
                  <a:lnTo>
                    <a:pt x="6563" y="3646"/>
                  </a:lnTo>
                  <a:cubicBezTo>
                    <a:pt x="6749" y="4126"/>
                    <a:pt x="7076" y="4549"/>
                    <a:pt x="7493" y="4849"/>
                  </a:cubicBezTo>
                  <a:cubicBezTo>
                    <a:pt x="7320" y="5099"/>
                    <a:pt x="7108" y="5318"/>
                    <a:pt x="6856" y="5488"/>
                  </a:cubicBezTo>
                  <a:cubicBezTo>
                    <a:pt x="7065" y="5597"/>
                    <a:pt x="7328" y="5556"/>
                    <a:pt x="7541" y="5659"/>
                  </a:cubicBezTo>
                  <a:cubicBezTo>
                    <a:pt x="7838" y="5805"/>
                    <a:pt x="7939" y="6173"/>
                    <a:pt x="7998" y="6499"/>
                  </a:cubicBezTo>
                  <a:cubicBezTo>
                    <a:pt x="8130" y="7225"/>
                    <a:pt x="8212" y="7995"/>
                    <a:pt x="7946" y="8682"/>
                  </a:cubicBezTo>
                  <a:cubicBezTo>
                    <a:pt x="7627" y="9501"/>
                    <a:pt x="6869" y="10068"/>
                    <a:pt x="6444" y="10836"/>
                  </a:cubicBezTo>
                  <a:cubicBezTo>
                    <a:pt x="6302" y="11094"/>
                    <a:pt x="6198" y="11408"/>
                    <a:pt x="6317" y="11677"/>
                  </a:cubicBezTo>
                  <a:cubicBezTo>
                    <a:pt x="6334" y="11717"/>
                    <a:pt x="6359" y="11758"/>
                    <a:pt x="6400" y="11775"/>
                  </a:cubicBezTo>
                  <a:cubicBezTo>
                    <a:pt x="6417" y="11783"/>
                    <a:pt x="6436" y="11786"/>
                    <a:pt x="6455" y="11786"/>
                  </a:cubicBezTo>
                  <a:cubicBezTo>
                    <a:pt x="6478" y="11786"/>
                    <a:pt x="6500" y="11782"/>
                    <a:pt x="6522" y="11779"/>
                  </a:cubicBezTo>
                  <a:cubicBezTo>
                    <a:pt x="6817" y="11726"/>
                    <a:pt x="7114" y="11673"/>
                    <a:pt x="7409" y="11621"/>
                  </a:cubicBezTo>
                  <a:cubicBezTo>
                    <a:pt x="7782" y="11555"/>
                    <a:pt x="8121" y="11410"/>
                    <a:pt x="8441" y="11206"/>
                  </a:cubicBezTo>
                  <a:lnTo>
                    <a:pt x="8441" y="11206"/>
                  </a:lnTo>
                  <a:cubicBezTo>
                    <a:pt x="8283" y="11622"/>
                    <a:pt x="7856" y="11856"/>
                    <a:pt x="7442" y="12018"/>
                  </a:cubicBezTo>
                  <a:cubicBezTo>
                    <a:pt x="7166" y="12127"/>
                    <a:pt x="6884" y="12219"/>
                    <a:pt x="6598" y="12296"/>
                  </a:cubicBezTo>
                  <a:cubicBezTo>
                    <a:pt x="6364" y="12357"/>
                    <a:pt x="6126" y="12409"/>
                    <a:pt x="5909" y="12519"/>
                  </a:cubicBezTo>
                  <a:cubicBezTo>
                    <a:pt x="5601" y="12676"/>
                    <a:pt x="5361" y="12943"/>
                    <a:pt x="5182" y="13241"/>
                  </a:cubicBezTo>
                  <a:cubicBezTo>
                    <a:pt x="5003" y="13537"/>
                    <a:pt x="4881" y="13864"/>
                    <a:pt x="4760" y="14189"/>
                  </a:cubicBezTo>
                  <a:cubicBezTo>
                    <a:pt x="4646" y="14495"/>
                    <a:pt x="4532" y="14802"/>
                    <a:pt x="4419" y="15108"/>
                  </a:cubicBezTo>
                  <a:cubicBezTo>
                    <a:pt x="4564" y="15056"/>
                    <a:pt x="4704" y="14992"/>
                    <a:pt x="4836" y="14914"/>
                  </a:cubicBezTo>
                  <a:cubicBezTo>
                    <a:pt x="5745" y="14377"/>
                    <a:pt x="6605" y="13734"/>
                    <a:pt x="7477" y="13140"/>
                  </a:cubicBezTo>
                  <a:cubicBezTo>
                    <a:pt x="7680" y="13002"/>
                    <a:pt x="7773" y="12940"/>
                    <a:pt x="7971" y="12794"/>
                  </a:cubicBezTo>
                  <a:cubicBezTo>
                    <a:pt x="8581" y="12343"/>
                    <a:pt x="8873" y="11566"/>
                    <a:pt x="8944" y="10810"/>
                  </a:cubicBezTo>
                  <a:cubicBezTo>
                    <a:pt x="9017" y="10053"/>
                    <a:pt x="8900" y="9294"/>
                    <a:pt x="8860" y="8535"/>
                  </a:cubicBezTo>
                  <a:cubicBezTo>
                    <a:pt x="8800" y="7440"/>
                    <a:pt x="8896" y="6342"/>
                    <a:pt x="8904" y="5246"/>
                  </a:cubicBezTo>
                  <a:cubicBezTo>
                    <a:pt x="8913" y="4148"/>
                    <a:pt x="8828" y="3031"/>
                    <a:pt x="8427" y="2009"/>
                  </a:cubicBezTo>
                  <a:cubicBezTo>
                    <a:pt x="8244" y="1544"/>
                    <a:pt x="7993" y="1098"/>
                    <a:pt x="7627" y="757"/>
                  </a:cubicBezTo>
                  <a:cubicBezTo>
                    <a:pt x="7038" y="208"/>
                    <a:pt x="6233" y="0"/>
                    <a:pt x="5414"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7"/>
            <p:cNvSpPr/>
            <p:nvPr/>
          </p:nvSpPr>
          <p:spPr>
            <a:xfrm>
              <a:off x="19479914" y="10793147"/>
              <a:ext cx="154622" cy="182640"/>
            </a:xfrm>
            <a:custGeom>
              <a:rect b="b" l="l" r="r" t="t"/>
              <a:pathLst>
                <a:path extrusionOk="0" h="2262" w="1915">
                  <a:moveTo>
                    <a:pt x="1" y="0"/>
                  </a:moveTo>
                  <a:cubicBezTo>
                    <a:pt x="143" y="462"/>
                    <a:pt x="313" y="917"/>
                    <a:pt x="581" y="1318"/>
                  </a:cubicBezTo>
                  <a:cubicBezTo>
                    <a:pt x="750" y="1571"/>
                    <a:pt x="959" y="1800"/>
                    <a:pt x="1212" y="1972"/>
                  </a:cubicBezTo>
                  <a:cubicBezTo>
                    <a:pt x="1425" y="2115"/>
                    <a:pt x="1664" y="2211"/>
                    <a:pt x="1914" y="2261"/>
                  </a:cubicBezTo>
                  <a:cubicBezTo>
                    <a:pt x="1721" y="1647"/>
                    <a:pt x="1461" y="1054"/>
                    <a:pt x="994" y="622"/>
                  </a:cubicBezTo>
                  <a:cubicBezTo>
                    <a:pt x="707" y="354"/>
                    <a:pt x="360" y="166"/>
                    <a:pt x="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7"/>
            <p:cNvSpPr/>
            <p:nvPr/>
          </p:nvSpPr>
          <p:spPr>
            <a:xfrm>
              <a:off x="19553390" y="9877931"/>
              <a:ext cx="969" cy="1938"/>
            </a:xfrm>
            <a:custGeom>
              <a:rect b="b" l="l" r="r" t="t"/>
              <a:pathLst>
                <a:path extrusionOk="0" h="24" w="12">
                  <a:moveTo>
                    <a:pt x="6" y="0"/>
                  </a:moveTo>
                  <a:cubicBezTo>
                    <a:pt x="4" y="0"/>
                    <a:pt x="3" y="2"/>
                    <a:pt x="2" y="8"/>
                  </a:cubicBezTo>
                  <a:cubicBezTo>
                    <a:pt x="1" y="13"/>
                    <a:pt x="2" y="19"/>
                    <a:pt x="4" y="23"/>
                  </a:cubicBezTo>
                  <a:cubicBezTo>
                    <a:pt x="11" y="13"/>
                    <a:pt x="9" y="0"/>
                    <a:pt x="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7"/>
            <p:cNvSpPr/>
            <p:nvPr/>
          </p:nvSpPr>
          <p:spPr>
            <a:xfrm>
              <a:off x="19395377" y="10212285"/>
              <a:ext cx="214775" cy="367459"/>
            </a:xfrm>
            <a:custGeom>
              <a:rect b="b" l="l" r="r" t="t"/>
              <a:pathLst>
                <a:path extrusionOk="0" h="4551" w="2660">
                  <a:moveTo>
                    <a:pt x="855" y="0"/>
                  </a:moveTo>
                  <a:cubicBezTo>
                    <a:pt x="831" y="0"/>
                    <a:pt x="807" y="1"/>
                    <a:pt x="783" y="3"/>
                  </a:cubicBezTo>
                  <a:cubicBezTo>
                    <a:pt x="705" y="8"/>
                    <a:pt x="626" y="22"/>
                    <a:pt x="547" y="22"/>
                  </a:cubicBezTo>
                  <a:cubicBezTo>
                    <a:pt x="539" y="22"/>
                    <a:pt x="531" y="22"/>
                    <a:pt x="523" y="21"/>
                  </a:cubicBezTo>
                  <a:cubicBezTo>
                    <a:pt x="485" y="20"/>
                    <a:pt x="457" y="18"/>
                    <a:pt x="430" y="18"/>
                  </a:cubicBezTo>
                  <a:cubicBezTo>
                    <a:pt x="397" y="18"/>
                    <a:pt x="367" y="22"/>
                    <a:pt x="321" y="36"/>
                  </a:cubicBezTo>
                  <a:cubicBezTo>
                    <a:pt x="337" y="42"/>
                    <a:pt x="352" y="50"/>
                    <a:pt x="369" y="56"/>
                  </a:cubicBezTo>
                  <a:cubicBezTo>
                    <a:pt x="295" y="75"/>
                    <a:pt x="224" y="101"/>
                    <a:pt x="155" y="137"/>
                  </a:cubicBezTo>
                  <a:cubicBezTo>
                    <a:pt x="94" y="168"/>
                    <a:pt x="32" y="212"/>
                    <a:pt x="12" y="278"/>
                  </a:cubicBezTo>
                  <a:cubicBezTo>
                    <a:pt x="1" y="318"/>
                    <a:pt x="6" y="361"/>
                    <a:pt x="13" y="401"/>
                  </a:cubicBezTo>
                  <a:cubicBezTo>
                    <a:pt x="80" y="856"/>
                    <a:pt x="164" y="1308"/>
                    <a:pt x="266" y="1757"/>
                  </a:cubicBezTo>
                  <a:cubicBezTo>
                    <a:pt x="374" y="1418"/>
                    <a:pt x="494" y="1062"/>
                    <a:pt x="759" y="827"/>
                  </a:cubicBezTo>
                  <a:lnTo>
                    <a:pt x="763" y="824"/>
                  </a:lnTo>
                  <a:cubicBezTo>
                    <a:pt x="838" y="758"/>
                    <a:pt x="932" y="726"/>
                    <a:pt x="1026" y="726"/>
                  </a:cubicBezTo>
                  <a:cubicBezTo>
                    <a:pt x="1156" y="726"/>
                    <a:pt x="1286" y="787"/>
                    <a:pt x="1367" y="902"/>
                  </a:cubicBezTo>
                  <a:cubicBezTo>
                    <a:pt x="1597" y="1227"/>
                    <a:pt x="1765" y="1602"/>
                    <a:pt x="1866" y="1986"/>
                  </a:cubicBezTo>
                  <a:cubicBezTo>
                    <a:pt x="2085" y="2817"/>
                    <a:pt x="2039" y="3693"/>
                    <a:pt x="1977" y="4550"/>
                  </a:cubicBezTo>
                  <a:cubicBezTo>
                    <a:pt x="2185" y="4155"/>
                    <a:pt x="2399" y="3741"/>
                    <a:pt x="2405" y="3294"/>
                  </a:cubicBezTo>
                  <a:cubicBezTo>
                    <a:pt x="2407" y="3064"/>
                    <a:pt x="2354" y="2831"/>
                    <a:pt x="2395" y="2604"/>
                  </a:cubicBezTo>
                  <a:cubicBezTo>
                    <a:pt x="2426" y="2435"/>
                    <a:pt x="2508" y="2280"/>
                    <a:pt x="2554" y="2115"/>
                  </a:cubicBezTo>
                  <a:cubicBezTo>
                    <a:pt x="2659" y="1745"/>
                    <a:pt x="2582" y="1341"/>
                    <a:pt x="2411" y="996"/>
                  </a:cubicBezTo>
                  <a:cubicBezTo>
                    <a:pt x="2239" y="652"/>
                    <a:pt x="1980" y="361"/>
                    <a:pt x="1707" y="89"/>
                  </a:cubicBezTo>
                  <a:cubicBezTo>
                    <a:pt x="1647" y="92"/>
                    <a:pt x="1566" y="102"/>
                    <a:pt x="1493" y="102"/>
                  </a:cubicBezTo>
                  <a:cubicBezTo>
                    <a:pt x="1454" y="102"/>
                    <a:pt x="1418" y="99"/>
                    <a:pt x="1387" y="90"/>
                  </a:cubicBezTo>
                  <a:cubicBezTo>
                    <a:pt x="1214" y="42"/>
                    <a:pt x="1035" y="0"/>
                    <a:pt x="855"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7"/>
            <p:cNvSpPr/>
            <p:nvPr/>
          </p:nvSpPr>
          <p:spPr>
            <a:xfrm>
              <a:off x="19489442" y="10130251"/>
              <a:ext cx="243600" cy="39160"/>
            </a:xfrm>
            <a:custGeom>
              <a:rect b="b" l="l" r="r" t="t"/>
              <a:pathLst>
                <a:path extrusionOk="0" h="485" w="3017">
                  <a:moveTo>
                    <a:pt x="3017" y="0"/>
                  </a:moveTo>
                  <a:lnTo>
                    <a:pt x="3017" y="0"/>
                  </a:lnTo>
                  <a:cubicBezTo>
                    <a:pt x="2689" y="154"/>
                    <a:pt x="2325" y="202"/>
                    <a:pt x="1959" y="202"/>
                  </a:cubicBezTo>
                  <a:cubicBezTo>
                    <a:pt x="1812" y="202"/>
                    <a:pt x="1666" y="194"/>
                    <a:pt x="1521" y="182"/>
                  </a:cubicBezTo>
                  <a:cubicBezTo>
                    <a:pt x="1101" y="148"/>
                    <a:pt x="681" y="82"/>
                    <a:pt x="262" y="82"/>
                  </a:cubicBezTo>
                  <a:cubicBezTo>
                    <a:pt x="175" y="82"/>
                    <a:pt x="88" y="85"/>
                    <a:pt x="0" y="91"/>
                  </a:cubicBezTo>
                  <a:cubicBezTo>
                    <a:pt x="432" y="189"/>
                    <a:pt x="813" y="386"/>
                    <a:pt x="1251" y="454"/>
                  </a:cubicBezTo>
                  <a:cubicBezTo>
                    <a:pt x="1378" y="474"/>
                    <a:pt x="1505" y="484"/>
                    <a:pt x="1632" y="484"/>
                  </a:cubicBezTo>
                  <a:cubicBezTo>
                    <a:pt x="2135" y="484"/>
                    <a:pt x="2623" y="327"/>
                    <a:pt x="3017"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7"/>
            <p:cNvSpPr/>
            <p:nvPr/>
          </p:nvSpPr>
          <p:spPr>
            <a:xfrm>
              <a:off x="19529329" y="10051366"/>
              <a:ext cx="207185" cy="43116"/>
            </a:xfrm>
            <a:custGeom>
              <a:rect b="b" l="l" r="r" t="t"/>
              <a:pathLst>
                <a:path extrusionOk="0" h="534" w="2566">
                  <a:moveTo>
                    <a:pt x="2566" y="0"/>
                  </a:moveTo>
                  <a:cubicBezTo>
                    <a:pt x="2110" y="200"/>
                    <a:pt x="1613" y="300"/>
                    <a:pt x="1116" y="300"/>
                  </a:cubicBezTo>
                  <a:cubicBezTo>
                    <a:pt x="738" y="300"/>
                    <a:pt x="360" y="242"/>
                    <a:pt x="0" y="124"/>
                  </a:cubicBezTo>
                  <a:lnTo>
                    <a:pt x="0" y="124"/>
                  </a:lnTo>
                  <a:cubicBezTo>
                    <a:pt x="356" y="382"/>
                    <a:pt x="784" y="534"/>
                    <a:pt x="1223" y="534"/>
                  </a:cubicBezTo>
                  <a:cubicBezTo>
                    <a:pt x="1245" y="534"/>
                    <a:pt x="1268" y="533"/>
                    <a:pt x="1290" y="533"/>
                  </a:cubicBezTo>
                  <a:cubicBezTo>
                    <a:pt x="1753" y="516"/>
                    <a:pt x="2211" y="298"/>
                    <a:pt x="2566"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7"/>
            <p:cNvSpPr/>
            <p:nvPr/>
          </p:nvSpPr>
          <p:spPr>
            <a:xfrm>
              <a:off x="19586252" y="10017131"/>
              <a:ext cx="71538" cy="21074"/>
            </a:xfrm>
            <a:custGeom>
              <a:rect b="b" l="l" r="r" t="t"/>
              <a:pathLst>
                <a:path extrusionOk="0" h="261" w="886">
                  <a:moveTo>
                    <a:pt x="885" y="0"/>
                  </a:moveTo>
                  <a:cubicBezTo>
                    <a:pt x="884" y="1"/>
                    <a:pt x="884" y="2"/>
                    <a:pt x="883" y="3"/>
                  </a:cubicBezTo>
                  <a:lnTo>
                    <a:pt x="883" y="3"/>
                  </a:lnTo>
                  <a:cubicBezTo>
                    <a:pt x="884" y="2"/>
                    <a:pt x="885" y="2"/>
                    <a:pt x="886" y="2"/>
                  </a:cubicBezTo>
                  <a:lnTo>
                    <a:pt x="885" y="0"/>
                  </a:lnTo>
                  <a:close/>
                  <a:moveTo>
                    <a:pt x="883" y="3"/>
                  </a:moveTo>
                  <a:cubicBezTo>
                    <a:pt x="705" y="62"/>
                    <a:pt x="517" y="92"/>
                    <a:pt x="330" y="92"/>
                  </a:cubicBezTo>
                  <a:cubicBezTo>
                    <a:pt x="219" y="92"/>
                    <a:pt x="109" y="82"/>
                    <a:pt x="0" y="61"/>
                  </a:cubicBezTo>
                  <a:lnTo>
                    <a:pt x="0" y="61"/>
                  </a:lnTo>
                  <a:cubicBezTo>
                    <a:pt x="124" y="172"/>
                    <a:pt x="295" y="260"/>
                    <a:pt x="462" y="260"/>
                  </a:cubicBezTo>
                  <a:cubicBezTo>
                    <a:pt x="472" y="260"/>
                    <a:pt x="481" y="260"/>
                    <a:pt x="491" y="260"/>
                  </a:cubicBezTo>
                  <a:cubicBezTo>
                    <a:pt x="665" y="249"/>
                    <a:pt x="768" y="135"/>
                    <a:pt x="883" y="3"/>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7"/>
            <p:cNvSpPr/>
            <p:nvPr/>
          </p:nvSpPr>
          <p:spPr>
            <a:xfrm>
              <a:off x="19617176" y="10664524"/>
              <a:ext cx="27937" cy="56439"/>
            </a:xfrm>
            <a:custGeom>
              <a:rect b="b" l="l" r="r" t="t"/>
              <a:pathLst>
                <a:path extrusionOk="0" h="699" w="346">
                  <a:moveTo>
                    <a:pt x="18" y="1"/>
                  </a:moveTo>
                  <a:cubicBezTo>
                    <a:pt x="1" y="150"/>
                    <a:pt x="0" y="301"/>
                    <a:pt x="18" y="451"/>
                  </a:cubicBezTo>
                  <a:cubicBezTo>
                    <a:pt x="24" y="515"/>
                    <a:pt x="36" y="584"/>
                    <a:pt x="76" y="635"/>
                  </a:cubicBezTo>
                  <a:cubicBezTo>
                    <a:pt x="104" y="672"/>
                    <a:pt x="152" y="698"/>
                    <a:pt x="197" y="698"/>
                  </a:cubicBezTo>
                  <a:cubicBezTo>
                    <a:pt x="215" y="698"/>
                    <a:pt x="232" y="694"/>
                    <a:pt x="248" y="686"/>
                  </a:cubicBezTo>
                  <a:cubicBezTo>
                    <a:pt x="302" y="656"/>
                    <a:pt x="318" y="588"/>
                    <a:pt x="327" y="528"/>
                  </a:cubicBezTo>
                  <a:cubicBezTo>
                    <a:pt x="344" y="412"/>
                    <a:pt x="346" y="294"/>
                    <a:pt x="337" y="177"/>
                  </a:cubicBezTo>
                  <a:lnTo>
                    <a:pt x="336" y="177"/>
                  </a:lnTo>
                  <a:cubicBezTo>
                    <a:pt x="333" y="286"/>
                    <a:pt x="282" y="350"/>
                    <a:pt x="237" y="449"/>
                  </a:cubicBezTo>
                  <a:cubicBezTo>
                    <a:pt x="230" y="465"/>
                    <a:pt x="220" y="481"/>
                    <a:pt x="203" y="488"/>
                  </a:cubicBezTo>
                  <a:cubicBezTo>
                    <a:pt x="199" y="490"/>
                    <a:pt x="194" y="490"/>
                    <a:pt x="190" y="490"/>
                  </a:cubicBezTo>
                  <a:cubicBezTo>
                    <a:pt x="164" y="490"/>
                    <a:pt x="141" y="461"/>
                    <a:pt x="129" y="434"/>
                  </a:cubicBezTo>
                  <a:cubicBezTo>
                    <a:pt x="62" y="294"/>
                    <a:pt x="36" y="155"/>
                    <a:pt x="18"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7"/>
            <p:cNvSpPr/>
            <p:nvPr/>
          </p:nvSpPr>
          <p:spPr>
            <a:xfrm>
              <a:off x="19545719" y="10579098"/>
              <a:ext cx="194912" cy="77997"/>
            </a:xfrm>
            <a:custGeom>
              <a:rect b="b" l="l" r="r" t="t"/>
              <a:pathLst>
                <a:path extrusionOk="0" h="966" w="2414">
                  <a:moveTo>
                    <a:pt x="2046" y="1"/>
                  </a:moveTo>
                  <a:cubicBezTo>
                    <a:pt x="2044" y="1"/>
                    <a:pt x="2043" y="1"/>
                    <a:pt x="2041" y="1"/>
                  </a:cubicBezTo>
                  <a:cubicBezTo>
                    <a:pt x="1697" y="3"/>
                    <a:pt x="1397" y="223"/>
                    <a:pt x="1064" y="308"/>
                  </a:cubicBezTo>
                  <a:cubicBezTo>
                    <a:pt x="957" y="335"/>
                    <a:pt x="849" y="347"/>
                    <a:pt x="740" y="347"/>
                  </a:cubicBezTo>
                  <a:cubicBezTo>
                    <a:pt x="496" y="347"/>
                    <a:pt x="249" y="285"/>
                    <a:pt x="19" y="189"/>
                  </a:cubicBezTo>
                  <a:cubicBezTo>
                    <a:pt x="12" y="201"/>
                    <a:pt x="6" y="214"/>
                    <a:pt x="0" y="226"/>
                  </a:cubicBezTo>
                  <a:cubicBezTo>
                    <a:pt x="338" y="519"/>
                    <a:pt x="714" y="768"/>
                    <a:pt x="1116" y="965"/>
                  </a:cubicBezTo>
                  <a:cubicBezTo>
                    <a:pt x="1316" y="885"/>
                    <a:pt x="1402" y="680"/>
                    <a:pt x="1554" y="526"/>
                  </a:cubicBezTo>
                  <a:cubicBezTo>
                    <a:pt x="1690" y="388"/>
                    <a:pt x="1883" y="309"/>
                    <a:pt x="2077" y="309"/>
                  </a:cubicBezTo>
                  <a:cubicBezTo>
                    <a:pt x="2101" y="309"/>
                    <a:pt x="2124" y="310"/>
                    <a:pt x="2147" y="312"/>
                  </a:cubicBezTo>
                  <a:cubicBezTo>
                    <a:pt x="2154" y="313"/>
                    <a:pt x="2160" y="313"/>
                    <a:pt x="2168" y="313"/>
                  </a:cubicBezTo>
                  <a:cubicBezTo>
                    <a:pt x="2240" y="313"/>
                    <a:pt x="2350" y="283"/>
                    <a:pt x="2413" y="235"/>
                  </a:cubicBezTo>
                  <a:cubicBezTo>
                    <a:pt x="2406" y="207"/>
                    <a:pt x="2397" y="179"/>
                    <a:pt x="2382" y="153"/>
                  </a:cubicBezTo>
                  <a:cubicBezTo>
                    <a:pt x="2317" y="43"/>
                    <a:pt x="2175" y="1"/>
                    <a:pt x="2046"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7"/>
            <p:cNvSpPr/>
            <p:nvPr/>
          </p:nvSpPr>
          <p:spPr>
            <a:xfrm>
              <a:off x="19545719" y="10230129"/>
              <a:ext cx="192732" cy="426966"/>
            </a:xfrm>
            <a:custGeom>
              <a:rect b="b" l="l" r="r" t="t"/>
              <a:pathLst>
                <a:path extrusionOk="0" fill="none" h="5288" w="2387">
                  <a:moveTo>
                    <a:pt x="51" y="0"/>
                  </a:moveTo>
                  <a:cubicBezTo>
                    <a:pt x="399" y="475"/>
                    <a:pt x="758" y="1015"/>
                    <a:pt x="695" y="1603"/>
                  </a:cubicBezTo>
                  <a:cubicBezTo>
                    <a:pt x="666" y="1877"/>
                    <a:pt x="544" y="2136"/>
                    <a:pt x="519" y="2412"/>
                  </a:cubicBezTo>
                  <a:cubicBezTo>
                    <a:pt x="501" y="2605"/>
                    <a:pt x="532" y="2798"/>
                    <a:pt x="531" y="2992"/>
                  </a:cubicBezTo>
                  <a:cubicBezTo>
                    <a:pt x="525" y="3545"/>
                    <a:pt x="259" y="4058"/>
                    <a:pt x="0" y="4548"/>
                  </a:cubicBezTo>
                  <a:cubicBezTo>
                    <a:pt x="338" y="4841"/>
                    <a:pt x="714" y="5090"/>
                    <a:pt x="1116" y="5287"/>
                  </a:cubicBezTo>
                  <a:cubicBezTo>
                    <a:pt x="1316" y="5208"/>
                    <a:pt x="1402" y="5002"/>
                    <a:pt x="1554" y="4848"/>
                  </a:cubicBezTo>
                  <a:cubicBezTo>
                    <a:pt x="1707" y="4694"/>
                    <a:pt x="1931" y="4612"/>
                    <a:pt x="2147" y="4634"/>
                  </a:cubicBezTo>
                  <a:cubicBezTo>
                    <a:pt x="2235" y="4643"/>
                    <a:pt x="2348" y="4654"/>
                    <a:pt x="2387" y="4575"/>
                  </a:cubicBezTo>
                </a:path>
              </a:pathLst>
            </a:custGeom>
            <a:noFill/>
            <a:ln cap="rnd" cmpd="sng" w="3300">
              <a:solidFill>
                <a:srgbClr val="BA7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7"/>
            <p:cNvSpPr/>
            <p:nvPr/>
          </p:nvSpPr>
          <p:spPr>
            <a:xfrm>
              <a:off x="19660939" y="10249265"/>
              <a:ext cx="44166" cy="204763"/>
            </a:xfrm>
            <a:custGeom>
              <a:rect b="b" l="l" r="r" t="t"/>
              <a:pathLst>
                <a:path extrusionOk="0" fill="none" h="2536" w="547">
                  <a:moveTo>
                    <a:pt x="547" y="0"/>
                  </a:moveTo>
                  <a:cubicBezTo>
                    <a:pt x="181" y="790"/>
                    <a:pt x="0" y="1665"/>
                    <a:pt x="23" y="2536"/>
                  </a:cubicBezTo>
                </a:path>
              </a:pathLst>
            </a:custGeom>
            <a:noFill/>
            <a:ln cap="rnd" cmpd="sng" w="3300">
              <a:solidFill>
                <a:srgbClr val="D98C6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7"/>
            <p:cNvSpPr/>
            <p:nvPr/>
          </p:nvSpPr>
          <p:spPr>
            <a:xfrm>
              <a:off x="19708981" y="10534286"/>
              <a:ext cx="37626" cy="40856"/>
            </a:xfrm>
            <a:custGeom>
              <a:rect b="b" l="l" r="r" t="t"/>
              <a:pathLst>
                <a:path extrusionOk="0" fill="none" h="506" w="466">
                  <a:moveTo>
                    <a:pt x="0" y="0"/>
                  </a:moveTo>
                  <a:cubicBezTo>
                    <a:pt x="236" y="56"/>
                    <a:pt x="428" y="265"/>
                    <a:pt x="466" y="505"/>
                  </a:cubicBezTo>
                </a:path>
              </a:pathLst>
            </a:custGeom>
            <a:noFill/>
            <a:ln cap="rnd" cmpd="sng" w="3300">
              <a:solidFill>
                <a:srgbClr val="D98C6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7"/>
            <p:cNvSpPr/>
            <p:nvPr/>
          </p:nvSpPr>
          <p:spPr>
            <a:xfrm>
              <a:off x="19722707" y="10317816"/>
              <a:ext cx="170286" cy="75575"/>
            </a:xfrm>
            <a:custGeom>
              <a:rect b="b" l="l" r="r" t="t"/>
              <a:pathLst>
                <a:path extrusionOk="0" h="936" w="2109">
                  <a:moveTo>
                    <a:pt x="1223" y="1"/>
                  </a:moveTo>
                  <a:cubicBezTo>
                    <a:pt x="1190" y="1"/>
                    <a:pt x="1156" y="2"/>
                    <a:pt x="1123" y="4"/>
                  </a:cubicBezTo>
                  <a:cubicBezTo>
                    <a:pt x="774" y="26"/>
                    <a:pt x="436" y="172"/>
                    <a:pt x="185" y="406"/>
                  </a:cubicBezTo>
                  <a:cubicBezTo>
                    <a:pt x="106" y="479"/>
                    <a:pt x="49" y="545"/>
                    <a:pt x="0" y="643"/>
                  </a:cubicBezTo>
                  <a:cubicBezTo>
                    <a:pt x="273" y="728"/>
                    <a:pt x="585" y="825"/>
                    <a:pt x="860" y="906"/>
                  </a:cubicBezTo>
                  <a:cubicBezTo>
                    <a:pt x="928" y="927"/>
                    <a:pt x="999" y="936"/>
                    <a:pt x="1070" y="936"/>
                  </a:cubicBezTo>
                  <a:cubicBezTo>
                    <a:pt x="1248" y="936"/>
                    <a:pt x="1428" y="877"/>
                    <a:pt x="1580" y="783"/>
                  </a:cubicBezTo>
                  <a:cubicBezTo>
                    <a:pt x="1793" y="654"/>
                    <a:pt x="1963" y="477"/>
                    <a:pt x="2109" y="278"/>
                  </a:cubicBezTo>
                  <a:cubicBezTo>
                    <a:pt x="1854" y="99"/>
                    <a:pt x="1538" y="1"/>
                    <a:pt x="1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7"/>
            <p:cNvSpPr/>
            <p:nvPr/>
          </p:nvSpPr>
          <p:spPr>
            <a:xfrm>
              <a:off x="19722707" y="10311114"/>
              <a:ext cx="179894" cy="84295"/>
            </a:xfrm>
            <a:custGeom>
              <a:rect b="b" l="l" r="r" t="t"/>
              <a:pathLst>
                <a:path extrusionOk="0" h="1044" w="2228">
                  <a:moveTo>
                    <a:pt x="1248" y="1"/>
                  </a:moveTo>
                  <a:cubicBezTo>
                    <a:pt x="950" y="1"/>
                    <a:pt x="651" y="88"/>
                    <a:pt x="393" y="268"/>
                  </a:cubicBezTo>
                  <a:cubicBezTo>
                    <a:pt x="230" y="387"/>
                    <a:pt x="71" y="533"/>
                    <a:pt x="0" y="726"/>
                  </a:cubicBezTo>
                  <a:cubicBezTo>
                    <a:pt x="54" y="642"/>
                    <a:pt x="123" y="572"/>
                    <a:pt x="202" y="513"/>
                  </a:cubicBezTo>
                  <a:cubicBezTo>
                    <a:pt x="484" y="289"/>
                    <a:pt x="839" y="167"/>
                    <a:pt x="1196" y="167"/>
                  </a:cubicBezTo>
                  <a:cubicBezTo>
                    <a:pt x="1314" y="167"/>
                    <a:pt x="1432" y="180"/>
                    <a:pt x="1547" y="208"/>
                  </a:cubicBezTo>
                  <a:cubicBezTo>
                    <a:pt x="1702" y="244"/>
                    <a:pt x="1852" y="303"/>
                    <a:pt x="1988" y="385"/>
                  </a:cubicBezTo>
                  <a:lnTo>
                    <a:pt x="1988" y="385"/>
                  </a:lnTo>
                  <a:cubicBezTo>
                    <a:pt x="1749" y="703"/>
                    <a:pt x="1403" y="1000"/>
                    <a:pt x="996" y="1000"/>
                  </a:cubicBezTo>
                  <a:cubicBezTo>
                    <a:pt x="951" y="1000"/>
                    <a:pt x="906" y="997"/>
                    <a:pt x="860" y="989"/>
                  </a:cubicBezTo>
                  <a:lnTo>
                    <a:pt x="860" y="989"/>
                  </a:lnTo>
                  <a:cubicBezTo>
                    <a:pt x="947" y="1027"/>
                    <a:pt x="1044" y="1044"/>
                    <a:pt x="1141" y="1044"/>
                  </a:cubicBezTo>
                  <a:cubicBezTo>
                    <a:pt x="1172" y="1044"/>
                    <a:pt x="1203" y="1042"/>
                    <a:pt x="1234" y="1039"/>
                  </a:cubicBezTo>
                  <a:cubicBezTo>
                    <a:pt x="1655" y="989"/>
                    <a:pt x="1987" y="673"/>
                    <a:pt x="2227" y="344"/>
                  </a:cubicBezTo>
                  <a:cubicBezTo>
                    <a:pt x="1943" y="119"/>
                    <a:pt x="1596" y="1"/>
                    <a:pt x="1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7"/>
            <p:cNvSpPr/>
            <p:nvPr/>
          </p:nvSpPr>
          <p:spPr>
            <a:xfrm>
              <a:off x="19783400" y="10314902"/>
              <a:ext cx="77774" cy="61850"/>
            </a:xfrm>
            <a:custGeom>
              <a:rect b="b" l="l" r="r" t="t"/>
              <a:pathLst>
                <a:path extrusionOk="0" h="954" w="960">
                  <a:moveTo>
                    <a:pt x="480" y="1"/>
                  </a:moveTo>
                  <a:cubicBezTo>
                    <a:pt x="216" y="1"/>
                    <a:pt x="1" y="214"/>
                    <a:pt x="1" y="477"/>
                  </a:cubicBezTo>
                  <a:cubicBezTo>
                    <a:pt x="1" y="740"/>
                    <a:pt x="216" y="954"/>
                    <a:pt x="480" y="954"/>
                  </a:cubicBezTo>
                  <a:cubicBezTo>
                    <a:pt x="746" y="954"/>
                    <a:pt x="960" y="740"/>
                    <a:pt x="960" y="477"/>
                  </a:cubicBezTo>
                  <a:cubicBezTo>
                    <a:pt x="960" y="214"/>
                    <a:pt x="746" y="1"/>
                    <a:pt x="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7"/>
            <p:cNvSpPr/>
            <p:nvPr/>
          </p:nvSpPr>
          <p:spPr>
            <a:xfrm>
              <a:off x="19388756" y="10199286"/>
              <a:ext cx="180217" cy="66290"/>
            </a:xfrm>
            <a:custGeom>
              <a:rect b="b" l="l" r="r" t="t"/>
              <a:pathLst>
                <a:path extrusionOk="0" h="821" w="2232">
                  <a:moveTo>
                    <a:pt x="671" y="0"/>
                  </a:moveTo>
                  <a:cubicBezTo>
                    <a:pt x="620" y="0"/>
                    <a:pt x="569" y="4"/>
                    <a:pt x="519" y="12"/>
                  </a:cubicBezTo>
                  <a:cubicBezTo>
                    <a:pt x="272" y="53"/>
                    <a:pt x="22" y="300"/>
                    <a:pt x="1" y="549"/>
                  </a:cubicBezTo>
                  <a:cubicBezTo>
                    <a:pt x="58" y="446"/>
                    <a:pt x="166" y="379"/>
                    <a:pt x="279" y="348"/>
                  </a:cubicBezTo>
                  <a:cubicBezTo>
                    <a:pt x="353" y="329"/>
                    <a:pt x="429" y="323"/>
                    <a:pt x="505" y="323"/>
                  </a:cubicBezTo>
                  <a:cubicBezTo>
                    <a:pt x="547" y="323"/>
                    <a:pt x="589" y="325"/>
                    <a:pt x="631" y="327"/>
                  </a:cubicBezTo>
                  <a:cubicBezTo>
                    <a:pt x="1196" y="359"/>
                    <a:pt x="1771" y="492"/>
                    <a:pt x="2232" y="820"/>
                  </a:cubicBezTo>
                  <a:cubicBezTo>
                    <a:pt x="2155" y="689"/>
                    <a:pt x="2102" y="462"/>
                    <a:pt x="2026" y="333"/>
                  </a:cubicBezTo>
                  <a:cubicBezTo>
                    <a:pt x="1770" y="258"/>
                    <a:pt x="1514" y="186"/>
                    <a:pt x="1259" y="112"/>
                  </a:cubicBezTo>
                  <a:cubicBezTo>
                    <a:pt x="1067" y="56"/>
                    <a:pt x="869"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7"/>
            <p:cNvSpPr/>
            <p:nvPr/>
          </p:nvSpPr>
          <p:spPr>
            <a:xfrm>
              <a:off x="19698969" y="10190566"/>
              <a:ext cx="250867" cy="65240"/>
            </a:xfrm>
            <a:custGeom>
              <a:rect b="b" l="l" r="r" t="t"/>
              <a:pathLst>
                <a:path extrusionOk="0" h="808" w="3107">
                  <a:moveTo>
                    <a:pt x="1758" y="1"/>
                  </a:moveTo>
                  <a:cubicBezTo>
                    <a:pt x="1609" y="1"/>
                    <a:pt x="1458" y="23"/>
                    <a:pt x="1311" y="48"/>
                  </a:cubicBezTo>
                  <a:cubicBezTo>
                    <a:pt x="947" y="110"/>
                    <a:pt x="270" y="283"/>
                    <a:pt x="270" y="283"/>
                  </a:cubicBezTo>
                  <a:cubicBezTo>
                    <a:pt x="143" y="407"/>
                    <a:pt x="55" y="619"/>
                    <a:pt x="0" y="788"/>
                  </a:cubicBezTo>
                  <a:cubicBezTo>
                    <a:pt x="391" y="572"/>
                    <a:pt x="876" y="477"/>
                    <a:pt x="1318" y="424"/>
                  </a:cubicBezTo>
                  <a:cubicBezTo>
                    <a:pt x="1527" y="399"/>
                    <a:pt x="1737" y="376"/>
                    <a:pt x="1947" y="376"/>
                  </a:cubicBezTo>
                  <a:cubicBezTo>
                    <a:pt x="2054" y="376"/>
                    <a:pt x="2161" y="382"/>
                    <a:pt x="2268" y="397"/>
                  </a:cubicBezTo>
                  <a:cubicBezTo>
                    <a:pt x="2562" y="438"/>
                    <a:pt x="2855" y="553"/>
                    <a:pt x="3064" y="762"/>
                  </a:cubicBezTo>
                  <a:lnTo>
                    <a:pt x="3064" y="762"/>
                  </a:lnTo>
                  <a:cubicBezTo>
                    <a:pt x="2778" y="460"/>
                    <a:pt x="2372" y="89"/>
                    <a:pt x="1978" y="19"/>
                  </a:cubicBezTo>
                  <a:cubicBezTo>
                    <a:pt x="1905" y="6"/>
                    <a:pt x="1832" y="1"/>
                    <a:pt x="1758" y="1"/>
                  </a:cubicBezTo>
                  <a:close/>
                  <a:moveTo>
                    <a:pt x="3064" y="762"/>
                  </a:moveTo>
                  <a:cubicBezTo>
                    <a:pt x="3078" y="777"/>
                    <a:pt x="3093" y="792"/>
                    <a:pt x="3107" y="807"/>
                  </a:cubicBezTo>
                  <a:cubicBezTo>
                    <a:pt x="3093" y="792"/>
                    <a:pt x="3078" y="777"/>
                    <a:pt x="3064"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7"/>
            <p:cNvSpPr/>
            <p:nvPr/>
          </p:nvSpPr>
          <p:spPr>
            <a:xfrm>
              <a:off x="19425574" y="10325567"/>
              <a:ext cx="155672" cy="67581"/>
            </a:xfrm>
            <a:custGeom>
              <a:rect b="b" l="l" r="r" t="t"/>
              <a:pathLst>
                <a:path extrusionOk="0" h="837" w="1928">
                  <a:moveTo>
                    <a:pt x="945" y="0"/>
                  </a:moveTo>
                  <a:cubicBezTo>
                    <a:pt x="916" y="0"/>
                    <a:pt x="886" y="1"/>
                    <a:pt x="857" y="2"/>
                  </a:cubicBezTo>
                  <a:cubicBezTo>
                    <a:pt x="561" y="19"/>
                    <a:pt x="238" y="227"/>
                    <a:pt x="0" y="418"/>
                  </a:cubicBezTo>
                  <a:cubicBezTo>
                    <a:pt x="100" y="513"/>
                    <a:pt x="568" y="733"/>
                    <a:pt x="743" y="791"/>
                  </a:cubicBezTo>
                  <a:cubicBezTo>
                    <a:pt x="831" y="820"/>
                    <a:pt x="925" y="836"/>
                    <a:pt x="1017" y="836"/>
                  </a:cubicBezTo>
                  <a:cubicBezTo>
                    <a:pt x="1110" y="836"/>
                    <a:pt x="1201" y="820"/>
                    <a:pt x="1286" y="783"/>
                  </a:cubicBezTo>
                  <a:cubicBezTo>
                    <a:pt x="1481" y="699"/>
                    <a:pt x="1749" y="600"/>
                    <a:pt x="1927" y="488"/>
                  </a:cubicBezTo>
                  <a:cubicBezTo>
                    <a:pt x="1863" y="389"/>
                    <a:pt x="1792" y="304"/>
                    <a:pt x="1699" y="233"/>
                  </a:cubicBezTo>
                  <a:cubicBezTo>
                    <a:pt x="1486" y="70"/>
                    <a:pt x="1214" y="0"/>
                    <a:pt x="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7"/>
            <p:cNvSpPr/>
            <p:nvPr/>
          </p:nvSpPr>
          <p:spPr>
            <a:xfrm>
              <a:off x="19481200" y="10324523"/>
              <a:ext cx="77525" cy="57650"/>
            </a:xfrm>
            <a:custGeom>
              <a:rect b="b" l="l" r="r" t="t"/>
              <a:pathLst>
                <a:path extrusionOk="0" h="954" w="960">
                  <a:moveTo>
                    <a:pt x="480" y="1"/>
                  </a:moveTo>
                  <a:cubicBezTo>
                    <a:pt x="215" y="1"/>
                    <a:pt x="0" y="214"/>
                    <a:pt x="0" y="477"/>
                  </a:cubicBezTo>
                  <a:cubicBezTo>
                    <a:pt x="0" y="740"/>
                    <a:pt x="215" y="954"/>
                    <a:pt x="480" y="954"/>
                  </a:cubicBezTo>
                  <a:cubicBezTo>
                    <a:pt x="745" y="954"/>
                    <a:pt x="960" y="740"/>
                    <a:pt x="960" y="477"/>
                  </a:cubicBezTo>
                  <a:cubicBezTo>
                    <a:pt x="960" y="214"/>
                    <a:pt x="745" y="1"/>
                    <a:pt x="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7"/>
            <p:cNvSpPr/>
            <p:nvPr/>
          </p:nvSpPr>
          <p:spPr>
            <a:xfrm>
              <a:off x="19414836" y="10319188"/>
              <a:ext cx="166410" cy="76463"/>
            </a:xfrm>
            <a:custGeom>
              <a:rect b="b" l="l" r="r" t="t"/>
              <a:pathLst>
                <a:path extrusionOk="0" h="947" w="2061">
                  <a:moveTo>
                    <a:pt x="1046" y="0"/>
                  </a:moveTo>
                  <a:cubicBezTo>
                    <a:pt x="974" y="0"/>
                    <a:pt x="902" y="7"/>
                    <a:pt x="832" y="21"/>
                  </a:cubicBezTo>
                  <a:cubicBezTo>
                    <a:pt x="513" y="94"/>
                    <a:pt x="246" y="292"/>
                    <a:pt x="0" y="496"/>
                  </a:cubicBezTo>
                  <a:cubicBezTo>
                    <a:pt x="29" y="519"/>
                    <a:pt x="88" y="572"/>
                    <a:pt x="118" y="592"/>
                  </a:cubicBezTo>
                  <a:cubicBezTo>
                    <a:pt x="255" y="683"/>
                    <a:pt x="407" y="748"/>
                    <a:pt x="559" y="811"/>
                  </a:cubicBezTo>
                  <a:cubicBezTo>
                    <a:pt x="670" y="855"/>
                    <a:pt x="777" y="898"/>
                    <a:pt x="896" y="926"/>
                  </a:cubicBezTo>
                  <a:cubicBezTo>
                    <a:pt x="956" y="939"/>
                    <a:pt x="1019" y="947"/>
                    <a:pt x="1082" y="947"/>
                  </a:cubicBezTo>
                  <a:cubicBezTo>
                    <a:pt x="1201" y="947"/>
                    <a:pt x="1319" y="921"/>
                    <a:pt x="1419" y="862"/>
                  </a:cubicBezTo>
                  <a:lnTo>
                    <a:pt x="1419" y="862"/>
                  </a:lnTo>
                  <a:cubicBezTo>
                    <a:pt x="1355" y="881"/>
                    <a:pt x="1289" y="889"/>
                    <a:pt x="1224" y="889"/>
                  </a:cubicBezTo>
                  <a:cubicBezTo>
                    <a:pt x="1066" y="889"/>
                    <a:pt x="910" y="839"/>
                    <a:pt x="769" y="766"/>
                  </a:cubicBezTo>
                  <a:cubicBezTo>
                    <a:pt x="602" y="682"/>
                    <a:pt x="433" y="597"/>
                    <a:pt x="275" y="498"/>
                  </a:cubicBezTo>
                  <a:lnTo>
                    <a:pt x="275" y="498"/>
                  </a:lnTo>
                  <a:cubicBezTo>
                    <a:pt x="492" y="340"/>
                    <a:pt x="724" y="195"/>
                    <a:pt x="991" y="163"/>
                  </a:cubicBezTo>
                  <a:cubicBezTo>
                    <a:pt x="1038" y="159"/>
                    <a:pt x="1084" y="157"/>
                    <a:pt x="1130" y="157"/>
                  </a:cubicBezTo>
                  <a:cubicBezTo>
                    <a:pt x="1485" y="157"/>
                    <a:pt x="1832" y="278"/>
                    <a:pt x="2060" y="567"/>
                  </a:cubicBezTo>
                  <a:cubicBezTo>
                    <a:pt x="1941" y="302"/>
                    <a:pt x="1688" y="124"/>
                    <a:pt x="1412" y="50"/>
                  </a:cubicBezTo>
                  <a:cubicBezTo>
                    <a:pt x="1293" y="19"/>
                    <a:pt x="1169" y="0"/>
                    <a:pt x="10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7"/>
            <p:cNvSpPr/>
            <p:nvPr/>
          </p:nvSpPr>
          <p:spPr>
            <a:xfrm>
              <a:off x="19527552" y="10728230"/>
              <a:ext cx="250140" cy="71619"/>
            </a:xfrm>
            <a:custGeom>
              <a:rect b="b" l="l" r="r" t="t"/>
              <a:pathLst>
                <a:path extrusionOk="0" h="887" w="3098">
                  <a:moveTo>
                    <a:pt x="1869" y="0"/>
                  </a:moveTo>
                  <a:cubicBezTo>
                    <a:pt x="1750" y="0"/>
                    <a:pt x="1631" y="12"/>
                    <a:pt x="1517" y="48"/>
                  </a:cubicBezTo>
                  <a:cubicBezTo>
                    <a:pt x="1445" y="71"/>
                    <a:pt x="1375" y="104"/>
                    <a:pt x="1300" y="116"/>
                  </a:cubicBezTo>
                  <a:cubicBezTo>
                    <a:pt x="1277" y="120"/>
                    <a:pt x="1254" y="121"/>
                    <a:pt x="1231" y="121"/>
                  </a:cubicBezTo>
                  <a:cubicBezTo>
                    <a:pt x="1079" y="121"/>
                    <a:pt x="930" y="51"/>
                    <a:pt x="778" y="25"/>
                  </a:cubicBezTo>
                  <a:cubicBezTo>
                    <a:pt x="734" y="18"/>
                    <a:pt x="690" y="14"/>
                    <a:pt x="647" y="14"/>
                  </a:cubicBezTo>
                  <a:cubicBezTo>
                    <a:pt x="427" y="14"/>
                    <a:pt x="216" y="102"/>
                    <a:pt x="0" y="180"/>
                  </a:cubicBezTo>
                  <a:cubicBezTo>
                    <a:pt x="295" y="394"/>
                    <a:pt x="499" y="751"/>
                    <a:pt x="848" y="855"/>
                  </a:cubicBezTo>
                  <a:cubicBezTo>
                    <a:pt x="926" y="878"/>
                    <a:pt x="1007" y="887"/>
                    <a:pt x="1088" y="887"/>
                  </a:cubicBezTo>
                  <a:cubicBezTo>
                    <a:pt x="1196" y="887"/>
                    <a:pt x="1306" y="871"/>
                    <a:pt x="1413" y="854"/>
                  </a:cubicBezTo>
                  <a:cubicBezTo>
                    <a:pt x="2035" y="753"/>
                    <a:pt x="2686" y="561"/>
                    <a:pt x="3098" y="83"/>
                  </a:cubicBezTo>
                  <a:cubicBezTo>
                    <a:pt x="2815" y="56"/>
                    <a:pt x="2495" y="50"/>
                    <a:pt x="2211" y="22"/>
                  </a:cubicBezTo>
                  <a:cubicBezTo>
                    <a:pt x="2098" y="11"/>
                    <a:pt x="1983" y="0"/>
                    <a:pt x="1869" y="0"/>
                  </a:cubicBezTo>
                  <a:close/>
                </a:path>
              </a:pathLst>
            </a:custGeom>
            <a:solidFill>
              <a:srgbClr val="D98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7"/>
            <p:cNvSpPr/>
            <p:nvPr/>
          </p:nvSpPr>
          <p:spPr>
            <a:xfrm>
              <a:off x="19535626" y="10728149"/>
              <a:ext cx="241097" cy="32055"/>
            </a:xfrm>
            <a:custGeom>
              <a:rect b="b" l="l" r="r" t="t"/>
              <a:pathLst>
                <a:path extrusionOk="0" h="397" w="2986">
                  <a:moveTo>
                    <a:pt x="1769" y="1"/>
                  </a:moveTo>
                  <a:cubicBezTo>
                    <a:pt x="1650" y="1"/>
                    <a:pt x="1531" y="13"/>
                    <a:pt x="1417" y="49"/>
                  </a:cubicBezTo>
                  <a:cubicBezTo>
                    <a:pt x="1345" y="72"/>
                    <a:pt x="1276" y="104"/>
                    <a:pt x="1200" y="116"/>
                  </a:cubicBezTo>
                  <a:cubicBezTo>
                    <a:pt x="1176" y="120"/>
                    <a:pt x="1153" y="122"/>
                    <a:pt x="1129" y="122"/>
                  </a:cubicBezTo>
                  <a:cubicBezTo>
                    <a:pt x="978" y="122"/>
                    <a:pt x="830" y="52"/>
                    <a:pt x="679" y="26"/>
                  </a:cubicBezTo>
                  <a:cubicBezTo>
                    <a:pt x="634" y="19"/>
                    <a:pt x="591" y="15"/>
                    <a:pt x="547" y="15"/>
                  </a:cubicBezTo>
                  <a:cubicBezTo>
                    <a:pt x="361" y="15"/>
                    <a:pt x="181" y="78"/>
                    <a:pt x="0" y="143"/>
                  </a:cubicBezTo>
                  <a:cubicBezTo>
                    <a:pt x="82" y="147"/>
                    <a:pt x="165" y="142"/>
                    <a:pt x="246" y="151"/>
                  </a:cubicBezTo>
                  <a:cubicBezTo>
                    <a:pt x="557" y="181"/>
                    <a:pt x="855" y="397"/>
                    <a:pt x="1152" y="397"/>
                  </a:cubicBezTo>
                  <a:cubicBezTo>
                    <a:pt x="1210" y="397"/>
                    <a:pt x="1269" y="388"/>
                    <a:pt x="1327" y="369"/>
                  </a:cubicBezTo>
                  <a:cubicBezTo>
                    <a:pt x="1403" y="342"/>
                    <a:pt x="1472" y="298"/>
                    <a:pt x="1547" y="269"/>
                  </a:cubicBezTo>
                  <a:cubicBezTo>
                    <a:pt x="1691" y="214"/>
                    <a:pt x="1848" y="216"/>
                    <a:pt x="2001" y="213"/>
                  </a:cubicBezTo>
                  <a:cubicBezTo>
                    <a:pt x="2333" y="204"/>
                    <a:pt x="2663" y="159"/>
                    <a:pt x="2986" y="83"/>
                  </a:cubicBezTo>
                  <a:cubicBezTo>
                    <a:pt x="2705" y="56"/>
                    <a:pt x="2391" y="50"/>
                    <a:pt x="2111" y="23"/>
                  </a:cubicBezTo>
                  <a:cubicBezTo>
                    <a:pt x="1998" y="11"/>
                    <a:pt x="1883" y="1"/>
                    <a:pt x="1769" y="1"/>
                  </a:cubicBezTo>
                  <a:close/>
                </a:path>
              </a:pathLst>
            </a:custGeom>
            <a:solidFill>
              <a:srgbClr val="D98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7"/>
            <p:cNvSpPr/>
            <p:nvPr/>
          </p:nvSpPr>
          <p:spPr>
            <a:xfrm>
              <a:off x="19515602" y="10732751"/>
              <a:ext cx="270164" cy="34396"/>
            </a:xfrm>
            <a:custGeom>
              <a:rect b="b" l="l" r="r" t="t"/>
              <a:pathLst>
                <a:path extrusionOk="0" h="426" w="3346">
                  <a:moveTo>
                    <a:pt x="3346" y="1"/>
                  </a:moveTo>
                  <a:lnTo>
                    <a:pt x="3346" y="1"/>
                  </a:lnTo>
                  <a:cubicBezTo>
                    <a:pt x="2994" y="46"/>
                    <a:pt x="2651" y="77"/>
                    <a:pt x="2301" y="77"/>
                  </a:cubicBezTo>
                  <a:cubicBezTo>
                    <a:pt x="2295" y="77"/>
                    <a:pt x="2288" y="77"/>
                    <a:pt x="2282" y="77"/>
                  </a:cubicBezTo>
                  <a:cubicBezTo>
                    <a:pt x="2240" y="76"/>
                    <a:pt x="2199" y="76"/>
                    <a:pt x="2160" y="76"/>
                  </a:cubicBezTo>
                  <a:cubicBezTo>
                    <a:pt x="1969" y="76"/>
                    <a:pt x="1817" y="89"/>
                    <a:pt x="1624" y="196"/>
                  </a:cubicBezTo>
                  <a:cubicBezTo>
                    <a:pt x="1546" y="238"/>
                    <a:pt x="1467" y="254"/>
                    <a:pt x="1388" y="254"/>
                  </a:cubicBezTo>
                  <a:cubicBezTo>
                    <a:pt x="1213" y="254"/>
                    <a:pt x="1037" y="175"/>
                    <a:pt x="862" y="121"/>
                  </a:cubicBezTo>
                  <a:cubicBezTo>
                    <a:pt x="758" y="86"/>
                    <a:pt x="647" y="57"/>
                    <a:pt x="535" y="48"/>
                  </a:cubicBezTo>
                  <a:cubicBezTo>
                    <a:pt x="513" y="46"/>
                    <a:pt x="492" y="45"/>
                    <a:pt x="470" y="45"/>
                  </a:cubicBezTo>
                  <a:cubicBezTo>
                    <a:pt x="374" y="45"/>
                    <a:pt x="279" y="61"/>
                    <a:pt x="184" y="61"/>
                  </a:cubicBezTo>
                  <a:cubicBezTo>
                    <a:pt x="122" y="61"/>
                    <a:pt x="61" y="54"/>
                    <a:pt x="0" y="32"/>
                  </a:cubicBezTo>
                  <a:lnTo>
                    <a:pt x="0" y="32"/>
                  </a:lnTo>
                  <a:cubicBezTo>
                    <a:pt x="151" y="139"/>
                    <a:pt x="350" y="111"/>
                    <a:pt x="521" y="148"/>
                  </a:cubicBezTo>
                  <a:cubicBezTo>
                    <a:pt x="623" y="170"/>
                    <a:pt x="718" y="209"/>
                    <a:pt x="814" y="249"/>
                  </a:cubicBezTo>
                  <a:cubicBezTo>
                    <a:pt x="1003" y="330"/>
                    <a:pt x="1197" y="426"/>
                    <a:pt x="1408" y="426"/>
                  </a:cubicBezTo>
                  <a:cubicBezTo>
                    <a:pt x="1427" y="426"/>
                    <a:pt x="1446" y="425"/>
                    <a:pt x="1466" y="423"/>
                  </a:cubicBezTo>
                  <a:cubicBezTo>
                    <a:pt x="1546" y="417"/>
                    <a:pt x="1630" y="388"/>
                    <a:pt x="1699" y="354"/>
                  </a:cubicBezTo>
                  <a:cubicBezTo>
                    <a:pt x="1763" y="322"/>
                    <a:pt x="1816" y="293"/>
                    <a:pt x="1882" y="275"/>
                  </a:cubicBezTo>
                  <a:cubicBezTo>
                    <a:pt x="2010" y="238"/>
                    <a:pt x="2150" y="241"/>
                    <a:pt x="2288" y="231"/>
                  </a:cubicBezTo>
                  <a:cubicBezTo>
                    <a:pt x="2649" y="207"/>
                    <a:pt x="3010" y="135"/>
                    <a:pt x="3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7"/>
            <p:cNvSpPr/>
            <p:nvPr/>
          </p:nvSpPr>
          <p:spPr>
            <a:xfrm>
              <a:off x="19482013" y="10613333"/>
              <a:ext cx="68631" cy="126281"/>
            </a:xfrm>
            <a:custGeom>
              <a:rect b="b" l="l" r="r" t="t"/>
              <a:pathLst>
                <a:path extrusionOk="0" h="1564" w="850">
                  <a:moveTo>
                    <a:pt x="850" y="0"/>
                  </a:moveTo>
                  <a:lnTo>
                    <a:pt x="850" y="0"/>
                  </a:lnTo>
                  <a:cubicBezTo>
                    <a:pt x="850" y="0"/>
                    <a:pt x="850" y="0"/>
                    <a:pt x="850" y="0"/>
                  </a:cubicBezTo>
                  <a:lnTo>
                    <a:pt x="850" y="0"/>
                  </a:lnTo>
                  <a:cubicBezTo>
                    <a:pt x="850" y="0"/>
                    <a:pt x="850" y="0"/>
                    <a:pt x="850" y="0"/>
                  </a:cubicBezTo>
                  <a:close/>
                  <a:moveTo>
                    <a:pt x="850" y="0"/>
                  </a:moveTo>
                  <a:lnTo>
                    <a:pt x="850" y="0"/>
                  </a:lnTo>
                  <a:cubicBezTo>
                    <a:pt x="809" y="60"/>
                    <a:pt x="560" y="165"/>
                    <a:pt x="486" y="237"/>
                  </a:cubicBezTo>
                  <a:cubicBezTo>
                    <a:pt x="376" y="348"/>
                    <a:pt x="282" y="477"/>
                    <a:pt x="210" y="615"/>
                  </a:cubicBezTo>
                  <a:cubicBezTo>
                    <a:pt x="61" y="904"/>
                    <a:pt x="0" y="1242"/>
                    <a:pt x="58" y="1563"/>
                  </a:cubicBezTo>
                  <a:cubicBezTo>
                    <a:pt x="189" y="990"/>
                    <a:pt x="517" y="484"/>
                    <a:pt x="850"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7"/>
            <p:cNvSpPr/>
            <p:nvPr/>
          </p:nvSpPr>
          <p:spPr>
            <a:xfrm>
              <a:off x="19753954" y="10607762"/>
              <a:ext cx="74041" cy="126281"/>
            </a:xfrm>
            <a:custGeom>
              <a:rect b="b" l="l" r="r" t="t"/>
              <a:pathLst>
                <a:path extrusionOk="0" h="1564" w="917">
                  <a:moveTo>
                    <a:pt x="1" y="0"/>
                  </a:moveTo>
                  <a:lnTo>
                    <a:pt x="1" y="0"/>
                  </a:lnTo>
                  <a:cubicBezTo>
                    <a:pt x="170" y="232"/>
                    <a:pt x="375" y="423"/>
                    <a:pt x="511" y="691"/>
                  </a:cubicBezTo>
                  <a:cubicBezTo>
                    <a:pt x="606" y="877"/>
                    <a:pt x="882" y="1353"/>
                    <a:pt x="845" y="1563"/>
                  </a:cubicBezTo>
                  <a:cubicBezTo>
                    <a:pt x="916" y="1166"/>
                    <a:pt x="830" y="743"/>
                    <a:pt x="609" y="406"/>
                  </a:cubicBezTo>
                  <a:cubicBezTo>
                    <a:pt x="473" y="197"/>
                    <a:pt x="262" y="9"/>
                    <a:pt x="1" y="0"/>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7"/>
            <p:cNvSpPr/>
            <p:nvPr/>
          </p:nvSpPr>
          <p:spPr>
            <a:xfrm>
              <a:off x="19195539" y="9647169"/>
              <a:ext cx="1092527" cy="1025833"/>
            </a:xfrm>
            <a:custGeom>
              <a:rect b="b" l="l" r="r" t="t"/>
              <a:pathLst>
                <a:path extrusionOk="0" h="12705" w="13531">
                  <a:moveTo>
                    <a:pt x="7275" y="1"/>
                  </a:moveTo>
                  <a:cubicBezTo>
                    <a:pt x="7002" y="1"/>
                    <a:pt x="6729" y="21"/>
                    <a:pt x="6459" y="55"/>
                  </a:cubicBezTo>
                  <a:cubicBezTo>
                    <a:pt x="5302" y="199"/>
                    <a:pt x="4176" y="587"/>
                    <a:pt x="3176" y="1189"/>
                  </a:cubicBezTo>
                  <a:cubicBezTo>
                    <a:pt x="2886" y="1362"/>
                    <a:pt x="2605" y="1555"/>
                    <a:pt x="2298" y="1696"/>
                  </a:cubicBezTo>
                  <a:cubicBezTo>
                    <a:pt x="2049" y="1809"/>
                    <a:pt x="1726" y="1890"/>
                    <a:pt x="1435" y="1890"/>
                  </a:cubicBezTo>
                  <a:cubicBezTo>
                    <a:pt x="1366" y="1890"/>
                    <a:pt x="1299" y="1885"/>
                    <a:pt x="1234" y="1876"/>
                  </a:cubicBezTo>
                  <a:lnTo>
                    <a:pt x="1234" y="1876"/>
                  </a:lnTo>
                  <a:cubicBezTo>
                    <a:pt x="1377" y="2013"/>
                    <a:pt x="1541" y="2173"/>
                    <a:pt x="1683" y="2309"/>
                  </a:cubicBezTo>
                  <a:cubicBezTo>
                    <a:pt x="1531" y="2263"/>
                    <a:pt x="1364" y="2239"/>
                    <a:pt x="1201" y="2239"/>
                  </a:cubicBezTo>
                  <a:cubicBezTo>
                    <a:pt x="1130" y="2239"/>
                    <a:pt x="1059" y="2244"/>
                    <a:pt x="991" y="2253"/>
                  </a:cubicBezTo>
                  <a:cubicBezTo>
                    <a:pt x="1345" y="2460"/>
                    <a:pt x="1691" y="2665"/>
                    <a:pt x="1997" y="2939"/>
                  </a:cubicBezTo>
                  <a:cubicBezTo>
                    <a:pt x="1409" y="2980"/>
                    <a:pt x="802" y="3205"/>
                    <a:pt x="344" y="3578"/>
                  </a:cubicBezTo>
                  <a:cubicBezTo>
                    <a:pt x="431" y="3563"/>
                    <a:pt x="516" y="3557"/>
                    <a:pt x="601" y="3557"/>
                  </a:cubicBezTo>
                  <a:cubicBezTo>
                    <a:pt x="812" y="3557"/>
                    <a:pt x="1018" y="3598"/>
                    <a:pt x="1228" y="3659"/>
                  </a:cubicBezTo>
                  <a:cubicBezTo>
                    <a:pt x="979" y="4171"/>
                    <a:pt x="903" y="4758"/>
                    <a:pt x="983" y="5321"/>
                  </a:cubicBezTo>
                  <a:cubicBezTo>
                    <a:pt x="757" y="5202"/>
                    <a:pt x="551" y="5022"/>
                    <a:pt x="402" y="4813"/>
                  </a:cubicBezTo>
                  <a:lnTo>
                    <a:pt x="402" y="4813"/>
                  </a:lnTo>
                  <a:cubicBezTo>
                    <a:pt x="410" y="5417"/>
                    <a:pt x="645" y="6001"/>
                    <a:pt x="1005" y="6486"/>
                  </a:cubicBezTo>
                  <a:cubicBezTo>
                    <a:pt x="746" y="6322"/>
                    <a:pt x="419" y="6261"/>
                    <a:pt x="108" y="6261"/>
                  </a:cubicBezTo>
                  <a:cubicBezTo>
                    <a:pt x="72" y="6261"/>
                    <a:pt x="36" y="6261"/>
                    <a:pt x="1" y="6263"/>
                  </a:cubicBezTo>
                  <a:cubicBezTo>
                    <a:pt x="587" y="6766"/>
                    <a:pt x="1066" y="7391"/>
                    <a:pt x="1400" y="8087"/>
                  </a:cubicBezTo>
                  <a:cubicBezTo>
                    <a:pt x="1532" y="8363"/>
                    <a:pt x="1643" y="8653"/>
                    <a:pt x="1829" y="8894"/>
                  </a:cubicBezTo>
                  <a:cubicBezTo>
                    <a:pt x="2010" y="9127"/>
                    <a:pt x="2340" y="9347"/>
                    <a:pt x="2637" y="9347"/>
                  </a:cubicBezTo>
                  <a:cubicBezTo>
                    <a:pt x="2648" y="9347"/>
                    <a:pt x="2659" y="9347"/>
                    <a:pt x="2669" y="9346"/>
                  </a:cubicBezTo>
                  <a:cubicBezTo>
                    <a:pt x="2840" y="8830"/>
                    <a:pt x="2601" y="8280"/>
                    <a:pt x="2482" y="7750"/>
                  </a:cubicBezTo>
                  <a:cubicBezTo>
                    <a:pt x="2276" y="6827"/>
                    <a:pt x="2497" y="5938"/>
                    <a:pt x="2685" y="5011"/>
                  </a:cubicBezTo>
                  <a:cubicBezTo>
                    <a:pt x="2745" y="4722"/>
                    <a:pt x="2806" y="4432"/>
                    <a:pt x="2906" y="4156"/>
                  </a:cubicBezTo>
                  <a:cubicBezTo>
                    <a:pt x="3191" y="3363"/>
                    <a:pt x="3737" y="2645"/>
                    <a:pt x="4500" y="2286"/>
                  </a:cubicBezTo>
                  <a:cubicBezTo>
                    <a:pt x="4653" y="2572"/>
                    <a:pt x="4976" y="2754"/>
                    <a:pt x="5298" y="2754"/>
                  </a:cubicBezTo>
                  <a:cubicBezTo>
                    <a:pt x="5354" y="2754"/>
                    <a:pt x="5410" y="2749"/>
                    <a:pt x="5465" y="2737"/>
                  </a:cubicBezTo>
                  <a:cubicBezTo>
                    <a:pt x="5262" y="2595"/>
                    <a:pt x="5219" y="2271"/>
                    <a:pt x="5317" y="2043"/>
                  </a:cubicBezTo>
                  <a:cubicBezTo>
                    <a:pt x="5864" y="1969"/>
                    <a:pt x="6383" y="1791"/>
                    <a:pt x="6930" y="1713"/>
                  </a:cubicBezTo>
                  <a:cubicBezTo>
                    <a:pt x="7169" y="1679"/>
                    <a:pt x="7413" y="1657"/>
                    <a:pt x="7655" y="1657"/>
                  </a:cubicBezTo>
                  <a:cubicBezTo>
                    <a:pt x="7967" y="1657"/>
                    <a:pt x="8276" y="1694"/>
                    <a:pt x="8572" y="1788"/>
                  </a:cubicBezTo>
                  <a:cubicBezTo>
                    <a:pt x="9098" y="1957"/>
                    <a:pt x="9579" y="2332"/>
                    <a:pt x="9767" y="2852"/>
                  </a:cubicBezTo>
                  <a:cubicBezTo>
                    <a:pt x="9633" y="2738"/>
                    <a:pt x="9463" y="2697"/>
                    <a:pt x="9300" y="2631"/>
                  </a:cubicBezTo>
                  <a:lnTo>
                    <a:pt x="9300" y="2631"/>
                  </a:lnTo>
                  <a:cubicBezTo>
                    <a:pt x="9491" y="2873"/>
                    <a:pt x="9682" y="3129"/>
                    <a:pt x="9848" y="3389"/>
                  </a:cubicBezTo>
                  <a:cubicBezTo>
                    <a:pt x="9367" y="2994"/>
                    <a:pt x="8784" y="2678"/>
                    <a:pt x="8189" y="2496"/>
                  </a:cubicBezTo>
                  <a:lnTo>
                    <a:pt x="8189" y="2496"/>
                  </a:lnTo>
                  <a:cubicBezTo>
                    <a:pt x="8924" y="3059"/>
                    <a:pt x="9248" y="4023"/>
                    <a:pt x="9997" y="4567"/>
                  </a:cubicBezTo>
                  <a:cubicBezTo>
                    <a:pt x="9699" y="4494"/>
                    <a:pt x="9378" y="4383"/>
                    <a:pt x="9117" y="4222"/>
                  </a:cubicBezTo>
                  <a:lnTo>
                    <a:pt x="9117" y="4222"/>
                  </a:lnTo>
                  <a:cubicBezTo>
                    <a:pt x="9215" y="4426"/>
                    <a:pt x="9325" y="4633"/>
                    <a:pt x="9488" y="4789"/>
                  </a:cubicBezTo>
                  <a:cubicBezTo>
                    <a:pt x="9643" y="4939"/>
                    <a:pt x="9823" y="5062"/>
                    <a:pt x="9981" y="5210"/>
                  </a:cubicBezTo>
                  <a:cubicBezTo>
                    <a:pt x="10141" y="5357"/>
                    <a:pt x="10281" y="5536"/>
                    <a:pt x="10326" y="5748"/>
                  </a:cubicBezTo>
                  <a:cubicBezTo>
                    <a:pt x="9995" y="5676"/>
                    <a:pt x="9648" y="5578"/>
                    <a:pt x="9316" y="5506"/>
                  </a:cubicBezTo>
                  <a:lnTo>
                    <a:pt x="9316" y="5506"/>
                  </a:lnTo>
                  <a:cubicBezTo>
                    <a:pt x="9562" y="5706"/>
                    <a:pt x="9811" y="5957"/>
                    <a:pt x="10021" y="6195"/>
                  </a:cubicBezTo>
                  <a:cubicBezTo>
                    <a:pt x="9876" y="6384"/>
                    <a:pt x="9670" y="6540"/>
                    <a:pt x="9449" y="6627"/>
                  </a:cubicBezTo>
                  <a:cubicBezTo>
                    <a:pt x="9715" y="6652"/>
                    <a:pt x="9987" y="6698"/>
                    <a:pt x="10184" y="6877"/>
                  </a:cubicBezTo>
                  <a:cubicBezTo>
                    <a:pt x="10287" y="6970"/>
                    <a:pt x="10355" y="7094"/>
                    <a:pt x="10414" y="7220"/>
                  </a:cubicBezTo>
                  <a:cubicBezTo>
                    <a:pt x="10741" y="7911"/>
                    <a:pt x="10851" y="8689"/>
                    <a:pt x="10823" y="9453"/>
                  </a:cubicBezTo>
                  <a:cubicBezTo>
                    <a:pt x="10811" y="9802"/>
                    <a:pt x="10768" y="10158"/>
                    <a:pt x="10608" y="10469"/>
                  </a:cubicBezTo>
                  <a:cubicBezTo>
                    <a:pt x="10455" y="10768"/>
                    <a:pt x="10202" y="11004"/>
                    <a:pt x="9956" y="11232"/>
                  </a:cubicBezTo>
                  <a:cubicBezTo>
                    <a:pt x="9731" y="11440"/>
                    <a:pt x="9506" y="11648"/>
                    <a:pt x="9281" y="11857"/>
                  </a:cubicBezTo>
                  <a:cubicBezTo>
                    <a:pt x="9160" y="11968"/>
                    <a:pt x="9037" y="12083"/>
                    <a:pt x="8954" y="12224"/>
                  </a:cubicBezTo>
                  <a:cubicBezTo>
                    <a:pt x="8870" y="12366"/>
                    <a:pt x="8828" y="12540"/>
                    <a:pt x="8881" y="12696"/>
                  </a:cubicBezTo>
                  <a:cubicBezTo>
                    <a:pt x="8938" y="12702"/>
                    <a:pt x="8996" y="12704"/>
                    <a:pt x="9054" y="12704"/>
                  </a:cubicBezTo>
                  <a:cubicBezTo>
                    <a:pt x="9417" y="12704"/>
                    <a:pt x="9792" y="12606"/>
                    <a:pt x="10126" y="12477"/>
                  </a:cubicBezTo>
                  <a:cubicBezTo>
                    <a:pt x="10515" y="12326"/>
                    <a:pt x="10877" y="12118"/>
                    <a:pt x="11238" y="11909"/>
                  </a:cubicBezTo>
                  <a:lnTo>
                    <a:pt x="11239" y="11909"/>
                  </a:lnTo>
                  <a:cubicBezTo>
                    <a:pt x="11641" y="11679"/>
                    <a:pt x="11891" y="11207"/>
                    <a:pt x="12089" y="10787"/>
                  </a:cubicBezTo>
                  <a:cubicBezTo>
                    <a:pt x="12567" y="9773"/>
                    <a:pt x="12952" y="8714"/>
                    <a:pt x="13235" y="7628"/>
                  </a:cubicBezTo>
                  <a:cubicBezTo>
                    <a:pt x="13357" y="7158"/>
                    <a:pt x="13461" y="6679"/>
                    <a:pt x="13493" y="6193"/>
                  </a:cubicBezTo>
                  <a:cubicBezTo>
                    <a:pt x="13530" y="5634"/>
                    <a:pt x="13471" y="5073"/>
                    <a:pt x="13409" y="4517"/>
                  </a:cubicBezTo>
                  <a:cubicBezTo>
                    <a:pt x="13327" y="3786"/>
                    <a:pt x="13233" y="3033"/>
                    <a:pt x="12864" y="2396"/>
                  </a:cubicBezTo>
                  <a:cubicBezTo>
                    <a:pt x="12388" y="1575"/>
                    <a:pt x="11480" y="1093"/>
                    <a:pt x="10546" y="1093"/>
                  </a:cubicBezTo>
                  <a:cubicBezTo>
                    <a:pt x="10358" y="1093"/>
                    <a:pt x="10168" y="1112"/>
                    <a:pt x="9981" y="1152"/>
                  </a:cubicBezTo>
                  <a:cubicBezTo>
                    <a:pt x="9595" y="637"/>
                    <a:pt x="9005" y="295"/>
                    <a:pt x="8380" y="133"/>
                  </a:cubicBezTo>
                  <a:cubicBezTo>
                    <a:pt x="8020" y="39"/>
                    <a:pt x="7648" y="1"/>
                    <a:pt x="7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7"/>
            <p:cNvSpPr/>
            <p:nvPr/>
          </p:nvSpPr>
          <p:spPr>
            <a:xfrm>
              <a:off x="19856739" y="9848621"/>
              <a:ext cx="243439" cy="230601"/>
            </a:xfrm>
            <a:custGeom>
              <a:rect b="b" l="l" r="r" t="t"/>
              <a:pathLst>
                <a:path extrusionOk="0" h="2856" w="3015">
                  <a:moveTo>
                    <a:pt x="0" y="1"/>
                  </a:moveTo>
                  <a:cubicBezTo>
                    <a:pt x="735" y="564"/>
                    <a:pt x="1059" y="1528"/>
                    <a:pt x="1808" y="2072"/>
                  </a:cubicBezTo>
                  <a:lnTo>
                    <a:pt x="1800" y="2070"/>
                  </a:lnTo>
                  <a:lnTo>
                    <a:pt x="1800" y="2070"/>
                  </a:lnTo>
                  <a:cubicBezTo>
                    <a:pt x="2184" y="2362"/>
                    <a:pt x="2590" y="2626"/>
                    <a:pt x="3014" y="2856"/>
                  </a:cubicBezTo>
                  <a:cubicBezTo>
                    <a:pt x="2817" y="2633"/>
                    <a:pt x="2619" y="2410"/>
                    <a:pt x="2402" y="2207"/>
                  </a:cubicBezTo>
                  <a:cubicBezTo>
                    <a:pt x="2206" y="2026"/>
                    <a:pt x="1997" y="1860"/>
                    <a:pt x="1805" y="1675"/>
                  </a:cubicBezTo>
                  <a:cubicBezTo>
                    <a:pt x="1482" y="1361"/>
                    <a:pt x="1218" y="991"/>
                    <a:pt x="911" y="661"/>
                  </a:cubicBezTo>
                  <a:cubicBezTo>
                    <a:pt x="685" y="417"/>
                    <a:pt x="426" y="192"/>
                    <a:pt x="131" y="44"/>
                  </a:cubicBezTo>
                  <a:cubicBezTo>
                    <a:pt x="87" y="29"/>
                    <a:pt x="44" y="14"/>
                    <a:pt x="0"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7"/>
            <p:cNvSpPr/>
            <p:nvPr/>
          </p:nvSpPr>
          <p:spPr>
            <a:xfrm>
              <a:off x="19931588" y="9988063"/>
              <a:ext cx="166733" cy="159386"/>
            </a:xfrm>
            <a:custGeom>
              <a:rect b="b" l="l" r="r" t="t"/>
              <a:pathLst>
                <a:path extrusionOk="0" h="1974" w="2065">
                  <a:moveTo>
                    <a:pt x="1" y="0"/>
                  </a:moveTo>
                  <a:lnTo>
                    <a:pt x="1" y="0"/>
                  </a:lnTo>
                  <a:cubicBezTo>
                    <a:pt x="99" y="204"/>
                    <a:pt x="209" y="411"/>
                    <a:pt x="372" y="567"/>
                  </a:cubicBezTo>
                  <a:cubicBezTo>
                    <a:pt x="527" y="717"/>
                    <a:pt x="707" y="841"/>
                    <a:pt x="865" y="988"/>
                  </a:cubicBezTo>
                  <a:cubicBezTo>
                    <a:pt x="1025" y="1135"/>
                    <a:pt x="1165" y="1314"/>
                    <a:pt x="1210" y="1526"/>
                  </a:cubicBezTo>
                  <a:lnTo>
                    <a:pt x="1206" y="1526"/>
                  </a:lnTo>
                  <a:cubicBezTo>
                    <a:pt x="1479" y="1699"/>
                    <a:pt x="1765" y="1850"/>
                    <a:pt x="2064" y="1974"/>
                  </a:cubicBezTo>
                  <a:cubicBezTo>
                    <a:pt x="1836" y="1594"/>
                    <a:pt x="1599" y="1206"/>
                    <a:pt x="1252" y="930"/>
                  </a:cubicBezTo>
                  <a:lnTo>
                    <a:pt x="1252" y="929"/>
                  </a:lnTo>
                  <a:cubicBezTo>
                    <a:pt x="1010" y="738"/>
                    <a:pt x="726" y="610"/>
                    <a:pt x="469" y="442"/>
                  </a:cubicBezTo>
                  <a:cubicBezTo>
                    <a:pt x="290" y="324"/>
                    <a:pt x="121" y="179"/>
                    <a:pt x="6" y="4"/>
                  </a:cubicBezTo>
                  <a:cubicBezTo>
                    <a:pt x="4" y="3"/>
                    <a:pt x="2" y="2"/>
                    <a:pt x="1"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7"/>
            <p:cNvSpPr/>
            <p:nvPr/>
          </p:nvSpPr>
          <p:spPr>
            <a:xfrm>
              <a:off x="19760091" y="9669211"/>
              <a:ext cx="487281" cy="285183"/>
            </a:xfrm>
            <a:custGeom>
              <a:rect b="b" l="l" r="r" t="t"/>
              <a:pathLst>
                <a:path extrusionOk="0" h="3532" w="6035">
                  <a:moveTo>
                    <a:pt x="946" y="1"/>
                  </a:moveTo>
                  <a:cubicBezTo>
                    <a:pt x="836" y="1"/>
                    <a:pt x="727" y="10"/>
                    <a:pt x="617" y="29"/>
                  </a:cubicBezTo>
                  <a:cubicBezTo>
                    <a:pt x="1426" y="231"/>
                    <a:pt x="2174" y="671"/>
                    <a:pt x="2745" y="1280"/>
                  </a:cubicBezTo>
                  <a:cubicBezTo>
                    <a:pt x="2035" y="737"/>
                    <a:pt x="1142" y="437"/>
                    <a:pt x="249" y="437"/>
                  </a:cubicBezTo>
                  <a:cubicBezTo>
                    <a:pt x="177" y="437"/>
                    <a:pt x="105" y="439"/>
                    <a:pt x="34" y="443"/>
                  </a:cubicBezTo>
                  <a:cubicBezTo>
                    <a:pt x="930" y="494"/>
                    <a:pt x="1807" y="853"/>
                    <a:pt x="2485" y="1446"/>
                  </a:cubicBezTo>
                  <a:cubicBezTo>
                    <a:pt x="1959" y="1114"/>
                    <a:pt x="1338" y="940"/>
                    <a:pt x="717" y="940"/>
                  </a:cubicBezTo>
                  <a:cubicBezTo>
                    <a:pt x="476" y="940"/>
                    <a:pt x="236" y="967"/>
                    <a:pt x="1" y="1020"/>
                  </a:cubicBezTo>
                  <a:cubicBezTo>
                    <a:pt x="133" y="1006"/>
                    <a:pt x="270" y="998"/>
                    <a:pt x="407" y="998"/>
                  </a:cubicBezTo>
                  <a:cubicBezTo>
                    <a:pt x="1219" y="998"/>
                    <a:pt x="2081" y="1256"/>
                    <a:pt x="2531" y="1900"/>
                  </a:cubicBezTo>
                  <a:cubicBezTo>
                    <a:pt x="2885" y="2409"/>
                    <a:pt x="3312" y="2711"/>
                    <a:pt x="3778" y="3122"/>
                  </a:cubicBezTo>
                  <a:cubicBezTo>
                    <a:pt x="3482" y="2613"/>
                    <a:pt x="3162" y="2119"/>
                    <a:pt x="2817" y="1641"/>
                  </a:cubicBezTo>
                  <a:lnTo>
                    <a:pt x="2817" y="1641"/>
                  </a:lnTo>
                  <a:cubicBezTo>
                    <a:pt x="3416" y="2240"/>
                    <a:pt x="4019" y="2842"/>
                    <a:pt x="4512" y="3531"/>
                  </a:cubicBezTo>
                  <a:cubicBezTo>
                    <a:pt x="4196" y="2775"/>
                    <a:pt x="3752" y="2074"/>
                    <a:pt x="3205" y="1464"/>
                  </a:cubicBezTo>
                  <a:cubicBezTo>
                    <a:pt x="3210" y="1464"/>
                    <a:pt x="3215" y="1464"/>
                    <a:pt x="3221" y="1464"/>
                  </a:cubicBezTo>
                  <a:cubicBezTo>
                    <a:pt x="3544" y="1464"/>
                    <a:pt x="3847" y="1627"/>
                    <a:pt x="4105" y="1821"/>
                  </a:cubicBezTo>
                  <a:cubicBezTo>
                    <a:pt x="4490" y="2113"/>
                    <a:pt x="4812" y="2489"/>
                    <a:pt x="5041" y="2914"/>
                  </a:cubicBezTo>
                  <a:cubicBezTo>
                    <a:pt x="4816" y="2323"/>
                    <a:pt x="4436" y="1789"/>
                    <a:pt x="3951" y="1383"/>
                  </a:cubicBezTo>
                  <a:lnTo>
                    <a:pt x="3951" y="1383"/>
                  </a:lnTo>
                  <a:cubicBezTo>
                    <a:pt x="4751" y="1588"/>
                    <a:pt x="5345" y="2291"/>
                    <a:pt x="5660" y="3055"/>
                  </a:cubicBezTo>
                  <a:cubicBezTo>
                    <a:pt x="5427" y="2278"/>
                    <a:pt x="4887" y="1597"/>
                    <a:pt x="4184" y="1193"/>
                  </a:cubicBezTo>
                  <a:lnTo>
                    <a:pt x="4184" y="1193"/>
                  </a:lnTo>
                  <a:cubicBezTo>
                    <a:pt x="4723" y="1280"/>
                    <a:pt x="5211" y="1576"/>
                    <a:pt x="5602" y="1957"/>
                  </a:cubicBezTo>
                  <a:cubicBezTo>
                    <a:pt x="5759" y="2110"/>
                    <a:pt x="5901" y="2277"/>
                    <a:pt x="6034" y="2452"/>
                  </a:cubicBezTo>
                  <a:cubicBezTo>
                    <a:pt x="5987" y="2339"/>
                    <a:pt x="5933" y="2229"/>
                    <a:pt x="5872" y="2123"/>
                  </a:cubicBezTo>
                  <a:cubicBezTo>
                    <a:pt x="5396" y="1302"/>
                    <a:pt x="4488" y="820"/>
                    <a:pt x="3554" y="820"/>
                  </a:cubicBezTo>
                  <a:cubicBezTo>
                    <a:pt x="3366" y="820"/>
                    <a:pt x="3176" y="839"/>
                    <a:pt x="2989" y="879"/>
                  </a:cubicBezTo>
                  <a:cubicBezTo>
                    <a:pt x="2840" y="680"/>
                    <a:pt x="2659" y="507"/>
                    <a:pt x="2459" y="360"/>
                  </a:cubicBezTo>
                  <a:lnTo>
                    <a:pt x="2459" y="360"/>
                  </a:lnTo>
                  <a:cubicBezTo>
                    <a:pt x="2637" y="592"/>
                    <a:pt x="2800" y="837"/>
                    <a:pt x="2946" y="1077"/>
                  </a:cubicBezTo>
                  <a:cubicBezTo>
                    <a:pt x="2471" y="453"/>
                    <a:pt x="1718" y="1"/>
                    <a:pt x="946"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7"/>
            <p:cNvSpPr/>
            <p:nvPr/>
          </p:nvSpPr>
          <p:spPr>
            <a:xfrm>
              <a:off x="19946364" y="9859521"/>
              <a:ext cx="161162" cy="153411"/>
            </a:xfrm>
            <a:custGeom>
              <a:rect b="b" l="l" r="r" t="t"/>
              <a:pathLst>
                <a:path extrusionOk="0" h="1900" w="1996">
                  <a:moveTo>
                    <a:pt x="1" y="1"/>
                  </a:moveTo>
                  <a:cubicBezTo>
                    <a:pt x="192" y="243"/>
                    <a:pt x="384" y="499"/>
                    <a:pt x="549" y="759"/>
                  </a:cubicBezTo>
                  <a:cubicBezTo>
                    <a:pt x="483" y="706"/>
                    <a:pt x="415" y="653"/>
                    <a:pt x="345" y="602"/>
                  </a:cubicBezTo>
                  <a:lnTo>
                    <a:pt x="345" y="602"/>
                  </a:lnTo>
                  <a:cubicBezTo>
                    <a:pt x="820" y="1115"/>
                    <a:pt x="1374" y="1553"/>
                    <a:pt x="1985" y="1894"/>
                  </a:cubicBezTo>
                  <a:lnTo>
                    <a:pt x="1985" y="1894"/>
                  </a:lnTo>
                  <a:cubicBezTo>
                    <a:pt x="1580" y="1667"/>
                    <a:pt x="1276" y="1298"/>
                    <a:pt x="991" y="933"/>
                  </a:cubicBezTo>
                  <a:cubicBezTo>
                    <a:pt x="804" y="692"/>
                    <a:pt x="622" y="449"/>
                    <a:pt x="443" y="203"/>
                  </a:cubicBezTo>
                  <a:cubicBezTo>
                    <a:pt x="314" y="104"/>
                    <a:pt x="154" y="62"/>
                    <a:pt x="1" y="1"/>
                  </a:cubicBezTo>
                  <a:close/>
                  <a:moveTo>
                    <a:pt x="1985" y="1894"/>
                  </a:moveTo>
                  <a:lnTo>
                    <a:pt x="1985" y="1894"/>
                  </a:lnTo>
                  <a:cubicBezTo>
                    <a:pt x="1988" y="1896"/>
                    <a:pt x="1992" y="1898"/>
                    <a:pt x="1995" y="1900"/>
                  </a:cubicBezTo>
                  <a:cubicBezTo>
                    <a:pt x="1992" y="1898"/>
                    <a:pt x="1988" y="1896"/>
                    <a:pt x="1985" y="1894"/>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7"/>
            <p:cNvSpPr/>
            <p:nvPr/>
          </p:nvSpPr>
          <p:spPr>
            <a:xfrm>
              <a:off x="19908657" y="10177889"/>
              <a:ext cx="346305" cy="492771"/>
            </a:xfrm>
            <a:custGeom>
              <a:rect b="b" l="l" r="r" t="t"/>
              <a:pathLst>
                <a:path extrusionOk="0" h="6103" w="4289">
                  <a:moveTo>
                    <a:pt x="899" y="0"/>
                  </a:moveTo>
                  <a:cubicBezTo>
                    <a:pt x="830" y="0"/>
                    <a:pt x="763" y="6"/>
                    <a:pt x="696" y="19"/>
                  </a:cubicBezTo>
                  <a:cubicBezTo>
                    <a:pt x="670" y="32"/>
                    <a:pt x="643" y="43"/>
                    <a:pt x="617" y="54"/>
                  </a:cubicBezTo>
                  <a:cubicBezTo>
                    <a:pt x="883" y="79"/>
                    <a:pt x="1155" y="125"/>
                    <a:pt x="1352" y="304"/>
                  </a:cubicBezTo>
                  <a:cubicBezTo>
                    <a:pt x="1455" y="397"/>
                    <a:pt x="1523" y="522"/>
                    <a:pt x="1582" y="647"/>
                  </a:cubicBezTo>
                  <a:cubicBezTo>
                    <a:pt x="1909" y="1338"/>
                    <a:pt x="2019" y="2116"/>
                    <a:pt x="1991" y="2880"/>
                  </a:cubicBezTo>
                  <a:cubicBezTo>
                    <a:pt x="1979" y="3229"/>
                    <a:pt x="1936" y="3585"/>
                    <a:pt x="1776" y="3896"/>
                  </a:cubicBezTo>
                  <a:cubicBezTo>
                    <a:pt x="1623" y="4195"/>
                    <a:pt x="1370" y="4431"/>
                    <a:pt x="1124" y="4659"/>
                  </a:cubicBezTo>
                  <a:cubicBezTo>
                    <a:pt x="899" y="4867"/>
                    <a:pt x="674" y="5076"/>
                    <a:pt x="449" y="5284"/>
                  </a:cubicBezTo>
                  <a:cubicBezTo>
                    <a:pt x="328" y="5395"/>
                    <a:pt x="205" y="5510"/>
                    <a:pt x="122" y="5651"/>
                  </a:cubicBezTo>
                  <a:cubicBezTo>
                    <a:pt x="42" y="5786"/>
                    <a:pt x="0" y="5952"/>
                    <a:pt x="43" y="6102"/>
                  </a:cubicBezTo>
                  <a:cubicBezTo>
                    <a:pt x="146" y="5955"/>
                    <a:pt x="286" y="5830"/>
                    <a:pt x="432" y="5725"/>
                  </a:cubicBezTo>
                  <a:cubicBezTo>
                    <a:pt x="671" y="5554"/>
                    <a:pt x="936" y="5423"/>
                    <a:pt x="1175" y="5251"/>
                  </a:cubicBezTo>
                  <a:cubicBezTo>
                    <a:pt x="1564" y="4967"/>
                    <a:pt x="1871" y="4570"/>
                    <a:pt x="2047" y="4121"/>
                  </a:cubicBezTo>
                  <a:lnTo>
                    <a:pt x="2047" y="4121"/>
                  </a:lnTo>
                  <a:cubicBezTo>
                    <a:pt x="1990" y="4424"/>
                    <a:pt x="1935" y="4750"/>
                    <a:pt x="2064" y="5030"/>
                  </a:cubicBezTo>
                  <a:cubicBezTo>
                    <a:pt x="2129" y="5169"/>
                    <a:pt x="2242" y="5280"/>
                    <a:pt x="2377" y="5354"/>
                  </a:cubicBezTo>
                  <a:cubicBezTo>
                    <a:pt x="2386" y="5348"/>
                    <a:pt x="2396" y="5343"/>
                    <a:pt x="2406" y="5336"/>
                  </a:cubicBezTo>
                  <a:cubicBezTo>
                    <a:pt x="2808" y="5106"/>
                    <a:pt x="3058" y="4634"/>
                    <a:pt x="3257" y="4216"/>
                  </a:cubicBezTo>
                  <a:cubicBezTo>
                    <a:pt x="3675" y="3330"/>
                    <a:pt x="4020" y="2411"/>
                    <a:pt x="4289" y="1470"/>
                  </a:cubicBezTo>
                  <a:cubicBezTo>
                    <a:pt x="4180" y="1396"/>
                    <a:pt x="4064" y="1332"/>
                    <a:pt x="3940" y="1284"/>
                  </a:cubicBezTo>
                  <a:cubicBezTo>
                    <a:pt x="3797" y="1229"/>
                    <a:pt x="3642" y="1199"/>
                    <a:pt x="3488" y="1199"/>
                  </a:cubicBezTo>
                  <a:cubicBezTo>
                    <a:pt x="3264" y="1199"/>
                    <a:pt x="3044" y="1263"/>
                    <a:pt x="2874" y="1407"/>
                  </a:cubicBezTo>
                  <a:lnTo>
                    <a:pt x="2873" y="1407"/>
                  </a:lnTo>
                  <a:cubicBezTo>
                    <a:pt x="2659" y="1588"/>
                    <a:pt x="2553" y="1864"/>
                    <a:pt x="2481" y="2134"/>
                  </a:cubicBezTo>
                  <a:cubicBezTo>
                    <a:pt x="2451" y="1839"/>
                    <a:pt x="2420" y="1544"/>
                    <a:pt x="2389" y="1249"/>
                  </a:cubicBezTo>
                  <a:cubicBezTo>
                    <a:pt x="2374" y="1108"/>
                    <a:pt x="2358" y="964"/>
                    <a:pt x="2293" y="839"/>
                  </a:cubicBezTo>
                  <a:cubicBezTo>
                    <a:pt x="2239" y="734"/>
                    <a:pt x="2155" y="647"/>
                    <a:pt x="2067" y="566"/>
                  </a:cubicBezTo>
                  <a:cubicBezTo>
                    <a:pt x="1856" y="368"/>
                    <a:pt x="1620" y="188"/>
                    <a:pt x="1350" y="85"/>
                  </a:cubicBezTo>
                  <a:cubicBezTo>
                    <a:pt x="1207" y="31"/>
                    <a:pt x="1052" y="0"/>
                    <a:pt x="899"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7"/>
            <p:cNvSpPr/>
            <p:nvPr/>
          </p:nvSpPr>
          <p:spPr>
            <a:xfrm>
              <a:off x="19948624" y="10092383"/>
              <a:ext cx="136536" cy="85749"/>
            </a:xfrm>
            <a:custGeom>
              <a:rect b="b" l="l" r="r" t="t"/>
              <a:pathLst>
                <a:path extrusionOk="0" h="1062" w="1691">
                  <a:moveTo>
                    <a:pt x="0" y="0"/>
                  </a:moveTo>
                  <a:lnTo>
                    <a:pt x="0" y="0"/>
                  </a:lnTo>
                  <a:cubicBezTo>
                    <a:pt x="242" y="200"/>
                    <a:pt x="488" y="446"/>
                    <a:pt x="694" y="681"/>
                  </a:cubicBezTo>
                  <a:cubicBezTo>
                    <a:pt x="693" y="682"/>
                    <a:pt x="692" y="683"/>
                    <a:pt x="691" y="684"/>
                  </a:cubicBezTo>
                  <a:cubicBezTo>
                    <a:pt x="804" y="715"/>
                    <a:pt x="916" y="757"/>
                    <a:pt x="1023" y="799"/>
                  </a:cubicBezTo>
                  <a:cubicBezTo>
                    <a:pt x="1246" y="886"/>
                    <a:pt x="1468" y="974"/>
                    <a:pt x="1691" y="1062"/>
                  </a:cubicBezTo>
                  <a:cubicBezTo>
                    <a:pt x="1144" y="682"/>
                    <a:pt x="579" y="330"/>
                    <a:pt x="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7"/>
            <p:cNvSpPr/>
            <p:nvPr/>
          </p:nvSpPr>
          <p:spPr>
            <a:xfrm>
              <a:off x="20073694" y="9837559"/>
              <a:ext cx="190875" cy="305449"/>
            </a:xfrm>
            <a:custGeom>
              <a:rect b="b" l="l" r="r" t="t"/>
              <a:pathLst>
                <a:path extrusionOk="0" h="3783" w="2364">
                  <a:moveTo>
                    <a:pt x="304" y="1"/>
                  </a:moveTo>
                  <a:cubicBezTo>
                    <a:pt x="493" y="614"/>
                    <a:pt x="1011" y="1855"/>
                    <a:pt x="1286" y="2434"/>
                  </a:cubicBezTo>
                  <a:cubicBezTo>
                    <a:pt x="931" y="2267"/>
                    <a:pt x="618" y="2016"/>
                    <a:pt x="382" y="1702"/>
                  </a:cubicBezTo>
                  <a:cubicBezTo>
                    <a:pt x="258" y="1536"/>
                    <a:pt x="159" y="1297"/>
                    <a:pt x="0" y="1167"/>
                  </a:cubicBezTo>
                  <a:lnTo>
                    <a:pt x="0" y="1167"/>
                  </a:lnTo>
                  <a:cubicBezTo>
                    <a:pt x="5" y="1590"/>
                    <a:pt x="446" y="1986"/>
                    <a:pt x="722" y="2261"/>
                  </a:cubicBezTo>
                  <a:cubicBezTo>
                    <a:pt x="1049" y="2585"/>
                    <a:pt x="1486" y="2959"/>
                    <a:pt x="1555" y="3443"/>
                  </a:cubicBezTo>
                  <a:cubicBezTo>
                    <a:pt x="1481" y="2920"/>
                    <a:pt x="1360" y="2405"/>
                    <a:pt x="1196" y="1903"/>
                  </a:cubicBezTo>
                  <a:lnTo>
                    <a:pt x="1196" y="1903"/>
                  </a:lnTo>
                  <a:cubicBezTo>
                    <a:pt x="1483" y="2407"/>
                    <a:pt x="1778" y="2940"/>
                    <a:pt x="1786" y="3521"/>
                  </a:cubicBezTo>
                  <a:cubicBezTo>
                    <a:pt x="1842" y="2959"/>
                    <a:pt x="1820" y="2389"/>
                    <a:pt x="1719" y="1834"/>
                  </a:cubicBezTo>
                  <a:lnTo>
                    <a:pt x="1719" y="1834"/>
                  </a:lnTo>
                  <a:cubicBezTo>
                    <a:pt x="2035" y="2431"/>
                    <a:pt x="2200" y="3107"/>
                    <a:pt x="2193" y="3782"/>
                  </a:cubicBezTo>
                  <a:cubicBezTo>
                    <a:pt x="2349" y="2714"/>
                    <a:pt x="2363" y="1580"/>
                    <a:pt x="1903" y="603"/>
                  </a:cubicBezTo>
                  <a:lnTo>
                    <a:pt x="1903" y="603"/>
                  </a:lnTo>
                  <a:cubicBezTo>
                    <a:pt x="2054" y="1052"/>
                    <a:pt x="2112" y="1532"/>
                    <a:pt x="2073" y="2004"/>
                  </a:cubicBezTo>
                  <a:cubicBezTo>
                    <a:pt x="1670" y="1586"/>
                    <a:pt x="1380" y="1060"/>
                    <a:pt x="1241" y="495"/>
                  </a:cubicBezTo>
                  <a:lnTo>
                    <a:pt x="1241" y="495"/>
                  </a:lnTo>
                  <a:cubicBezTo>
                    <a:pt x="1356" y="1050"/>
                    <a:pt x="1471" y="1611"/>
                    <a:pt x="1463" y="2177"/>
                  </a:cubicBezTo>
                  <a:cubicBezTo>
                    <a:pt x="1267" y="1619"/>
                    <a:pt x="684" y="455"/>
                    <a:pt x="304"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7"/>
            <p:cNvSpPr/>
            <p:nvPr/>
          </p:nvSpPr>
          <p:spPr>
            <a:xfrm>
              <a:off x="20072968" y="10022460"/>
              <a:ext cx="201049" cy="247072"/>
            </a:xfrm>
            <a:custGeom>
              <a:rect b="b" l="l" r="r" t="t"/>
              <a:pathLst>
                <a:path extrusionOk="0" h="3060" w="2490">
                  <a:moveTo>
                    <a:pt x="0" y="0"/>
                  </a:moveTo>
                  <a:lnTo>
                    <a:pt x="0" y="0"/>
                  </a:lnTo>
                  <a:cubicBezTo>
                    <a:pt x="469" y="499"/>
                    <a:pt x="789" y="1170"/>
                    <a:pt x="900" y="1845"/>
                  </a:cubicBezTo>
                  <a:cubicBezTo>
                    <a:pt x="671" y="1492"/>
                    <a:pt x="421" y="1154"/>
                    <a:pt x="148" y="833"/>
                  </a:cubicBezTo>
                  <a:lnTo>
                    <a:pt x="148" y="833"/>
                  </a:lnTo>
                  <a:cubicBezTo>
                    <a:pt x="557" y="1376"/>
                    <a:pt x="759" y="2070"/>
                    <a:pt x="703" y="2747"/>
                  </a:cubicBezTo>
                  <a:cubicBezTo>
                    <a:pt x="902" y="2378"/>
                    <a:pt x="999" y="1954"/>
                    <a:pt x="979" y="1536"/>
                  </a:cubicBezTo>
                  <a:lnTo>
                    <a:pt x="979" y="1536"/>
                  </a:lnTo>
                  <a:cubicBezTo>
                    <a:pt x="1146" y="1972"/>
                    <a:pt x="1227" y="2441"/>
                    <a:pt x="1216" y="2908"/>
                  </a:cubicBezTo>
                  <a:cubicBezTo>
                    <a:pt x="1361" y="2629"/>
                    <a:pt x="1480" y="2337"/>
                    <a:pt x="1572" y="2036"/>
                  </a:cubicBezTo>
                  <a:lnTo>
                    <a:pt x="1572" y="2036"/>
                  </a:lnTo>
                  <a:cubicBezTo>
                    <a:pt x="1538" y="2346"/>
                    <a:pt x="1505" y="2654"/>
                    <a:pt x="1471" y="2963"/>
                  </a:cubicBezTo>
                  <a:cubicBezTo>
                    <a:pt x="1633" y="2672"/>
                    <a:pt x="1771" y="2367"/>
                    <a:pt x="1883" y="2053"/>
                  </a:cubicBezTo>
                  <a:cubicBezTo>
                    <a:pt x="1955" y="2383"/>
                    <a:pt x="1964" y="2726"/>
                    <a:pt x="1910" y="3059"/>
                  </a:cubicBezTo>
                  <a:cubicBezTo>
                    <a:pt x="2234" y="2574"/>
                    <a:pt x="2490" y="1912"/>
                    <a:pt x="2405" y="1335"/>
                  </a:cubicBezTo>
                  <a:lnTo>
                    <a:pt x="2405" y="1335"/>
                  </a:lnTo>
                  <a:cubicBezTo>
                    <a:pt x="2410" y="1620"/>
                    <a:pt x="2214" y="2081"/>
                    <a:pt x="2103" y="2345"/>
                  </a:cubicBezTo>
                  <a:cubicBezTo>
                    <a:pt x="2080" y="1923"/>
                    <a:pt x="2056" y="1502"/>
                    <a:pt x="2032" y="1080"/>
                  </a:cubicBezTo>
                  <a:cubicBezTo>
                    <a:pt x="1989" y="1453"/>
                    <a:pt x="1880" y="1818"/>
                    <a:pt x="1713" y="2153"/>
                  </a:cubicBezTo>
                  <a:cubicBezTo>
                    <a:pt x="1720" y="1861"/>
                    <a:pt x="1696" y="1567"/>
                    <a:pt x="1642" y="1279"/>
                  </a:cubicBezTo>
                  <a:cubicBezTo>
                    <a:pt x="1602" y="1563"/>
                    <a:pt x="1530" y="1842"/>
                    <a:pt x="1429" y="2110"/>
                  </a:cubicBezTo>
                  <a:cubicBezTo>
                    <a:pt x="1380" y="1678"/>
                    <a:pt x="1176" y="1276"/>
                    <a:pt x="911" y="931"/>
                  </a:cubicBezTo>
                  <a:cubicBezTo>
                    <a:pt x="647" y="585"/>
                    <a:pt x="323" y="292"/>
                    <a:pt x="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7"/>
            <p:cNvSpPr/>
            <p:nvPr/>
          </p:nvSpPr>
          <p:spPr>
            <a:xfrm>
              <a:off x="19410718" y="9813094"/>
              <a:ext cx="13242" cy="1534"/>
            </a:xfrm>
            <a:custGeom>
              <a:rect b="b" l="l" r="r" t="t"/>
              <a:pathLst>
                <a:path extrusionOk="0" h="19" w="164">
                  <a:moveTo>
                    <a:pt x="1" y="1"/>
                  </a:moveTo>
                  <a:cubicBezTo>
                    <a:pt x="55" y="10"/>
                    <a:pt x="109" y="15"/>
                    <a:pt x="163" y="18"/>
                  </a:cubicBezTo>
                  <a:cubicBezTo>
                    <a:pt x="108" y="13"/>
                    <a:pt x="55" y="7"/>
                    <a:pt x="1" y="1"/>
                  </a:cubicBezTo>
                  <a:close/>
                </a:path>
              </a:pathLst>
            </a:custGeom>
            <a:solidFill>
              <a:srgbClr val="68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7"/>
            <p:cNvSpPr/>
            <p:nvPr/>
          </p:nvSpPr>
          <p:spPr>
            <a:xfrm>
              <a:off x="19208135" y="9706676"/>
              <a:ext cx="747353" cy="695274"/>
            </a:xfrm>
            <a:custGeom>
              <a:rect b="b" l="l" r="r" t="t"/>
              <a:pathLst>
                <a:path extrusionOk="0" h="8611" w="9256">
                  <a:moveTo>
                    <a:pt x="5470" y="0"/>
                  </a:moveTo>
                  <a:cubicBezTo>
                    <a:pt x="5382" y="283"/>
                    <a:pt x="5246" y="549"/>
                    <a:pt x="5072" y="787"/>
                  </a:cubicBezTo>
                  <a:cubicBezTo>
                    <a:pt x="4978" y="916"/>
                    <a:pt x="4873" y="1037"/>
                    <a:pt x="4805" y="1179"/>
                  </a:cubicBezTo>
                  <a:cubicBezTo>
                    <a:pt x="4737" y="1322"/>
                    <a:pt x="4710" y="1495"/>
                    <a:pt x="4782" y="1637"/>
                  </a:cubicBezTo>
                  <a:cubicBezTo>
                    <a:pt x="4518" y="1378"/>
                    <a:pt x="4481" y="922"/>
                    <a:pt x="4698" y="623"/>
                  </a:cubicBezTo>
                  <a:lnTo>
                    <a:pt x="4698" y="623"/>
                  </a:lnTo>
                  <a:cubicBezTo>
                    <a:pt x="4109" y="976"/>
                    <a:pt x="3464" y="1340"/>
                    <a:pt x="2791" y="1340"/>
                  </a:cubicBezTo>
                  <a:cubicBezTo>
                    <a:pt x="2751" y="1340"/>
                    <a:pt x="2711" y="1339"/>
                    <a:pt x="2671" y="1336"/>
                  </a:cubicBezTo>
                  <a:lnTo>
                    <a:pt x="2671" y="1336"/>
                  </a:lnTo>
                  <a:cubicBezTo>
                    <a:pt x="2933" y="1365"/>
                    <a:pt x="3197" y="1388"/>
                    <a:pt x="3459" y="1388"/>
                  </a:cubicBezTo>
                  <a:cubicBezTo>
                    <a:pt x="3655" y="1388"/>
                    <a:pt x="3850" y="1375"/>
                    <a:pt x="4043" y="1341"/>
                  </a:cubicBezTo>
                  <a:lnTo>
                    <a:pt x="4043" y="1341"/>
                  </a:lnTo>
                  <a:cubicBezTo>
                    <a:pt x="3672" y="1645"/>
                    <a:pt x="3193" y="1811"/>
                    <a:pt x="2714" y="1811"/>
                  </a:cubicBezTo>
                  <a:cubicBezTo>
                    <a:pt x="2572" y="1811"/>
                    <a:pt x="2429" y="1796"/>
                    <a:pt x="2290" y="1767"/>
                  </a:cubicBezTo>
                  <a:lnTo>
                    <a:pt x="2290" y="1767"/>
                  </a:lnTo>
                  <a:cubicBezTo>
                    <a:pt x="2584" y="1940"/>
                    <a:pt x="2925" y="2031"/>
                    <a:pt x="3266" y="2031"/>
                  </a:cubicBezTo>
                  <a:cubicBezTo>
                    <a:pt x="3374" y="2031"/>
                    <a:pt x="3481" y="2022"/>
                    <a:pt x="3588" y="2004"/>
                  </a:cubicBezTo>
                  <a:lnTo>
                    <a:pt x="3588" y="2004"/>
                  </a:lnTo>
                  <a:cubicBezTo>
                    <a:pt x="3303" y="2216"/>
                    <a:pt x="3016" y="2430"/>
                    <a:pt x="2689" y="2567"/>
                  </a:cubicBezTo>
                  <a:cubicBezTo>
                    <a:pt x="2484" y="2653"/>
                    <a:pt x="2261" y="2707"/>
                    <a:pt x="2040" y="2707"/>
                  </a:cubicBezTo>
                  <a:cubicBezTo>
                    <a:pt x="1908" y="2707"/>
                    <a:pt x="1777" y="2688"/>
                    <a:pt x="1651" y="2645"/>
                  </a:cubicBezTo>
                  <a:lnTo>
                    <a:pt x="1651" y="2645"/>
                  </a:lnTo>
                  <a:cubicBezTo>
                    <a:pt x="1848" y="2764"/>
                    <a:pt x="2047" y="2886"/>
                    <a:pt x="2201" y="3057"/>
                  </a:cubicBezTo>
                  <a:cubicBezTo>
                    <a:pt x="2355" y="3229"/>
                    <a:pt x="2459" y="3458"/>
                    <a:pt x="2429" y="3686"/>
                  </a:cubicBezTo>
                  <a:cubicBezTo>
                    <a:pt x="2262" y="3425"/>
                    <a:pt x="2036" y="3202"/>
                    <a:pt x="1773" y="3037"/>
                  </a:cubicBezTo>
                  <a:lnTo>
                    <a:pt x="1773" y="3037"/>
                  </a:lnTo>
                  <a:cubicBezTo>
                    <a:pt x="2027" y="3536"/>
                    <a:pt x="2171" y="4090"/>
                    <a:pt x="2189" y="4649"/>
                  </a:cubicBezTo>
                  <a:cubicBezTo>
                    <a:pt x="1992" y="4189"/>
                    <a:pt x="1718" y="3761"/>
                    <a:pt x="1385" y="3388"/>
                  </a:cubicBezTo>
                  <a:lnTo>
                    <a:pt x="1385" y="3388"/>
                  </a:lnTo>
                  <a:cubicBezTo>
                    <a:pt x="1751" y="3811"/>
                    <a:pt x="1974" y="4357"/>
                    <a:pt x="2009" y="4916"/>
                  </a:cubicBezTo>
                  <a:cubicBezTo>
                    <a:pt x="2029" y="5227"/>
                    <a:pt x="1994" y="5552"/>
                    <a:pt x="2107" y="5845"/>
                  </a:cubicBezTo>
                  <a:cubicBezTo>
                    <a:pt x="1915" y="5439"/>
                    <a:pt x="1647" y="5068"/>
                    <a:pt x="1322" y="4758"/>
                  </a:cubicBezTo>
                  <a:lnTo>
                    <a:pt x="1322" y="4758"/>
                  </a:lnTo>
                  <a:cubicBezTo>
                    <a:pt x="1735" y="5249"/>
                    <a:pt x="1723" y="5957"/>
                    <a:pt x="1929" y="6565"/>
                  </a:cubicBezTo>
                  <a:cubicBezTo>
                    <a:pt x="1639" y="6385"/>
                    <a:pt x="1407" y="6115"/>
                    <a:pt x="1272" y="5803"/>
                  </a:cubicBezTo>
                  <a:lnTo>
                    <a:pt x="1272" y="5803"/>
                  </a:lnTo>
                  <a:cubicBezTo>
                    <a:pt x="1415" y="6498"/>
                    <a:pt x="1723" y="7160"/>
                    <a:pt x="2162" y="7719"/>
                  </a:cubicBezTo>
                  <a:cubicBezTo>
                    <a:pt x="1694" y="7388"/>
                    <a:pt x="1361" y="6905"/>
                    <a:pt x="984" y="6472"/>
                  </a:cubicBezTo>
                  <a:cubicBezTo>
                    <a:pt x="705" y="6151"/>
                    <a:pt x="380" y="5843"/>
                    <a:pt x="1" y="5666"/>
                  </a:cubicBezTo>
                  <a:lnTo>
                    <a:pt x="1" y="5666"/>
                  </a:lnTo>
                  <a:cubicBezTo>
                    <a:pt x="515" y="6144"/>
                    <a:pt x="940" y="6717"/>
                    <a:pt x="1243" y="7350"/>
                  </a:cubicBezTo>
                  <a:cubicBezTo>
                    <a:pt x="1375" y="7626"/>
                    <a:pt x="1486" y="7916"/>
                    <a:pt x="1673" y="8157"/>
                  </a:cubicBezTo>
                  <a:cubicBezTo>
                    <a:pt x="1854" y="8390"/>
                    <a:pt x="2184" y="8610"/>
                    <a:pt x="2481" y="8610"/>
                  </a:cubicBezTo>
                  <a:cubicBezTo>
                    <a:pt x="2492" y="8610"/>
                    <a:pt x="2503" y="8610"/>
                    <a:pt x="2513" y="8609"/>
                  </a:cubicBezTo>
                  <a:cubicBezTo>
                    <a:pt x="2684" y="8093"/>
                    <a:pt x="2445" y="7545"/>
                    <a:pt x="2326" y="7013"/>
                  </a:cubicBezTo>
                  <a:cubicBezTo>
                    <a:pt x="2120" y="6090"/>
                    <a:pt x="2341" y="5201"/>
                    <a:pt x="2529" y="4274"/>
                  </a:cubicBezTo>
                  <a:cubicBezTo>
                    <a:pt x="2589" y="3985"/>
                    <a:pt x="2650" y="3695"/>
                    <a:pt x="2750" y="3419"/>
                  </a:cubicBezTo>
                  <a:cubicBezTo>
                    <a:pt x="3035" y="2626"/>
                    <a:pt x="3581" y="1908"/>
                    <a:pt x="4344" y="1549"/>
                  </a:cubicBezTo>
                  <a:cubicBezTo>
                    <a:pt x="4497" y="1835"/>
                    <a:pt x="4819" y="2017"/>
                    <a:pt x="5141" y="2017"/>
                  </a:cubicBezTo>
                  <a:cubicBezTo>
                    <a:pt x="5197" y="2017"/>
                    <a:pt x="5253" y="2012"/>
                    <a:pt x="5309" y="2000"/>
                  </a:cubicBezTo>
                  <a:cubicBezTo>
                    <a:pt x="5106" y="1858"/>
                    <a:pt x="5062" y="1535"/>
                    <a:pt x="5161" y="1307"/>
                  </a:cubicBezTo>
                  <a:cubicBezTo>
                    <a:pt x="5708" y="1232"/>
                    <a:pt x="6227" y="1054"/>
                    <a:pt x="6774" y="976"/>
                  </a:cubicBezTo>
                  <a:cubicBezTo>
                    <a:pt x="7013" y="942"/>
                    <a:pt x="7257" y="920"/>
                    <a:pt x="7499" y="920"/>
                  </a:cubicBezTo>
                  <a:cubicBezTo>
                    <a:pt x="7810" y="920"/>
                    <a:pt x="8119" y="957"/>
                    <a:pt x="8415" y="1051"/>
                  </a:cubicBezTo>
                  <a:cubicBezTo>
                    <a:pt x="8729" y="1152"/>
                    <a:pt x="9026" y="1326"/>
                    <a:pt x="9256" y="1561"/>
                  </a:cubicBezTo>
                  <a:cubicBezTo>
                    <a:pt x="9148" y="1376"/>
                    <a:pt x="8954" y="1235"/>
                    <a:pt x="8759" y="1132"/>
                  </a:cubicBezTo>
                  <a:lnTo>
                    <a:pt x="8760" y="1132"/>
                  </a:lnTo>
                  <a:cubicBezTo>
                    <a:pt x="8264" y="868"/>
                    <a:pt x="7705" y="757"/>
                    <a:pt x="7136" y="757"/>
                  </a:cubicBezTo>
                  <a:cubicBezTo>
                    <a:pt x="6499" y="757"/>
                    <a:pt x="5850" y="896"/>
                    <a:pt x="5260" y="1112"/>
                  </a:cubicBezTo>
                  <a:cubicBezTo>
                    <a:pt x="5423" y="777"/>
                    <a:pt x="5499" y="371"/>
                    <a:pt x="547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7"/>
            <p:cNvSpPr/>
            <p:nvPr/>
          </p:nvSpPr>
          <p:spPr>
            <a:xfrm>
              <a:off x="19321982" y="9653386"/>
              <a:ext cx="381751" cy="150020"/>
            </a:xfrm>
            <a:custGeom>
              <a:rect b="b" l="l" r="r" t="t"/>
              <a:pathLst>
                <a:path extrusionOk="0" h="1858" w="4728">
                  <a:moveTo>
                    <a:pt x="4727" y="1"/>
                  </a:moveTo>
                  <a:lnTo>
                    <a:pt x="4727" y="1"/>
                  </a:lnTo>
                  <a:cubicBezTo>
                    <a:pt x="3629" y="160"/>
                    <a:pt x="2562" y="539"/>
                    <a:pt x="1610" y="1112"/>
                  </a:cubicBezTo>
                  <a:cubicBezTo>
                    <a:pt x="1320" y="1285"/>
                    <a:pt x="1039" y="1478"/>
                    <a:pt x="731" y="1619"/>
                  </a:cubicBezTo>
                  <a:cubicBezTo>
                    <a:pt x="519" y="1715"/>
                    <a:pt x="255" y="1788"/>
                    <a:pt x="1" y="1806"/>
                  </a:cubicBezTo>
                  <a:cubicBezTo>
                    <a:pt x="209" y="1840"/>
                    <a:pt x="420" y="1857"/>
                    <a:pt x="632" y="1857"/>
                  </a:cubicBezTo>
                  <a:cubicBezTo>
                    <a:pt x="1475" y="1857"/>
                    <a:pt x="2321" y="1589"/>
                    <a:pt x="2995" y="1079"/>
                  </a:cubicBezTo>
                  <a:lnTo>
                    <a:pt x="2995" y="1079"/>
                  </a:lnTo>
                  <a:cubicBezTo>
                    <a:pt x="2635" y="1304"/>
                    <a:pt x="2211" y="1424"/>
                    <a:pt x="1785" y="1424"/>
                  </a:cubicBezTo>
                  <a:cubicBezTo>
                    <a:pt x="1745" y="1424"/>
                    <a:pt x="1704" y="1423"/>
                    <a:pt x="1664" y="1421"/>
                  </a:cubicBezTo>
                  <a:cubicBezTo>
                    <a:pt x="2124" y="1351"/>
                    <a:pt x="2527" y="1086"/>
                    <a:pt x="2924" y="846"/>
                  </a:cubicBezTo>
                  <a:cubicBezTo>
                    <a:pt x="3493" y="504"/>
                    <a:pt x="4096" y="196"/>
                    <a:pt x="4727"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7"/>
            <p:cNvSpPr/>
            <p:nvPr/>
          </p:nvSpPr>
          <p:spPr>
            <a:xfrm>
              <a:off x="19275393" y="9827951"/>
              <a:ext cx="139362" cy="57650"/>
            </a:xfrm>
            <a:custGeom>
              <a:rect b="b" l="l" r="r" t="t"/>
              <a:pathLst>
                <a:path extrusionOk="0" h="714" w="1726">
                  <a:moveTo>
                    <a:pt x="206" y="1"/>
                  </a:moveTo>
                  <a:cubicBezTo>
                    <a:pt x="137" y="1"/>
                    <a:pt x="68" y="5"/>
                    <a:pt x="1" y="14"/>
                  </a:cubicBezTo>
                  <a:cubicBezTo>
                    <a:pt x="347" y="215"/>
                    <a:pt x="686" y="417"/>
                    <a:pt x="986" y="682"/>
                  </a:cubicBezTo>
                  <a:cubicBezTo>
                    <a:pt x="1101" y="703"/>
                    <a:pt x="1218" y="714"/>
                    <a:pt x="1335" y="714"/>
                  </a:cubicBezTo>
                  <a:cubicBezTo>
                    <a:pt x="1466" y="714"/>
                    <a:pt x="1597" y="700"/>
                    <a:pt x="1725" y="672"/>
                  </a:cubicBezTo>
                  <a:lnTo>
                    <a:pt x="1724" y="672"/>
                  </a:lnTo>
                  <a:cubicBezTo>
                    <a:pt x="1474" y="663"/>
                    <a:pt x="1227" y="570"/>
                    <a:pt x="1034" y="412"/>
                  </a:cubicBezTo>
                  <a:cubicBezTo>
                    <a:pt x="940" y="336"/>
                    <a:pt x="860" y="246"/>
                    <a:pt x="774" y="162"/>
                  </a:cubicBezTo>
                  <a:cubicBezTo>
                    <a:pt x="738" y="128"/>
                    <a:pt x="702" y="96"/>
                    <a:pt x="665" y="64"/>
                  </a:cubicBezTo>
                  <a:cubicBezTo>
                    <a:pt x="518" y="23"/>
                    <a:pt x="361" y="1"/>
                    <a:pt x="206"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7"/>
            <p:cNvSpPr/>
            <p:nvPr/>
          </p:nvSpPr>
          <p:spPr>
            <a:xfrm>
              <a:off x="19227998" y="10036993"/>
              <a:ext cx="64594" cy="137424"/>
            </a:xfrm>
            <a:custGeom>
              <a:rect b="b" l="l" r="r" t="t"/>
              <a:pathLst>
                <a:path extrusionOk="0" h="1702" w="800">
                  <a:moveTo>
                    <a:pt x="0" y="0"/>
                  </a:moveTo>
                  <a:lnTo>
                    <a:pt x="0" y="0"/>
                  </a:lnTo>
                  <a:cubicBezTo>
                    <a:pt x="12" y="581"/>
                    <a:pt x="233" y="1144"/>
                    <a:pt x="573" y="1616"/>
                  </a:cubicBezTo>
                  <a:cubicBezTo>
                    <a:pt x="646" y="1651"/>
                    <a:pt x="722" y="1680"/>
                    <a:pt x="799" y="1702"/>
                  </a:cubicBezTo>
                  <a:cubicBezTo>
                    <a:pt x="493" y="1155"/>
                    <a:pt x="184" y="594"/>
                    <a:pt x="0"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7"/>
            <p:cNvSpPr/>
            <p:nvPr/>
          </p:nvSpPr>
          <p:spPr>
            <a:xfrm>
              <a:off x="19223314" y="9914991"/>
              <a:ext cx="124020" cy="25838"/>
            </a:xfrm>
            <a:custGeom>
              <a:rect b="b" l="l" r="r" t="t"/>
              <a:pathLst>
                <a:path extrusionOk="0" h="320" w="1536">
                  <a:moveTo>
                    <a:pt x="769" y="1"/>
                  </a:moveTo>
                  <a:cubicBezTo>
                    <a:pt x="565" y="1"/>
                    <a:pt x="361" y="60"/>
                    <a:pt x="164" y="139"/>
                  </a:cubicBezTo>
                  <a:cubicBezTo>
                    <a:pt x="108" y="178"/>
                    <a:pt x="53" y="218"/>
                    <a:pt x="0" y="261"/>
                  </a:cubicBezTo>
                  <a:cubicBezTo>
                    <a:pt x="87" y="247"/>
                    <a:pt x="172" y="240"/>
                    <a:pt x="256" y="240"/>
                  </a:cubicBezTo>
                  <a:cubicBezTo>
                    <a:pt x="439" y="240"/>
                    <a:pt x="619" y="271"/>
                    <a:pt x="802" y="319"/>
                  </a:cubicBezTo>
                  <a:cubicBezTo>
                    <a:pt x="940" y="251"/>
                    <a:pt x="1092" y="210"/>
                    <a:pt x="1241" y="210"/>
                  </a:cubicBezTo>
                  <a:cubicBezTo>
                    <a:pt x="1342" y="210"/>
                    <a:pt x="1442" y="229"/>
                    <a:pt x="1536" y="271"/>
                  </a:cubicBezTo>
                  <a:cubicBezTo>
                    <a:pt x="1455" y="223"/>
                    <a:pt x="1372" y="179"/>
                    <a:pt x="1288" y="138"/>
                  </a:cubicBezTo>
                  <a:cubicBezTo>
                    <a:pt x="1190" y="91"/>
                    <a:pt x="1089" y="48"/>
                    <a:pt x="983" y="24"/>
                  </a:cubicBezTo>
                  <a:cubicBezTo>
                    <a:pt x="911" y="8"/>
                    <a:pt x="840" y="1"/>
                    <a:pt x="76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7"/>
            <p:cNvSpPr/>
            <p:nvPr/>
          </p:nvSpPr>
          <p:spPr>
            <a:xfrm>
              <a:off x="19649473" y="9657423"/>
              <a:ext cx="246668" cy="101251"/>
            </a:xfrm>
            <a:custGeom>
              <a:rect b="b" l="l" r="r" t="t"/>
              <a:pathLst>
                <a:path extrusionOk="0" h="1254" w="3055">
                  <a:moveTo>
                    <a:pt x="952" y="1"/>
                  </a:moveTo>
                  <a:cubicBezTo>
                    <a:pt x="795" y="1"/>
                    <a:pt x="640" y="25"/>
                    <a:pt x="490" y="84"/>
                  </a:cubicBezTo>
                  <a:cubicBezTo>
                    <a:pt x="974" y="106"/>
                    <a:pt x="1449" y="225"/>
                    <a:pt x="1919" y="345"/>
                  </a:cubicBezTo>
                  <a:cubicBezTo>
                    <a:pt x="1748" y="325"/>
                    <a:pt x="1576" y="316"/>
                    <a:pt x="1404" y="316"/>
                  </a:cubicBezTo>
                  <a:cubicBezTo>
                    <a:pt x="976" y="316"/>
                    <a:pt x="547" y="376"/>
                    <a:pt x="135" y="494"/>
                  </a:cubicBezTo>
                  <a:cubicBezTo>
                    <a:pt x="632" y="522"/>
                    <a:pt x="1125" y="629"/>
                    <a:pt x="1589" y="810"/>
                  </a:cubicBezTo>
                  <a:cubicBezTo>
                    <a:pt x="1033" y="817"/>
                    <a:pt x="479" y="971"/>
                    <a:pt x="1" y="1254"/>
                  </a:cubicBezTo>
                  <a:cubicBezTo>
                    <a:pt x="529" y="1071"/>
                    <a:pt x="1087" y="980"/>
                    <a:pt x="1645" y="980"/>
                  </a:cubicBezTo>
                  <a:cubicBezTo>
                    <a:pt x="2122" y="980"/>
                    <a:pt x="2598" y="1046"/>
                    <a:pt x="3054" y="1180"/>
                  </a:cubicBezTo>
                  <a:cubicBezTo>
                    <a:pt x="2416" y="922"/>
                    <a:pt x="1677" y="637"/>
                    <a:pt x="1007" y="477"/>
                  </a:cubicBezTo>
                  <a:cubicBezTo>
                    <a:pt x="1033" y="456"/>
                    <a:pt x="1064" y="448"/>
                    <a:pt x="1097" y="448"/>
                  </a:cubicBezTo>
                  <a:cubicBezTo>
                    <a:pt x="1120" y="448"/>
                    <a:pt x="1143" y="452"/>
                    <a:pt x="1165" y="458"/>
                  </a:cubicBezTo>
                  <a:cubicBezTo>
                    <a:pt x="1345" y="428"/>
                    <a:pt x="1527" y="412"/>
                    <a:pt x="1710" y="412"/>
                  </a:cubicBezTo>
                  <a:cubicBezTo>
                    <a:pt x="2103" y="412"/>
                    <a:pt x="2496" y="484"/>
                    <a:pt x="2860" y="631"/>
                  </a:cubicBezTo>
                  <a:cubicBezTo>
                    <a:pt x="2599" y="513"/>
                    <a:pt x="2337" y="398"/>
                    <a:pt x="2072" y="288"/>
                  </a:cubicBezTo>
                  <a:cubicBezTo>
                    <a:pt x="1717" y="141"/>
                    <a:pt x="1328" y="1"/>
                    <a:pt x="952"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7"/>
            <p:cNvSpPr/>
            <p:nvPr/>
          </p:nvSpPr>
          <p:spPr>
            <a:xfrm>
              <a:off x="19925774" y="9883502"/>
              <a:ext cx="260395" cy="264270"/>
            </a:xfrm>
            <a:custGeom>
              <a:rect b="b" l="l" r="r" t="t"/>
              <a:pathLst>
                <a:path extrusionOk="0" h="3273" w="3225">
                  <a:moveTo>
                    <a:pt x="0" y="0"/>
                  </a:moveTo>
                  <a:lnTo>
                    <a:pt x="0" y="0"/>
                  </a:lnTo>
                  <a:cubicBezTo>
                    <a:pt x="44" y="39"/>
                    <a:pt x="88" y="78"/>
                    <a:pt x="134" y="116"/>
                  </a:cubicBezTo>
                  <a:lnTo>
                    <a:pt x="134" y="116"/>
                  </a:lnTo>
                  <a:cubicBezTo>
                    <a:pt x="91" y="76"/>
                    <a:pt x="46" y="37"/>
                    <a:pt x="0" y="0"/>
                  </a:cubicBezTo>
                  <a:close/>
                  <a:moveTo>
                    <a:pt x="134" y="116"/>
                  </a:moveTo>
                  <a:cubicBezTo>
                    <a:pt x="492" y="448"/>
                    <a:pt x="759" y="875"/>
                    <a:pt x="1132" y="1193"/>
                  </a:cubicBezTo>
                  <a:cubicBezTo>
                    <a:pt x="1473" y="1484"/>
                    <a:pt x="1890" y="1673"/>
                    <a:pt x="2248" y="1944"/>
                  </a:cubicBezTo>
                  <a:cubicBezTo>
                    <a:pt x="2687" y="2280"/>
                    <a:pt x="3029" y="2742"/>
                    <a:pt x="3221" y="3261"/>
                  </a:cubicBezTo>
                  <a:lnTo>
                    <a:pt x="3221" y="3261"/>
                  </a:lnTo>
                  <a:cubicBezTo>
                    <a:pt x="3103" y="2829"/>
                    <a:pt x="2961" y="2406"/>
                    <a:pt x="2656" y="2077"/>
                  </a:cubicBezTo>
                  <a:cubicBezTo>
                    <a:pt x="2376" y="1777"/>
                    <a:pt x="1996" y="1595"/>
                    <a:pt x="1657" y="1364"/>
                  </a:cubicBezTo>
                  <a:cubicBezTo>
                    <a:pt x="1390" y="1180"/>
                    <a:pt x="1147" y="964"/>
                    <a:pt x="906" y="748"/>
                  </a:cubicBezTo>
                  <a:cubicBezTo>
                    <a:pt x="667" y="535"/>
                    <a:pt x="386" y="327"/>
                    <a:pt x="134" y="116"/>
                  </a:cubicBezTo>
                  <a:close/>
                  <a:moveTo>
                    <a:pt x="3221" y="3261"/>
                  </a:moveTo>
                  <a:lnTo>
                    <a:pt x="3221" y="3261"/>
                  </a:lnTo>
                  <a:cubicBezTo>
                    <a:pt x="3222" y="3265"/>
                    <a:pt x="3223" y="3268"/>
                    <a:pt x="3224" y="3272"/>
                  </a:cubicBezTo>
                  <a:lnTo>
                    <a:pt x="3225" y="3272"/>
                  </a:lnTo>
                  <a:cubicBezTo>
                    <a:pt x="3223" y="3268"/>
                    <a:pt x="3222" y="3265"/>
                    <a:pt x="3221" y="326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7"/>
            <p:cNvSpPr/>
            <p:nvPr/>
          </p:nvSpPr>
          <p:spPr>
            <a:xfrm>
              <a:off x="19979549" y="10019634"/>
              <a:ext cx="154057" cy="109164"/>
            </a:xfrm>
            <a:custGeom>
              <a:rect b="b" l="l" r="r" t="t"/>
              <a:pathLst>
                <a:path extrusionOk="0" h="1352" w="1908">
                  <a:moveTo>
                    <a:pt x="0" y="0"/>
                  </a:moveTo>
                  <a:lnTo>
                    <a:pt x="0" y="0"/>
                  </a:lnTo>
                  <a:cubicBezTo>
                    <a:pt x="262" y="255"/>
                    <a:pt x="549" y="470"/>
                    <a:pt x="866" y="650"/>
                  </a:cubicBezTo>
                  <a:cubicBezTo>
                    <a:pt x="1068" y="763"/>
                    <a:pt x="1281" y="856"/>
                    <a:pt x="1478" y="979"/>
                  </a:cubicBezTo>
                  <a:cubicBezTo>
                    <a:pt x="1649" y="1087"/>
                    <a:pt x="1772" y="1131"/>
                    <a:pt x="1868" y="1280"/>
                  </a:cubicBezTo>
                  <a:lnTo>
                    <a:pt x="1868" y="1280"/>
                  </a:lnTo>
                  <a:cubicBezTo>
                    <a:pt x="1678" y="968"/>
                    <a:pt x="1357" y="752"/>
                    <a:pt x="1032" y="580"/>
                  </a:cubicBezTo>
                  <a:cubicBezTo>
                    <a:pt x="683" y="394"/>
                    <a:pt x="311" y="245"/>
                    <a:pt x="0" y="0"/>
                  </a:cubicBezTo>
                  <a:close/>
                  <a:moveTo>
                    <a:pt x="1868" y="1280"/>
                  </a:moveTo>
                  <a:cubicBezTo>
                    <a:pt x="1879" y="1298"/>
                    <a:pt x="1889" y="1316"/>
                    <a:pt x="1899" y="1334"/>
                  </a:cubicBezTo>
                  <a:lnTo>
                    <a:pt x="1899" y="1334"/>
                  </a:lnTo>
                  <a:cubicBezTo>
                    <a:pt x="1889" y="1314"/>
                    <a:pt x="1879" y="1297"/>
                    <a:pt x="1868" y="1280"/>
                  </a:cubicBezTo>
                  <a:close/>
                  <a:moveTo>
                    <a:pt x="1899" y="1334"/>
                  </a:moveTo>
                  <a:lnTo>
                    <a:pt x="1899" y="1334"/>
                  </a:lnTo>
                  <a:cubicBezTo>
                    <a:pt x="1902" y="1340"/>
                    <a:pt x="1905" y="1345"/>
                    <a:pt x="1908" y="1351"/>
                  </a:cubicBezTo>
                  <a:lnTo>
                    <a:pt x="1908" y="1350"/>
                  </a:lnTo>
                  <a:cubicBezTo>
                    <a:pt x="1905" y="1345"/>
                    <a:pt x="1902" y="1339"/>
                    <a:pt x="1899" y="1334"/>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7"/>
            <p:cNvSpPr/>
            <p:nvPr/>
          </p:nvSpPr>
          <p:spPr>
            <a:xfrm>
              <a:off x="20007728" y="10123549"/>
              <a:ext cx="116027" cy="168590"/>
            </a:xfrm>
            <a:custGeom>
              <a:rect b="b" l="l" r="r" t="t"/>
              <a:pathLst>
                <a:path extrusionOk="0" h="2088" w="1437">
                  <a:moveTo>
                    <a:pt x="344" y="1"/>
                  </a:moveTo>
                  <a:cubicBezTo>
                    <a:pt x="548" y="176"/>
                    <a:pt x="772" y="306"/>
                    <a:pt x="926" y="528"/>
                  </a:cubicBezTo>
                  <a:cubicBezTo>
                    <a:pt x="1079" y="749"/>
                    <a:pt x="1183" y="1015"/>
                    <a:pt x="1166" y="1284"/>
                  </a:cubicBezTo>
                  <a:cubicBezTo>
                    <a:pt x="1078" y="1049"/>
                    <a:pt x="897" y="857"/>
                    <a:pt x="683" y="726"/>
                  </a:cubicBezTo>
                  <a:cubicBezTo>
                    <a:pt x="469" y="596"/>
                    <a:pt x="246" y="574"/>
                    <a:pt x="0" y="528"/>
                  </a:cubicBezTo>
                  <a:lnTo>
                    <a:pt x="0" y="528"/>
                  </a:lnTo>
                  <a:cubicBezTo>
                    <a:pt x="725" y="699"/>
                    <a:pt x="1312" y="1349"/>
                    <a:pt x="1409" y="2087"/>
                  </a:cubicBezTo>
                  <a:cubicBezTo>
                    <a:pt x="1436" y="1649"/>
                    <a:pt x="1435" y="1194"/>
                    <a:pt x="1251" y="797"/>
                  </a:cubicBezTo>
                  <a:cubicBezTo>
                    <a:pt x="1076" y="421"/>
                    <a:pt x="739" y="125"/>
                    <a:pt x="344"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7"/>
            <p:cNvSpPr/>
            <p:nvPr/>
          </p:nvSpPr>
          <p:spPr>
            <a:xfrm>
              <a:off x="19385365" y="9683018"/>
              <a:ext cx="282518" cy="127089"/>
            </a:xfrm>
            <a:custGeom>
              <a:rect b="b" l="l" r="r" t="t"/>
              <a:pathLst>
                <a:path extrusionOk="0" h="1574" w="3499">
                  <a:moveTo>
                    <a:pt x="2554" y="1367"/>
                  </a:moveTo>
                  <a:cubicBezTo>
                    <a:pt x="2552" y="1394"/>
                    <a:pt x="2551" y="1420"/>
                    <a:pt x="2551" y="1446"/>
                  </a:cubicBezTo>
                  <a:cubicBezTo>
                    <a:pt x="2551" y="1420"/>
                    <a:pt x="2553" y="1393"/>
                    <a:pt x="2554" y="1367"/>
                  </a:cubicBezTo>
                  <a:close/>
                  <a:moveTo>
                    <a:pt x="3499" y="0"/>
                  </a:moveTo>
                  <a:lnTo>
                    <a:pt x="3499" y="0"/>
                  </a:lnTo>
                  <a:cubicBezTo>
                    <a:pt x="2841" y="219"/>
                    <a:pt x="2206" y="505"/>
                    <a:pt x="1607" y="853"/>
                  </a:cubicBezTo>
                  <a:cubicBezTo>
                    <a:pt x="1943" y="723"/>
                    <a:pt x="2274" y="580"/>
                    <a:pt x="2600" y="424"/>
                  </a:cubicBezTo>
                  <a:lnTo>
                    <a:pt x="2600" y="424"/>
                  </a:lnTo>
                  <a:cubicBezTo>
                    <a:pt x="1885" y="1072"/>
                    <a:pt x="959" y="1480"/>
                    <a:pt x="1" y="1570"/>
                  </a:cubicBezTo>
                  <a:cubicBezTo>
                    <a:pt x="47" y="1572"/>
                    <a:pt x="94" y="1573"/>
                    <a:pt x="140" y="1573"/>
                  </a:cubicBezTo>
                  <a:cubicBezTo>
                    <a:pt x="1074" y="1573"/>
                    <a:pt x="1959" y="1119"/>
                    <a:pt x="2745" y="601"/>
                  </a:cubicBezTo>
                  <a:lnTo>
                    <a:pt x="2745" y="601"/>
                  </a:lnTo>
                  <a:cubicBezTo>
                    <a:pt x="2637" y="842"/>
                    <a:pt x="2572" y="1103"/>
                    <a:pt x="2554" y="1367"/>
                  </a:cubicBezTo>
                  <a:lnTo>
                    <a:pt x="2554" y="1367"/>
                  </a:lnTo>
                  <a:cubicBezTo>
                    <a:pt x="2602" y="859"/>
                    <a:pt x="3089" y="222"/>
                    <a:pt x="3499"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7"/>
            <p:cNvSpPr/>
            <p:nvPr/>
          </p:nvSpPr>
          <p:spPr>
            <a:xfrm>
              <a:off x="19322547" y="9802840"/>
              <a:ext cx="161566" cy="82115"/>
            </a:xfrm>
            <a:custGeom>
              <a:rect b="b" l="l" r="r" t="t"/>
              <a:pathLst>
                <a:path extrusionOk="0" h="1017" w="2001">
                  <a:moveTo>
                    <a:pt x="1" y="0"/>
                  </a:moveTo>
                  <a:cubicBezTo>
                    <a:pt x="301" y="527"/>
                    <a:pt x="849" y="907"/>
                    <a:pt x="1448" y="1004"/>
                  </a:cubicBezTo>
                  <a:cubicBezTo>
                    <a:pt x="1493" y="1011"/>
                    <a:pt x="1539" y="1017"/>
                    <a:pt x="1584" y="1017"/>
                  </a:cubicBezTo>
                  <a:cubicBezTo>
                    <a:pt x="1627" y="1017"/>
                    <a:pt x="1669" y="1012"/>
                    <a:pt x="1710" y="997"/>
                  </a:cubicBezTo>
                  <a:cubicBezTo>
                    <a:pt x="1269" y="938"/>
                    <a:pt x="849" y="733"/>
                    <a:pt x="541" y="412"/>
                  </a:cubicBezTo>
                  <a:lnTo>
                    <a:pt x="541" y="412"/>
                  </a:lnTo>
                  <a:cubicBezTo>
                    <a:pt x="745" y="479"/>
                    <a:pt x="970" y="521"/>
                    <a:pt x="1188" y="521"/>
                  </a:cubicBezTo>
                  <a:cubicBezTo>
                    <a:pt x="1496" y="521"/>
                    <a:pt x="1792" y="436"/>
                    <a:pt x="2000" y="214"/>
                  </a:cubicBezTo>
                  <a:lnTo>
                    <a:pt x="2000" y="214"/>
                  </a:lnTo>
                  <a:cubicBezTo>
                    <a:pt x="1754" y="331"/>
                    <a:pt x="1480" y="387"/>
                    <a:pt x="1205" y="387"/>
                  </a:cubicBezTo>
                  <a:cubicBezTo>
                    <a:pt x="776" y="387"/>
                    <a:pt x="343" y="252"/>
                    <a:pt x="1"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7"/>
            <p:cNvSpPr/>
            <p:nvPr/>
          </p:nvSpPr>
          <p:spPr>
            <a:xfrm>
              <a:off x="19226786" y="10066949"/>
              <a:ext cx="121437" cy="212514"/>
            </a:xfrm>
            <a:custGeom>
              <a:rect b="b" l="l" r="r" t="t"/>
              <a:pathLst>
                <a:path extrusionOk="0" h="2632" w="1504">
                  <a:moveTo>
                    <a:pt x="0" y="1170"/>
                  </a:moveTo>
                  <a:cubicBezTo>
                    <a:pt x="0" y="1170"/>
                    <a:pt x="0" y="1170"/>
                    <a:pt x="0" y="1171"/>
                  </a:cubicBezTo>
                  <a:lnTo>
                    <a:pt x="0" y="1171"/>
                  </a:lnTo>
                  <a:cubicBezTo>
                    <a:pt x="0" y="1170"/>
                    <a:pt x="0" y="1170"/>
                    <a:pt x="0" y="1170"/>
                  </a:cubicBezTo>
                  <a:close/>
                  <a:moveTo>
                    <a:pt x="296" y="0"/>
                  </a:moveTo>
                  <a:lnTo>
                    <a:pt x="296" y="0"/>
                  </a:lnTo>
                  <a:cubicBezTo>
                    <a:pt x="611" y="326"/>
                    <a:pt x="888" y="691"/>
                    <a:pt x="1116" y="1082"/>
                  </a:cubicBezTo>
                  <a:cubicBezTo>
                    <a:pt x="953" y="884"/>
                    <a:pt x="765" y="705"/>
                    <a:pt x="560" y="550"/>
                  </a:cubicBezTo>
                  <a:lnTo>
                    <a:pt x="560" y="550"/>
                  </a:lnTo>
                  <a:cubicBezTo>
                    <a:pt x="856" y="925"/>
                    <a:pt x="793" y="1473"/>
                    <a:pt x="1015" y="1896"/>
                  </a:cubicBezTo>
                  <a:cubicBezTo>
                    <a:pt x="805" y="1522"/>
                    <a:pt x="423" y="1249"/>
                    <a:pt x="0" y="1171"/>
                  </a:cubicBezTo>
                  <a:lnTo>
                    <a:pt x="0" y="1171"/>
                  </a:lnTo>
                  <a:cubicBezTo>
                    <a:pt x="275" y="1221"/>
                    <a:pt x="557" y="1569"/>
                    <a:pt x="740" y="1758"/>
                  </a:cubicBezTo>
                  <a:cubicBezTo>
                    <a:pt x="968" y="1994"/>
                    <a:pt x="1171" y="2254"/>
                    <a:pt x="1343" y="2534"/>
                  </a:cubicBezTo>
                  <a:lnTo>
                    <a:pt x="1343" y="2534"/>
                  </a:lnTo>
                  <a:cubicBezTo>
                    <a:pt x="1079" y="2070"/>
                    <a:pt x="959" y="1537"/>
                    <a:pt x="842" y="1015"/>
                  </a:cubicBezTo>
                  <a:lnTo>
                    <a:pt x="842" y="1015"/>
                  </a:lnTo>
                  <a:cubicBezTo>
                    <a:pt x="1063" y="1275"/>
                    <a:pt x="1283" y="1534"/>
                    <a:pt x="1504" y="1794"/>
                  </a:cubicBezTo>
                  <a:cubicBezTo>
                    <a:pt x="1371" y="1606"/>
                    <a:pt x="1361" y="1360"/>
                    <a:pt x="1293" y="1141"/>
                  </a:cubicBezTo>
                  <a:cubicBezTo>
                    <a:pt x="1140" y="650"/>
                    <a:pt x="707" y="309"/>
                    <a:pt x="296" y="0"/>
                  </a:cubicBezTo>
                  <a:close/>
                  <a:moveTo>
                    <a:pt x="1343" y="2534"/>
                  </a:moveTo>
                  <a:cubicBezTo>
                    <a:pt x="1362" y="2567"/>
                    <a:pt x="1381" y="2599"/>
                    <a:pt x="1402" y="2631"/>
                  </a:cubicBezTo>
                  <a:cubicBezTo>
                    <a:pt x="1383" y="2599"/>
                    <a:pt x="1363" y="2566"/>
                    <a:pt x="1343" y="2534"/>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7"/>
            <p:cNvSpPr/>
            <p:nvPr/>
          </p:nvSpPr>
          <p:spPr>
            <a:xfrm>
              <a:off x="19290089" y="9970300"/>
              <a:ext cx="74525" cy="170367"/>
            </a:xfrm>
            <a:custGeom>
              <a:rect b="b" l="l" r="r" t="t"/>
              <a:pathLst>
                <a:path extrusionOk="0" h="2110" w="923">
                  <a:moveTo>
                    <a:pt x="128" y="1"/>
                  </a:moveTo>
                  <a:cubicBezTo>
                    <a:pt x="336" y="431"/>
                    <a:pt x="497" y="883"/>
                    <a:pt x="609" y="1348"/>
                  </a:cubicBezTo>
                  <a:cubicBezTo>
                    <a:pt x="356" y="1069"/>
                    <a:pt x="94" y="775"/>
                    <a:pt x="1" y="410"/>
                  </a:cubicBezTo>
                  <a:lnTo>
                    <a:pt x="1" y="410"/>
                  </a:lnTo>
                  <a:cubicBezTo>
                    <a:pt x="57" y="780"/>
                    <a:pt x="213" y="1135"/>
                    <a:pt x="448" y="1426"/>
                  </a:cubicBezTo>
                  <a:cubicBezTo>
                    <a:pt x="596" y="1610"/>
                    <a:pt x="861" y="1828"/>
                    <a:pt x="916" y="2073"/>
                  </a:cubicBezTo>
                  <a:lnTo>
                    <a:pt x="916" y="2073"/>
                  </a:lnTo>
                  <a:cubicBezTo>
                    <a:pt x="785" y="1345"/>
                    <a:pt x="633" y="571"/>
                    <a:pt x="128" y="1"/>
                  </a:cubicBezTo>
                  <a:close/>
                  <a:moveTo>
                    <a:pt x="916" y="2073"/>
                  </a:moveTo>
                  <a:lnTo>
                    <a:pt x="916" y="2073"/>
                  </a:lnTo>
                  <a:cubicBezTo>
                    <a:pt x="918" y="2085"/>
                    <a:pt x="921" y="2097"/>
                    <a:pt x="923" y="2109"/>
                  </a:cubicBezTo>
                  <a:cubicBezTo>
                    <a:pt x="921" y="2097"/>
                    <a:pt x="919" y="2085"/>
                    <a:pt x="916" y="2073"/>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7"/>
            <p:cNvSpPr/>
            <p:nvPr/>
          </p:nvSpPr>
          <p:spPr>
            <a:xfrm>
              <a:off x="19291784" y="9944947"/>
              <a:ext cx="77755" cy="88413"/>
            </a:xfrm>
            <a:custGeom>
              <a:rect b="b" l="l" r="r" t="t"/>
              <a:pathLst>
                <a:path extrusionOk="0" h="1095" w="963">
                  <a:moveTo>
                    <a:pt x="80" y="0"/>
                  </a:moveTo>
                  <a:cubicBezTo>
                    <a:pt x="53" y="0"/>
                    <a:pt x="27" y="1"/>
                    <a:pt x="1" y="3"/>
                  </a:cubicBezTo>
                  <a:cubicBezTo>
                    <a:pt x="465" y="45"/>
                    <a:pt x="827" y="704"/>
                    <a:pt x="962" y="1094"/>
                  </a:cubicBezTo>
                  <a:cubicBezTo>
                    <a:pt x="930" y="897"/>
                    <a:pt x="899" y="696"/>
                    <a:pt x="820" y="511"/>
                  </a:cubicBezTo>
                  <a:cubicBezTo>
                    <a:pt x="742" y="327"/>
                    <a:pt x="611" y="157"/>
                    <a:pt x="430" y="71"/>
                  </a:cubicBezTo>
                  <a:cubicBezTo>
                    <a:pt x="321" y="20"/>
                    <a:pt x="199" y="0"/>
                    <a:pt x="8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7"/>
            <p:cNvSpPr/>
            <p:nvPr/>
          </p:nvSpPr>
          <p:spPr>
            <a:xfrm>
              <a:off x="19285890" y="9894241"/>
              <a:ext cx="147113" cy="18490"/>
            </a:xfrm>
            <a:custGeom>
              <a:rect b="b" l="l" r="r" t="t"/>
              <a:pathLst>
                <a:path extrusionOk="0" h="229" w="1822">
                  <a:moveTo>
                    <a:pt x="1821" y="0"/>
                  </a:moveTo>
                  <a:cubicBezTo>
                    <a:pt x="1594" y="45"/>
                    <a:pt x="1348" y="50"/>
                    <a:pt x="1098" y="50"/>
                  </a:cubicBezTo>
                  <a:cubicBezTo>
                    <a:pt x="1018" y="50"/>
                    <a:pt x="939" y="50"/>
                    <a:pt x="859" y="50"/>
                  </a:cubicBezTo>
                  <a:cubicBezTo>
                    <a:pt x="561" y="50"/>
                    <a:pt x="265" y="57"/>
                    <a:pt x="0" y="130"/>
                  </a:cubicBezTo>
                  <a:cubicBezTo>
                    <a:pt x="87" y="108"/>
                    <a:pt x="174" y="100"/>
                    <a:pt x="262" y="100"/>
                  </a:cubicBezTo>
                  <a:cubicBezTo>
                    <a:pt x="506" y="100"/>
                    <a:pt x="754" y="166"/>
                    <a:pt x="998" y="209"/>
                  </a:cubicBezTo>
                  <a:cubicBezTo>
                    <a:pt x="1060" y="219"/>
                    <a:pt x="1123" y="228"/>
                    <a:pt x="1186" y="228"/>
                  </a:cubicBezTo>
                  <a:cubicBezTo>
                    <a:pt x="1205" y="228"/>
                    <a:pt x="1225" y="227"/>
                    <a:pt x="1244" y="225"/>
                  </a:cubicBezTo>
                  <a:cubicBezTo>
                    <a:pt x="1327" y="215"/>
                    <a:pt x="1406" y="184"/>
                    <a:pt x="1484" y="153"/>
                  </a:cubicBezTo>
                  <a:cubicBezTo>
                    <a:pt x="1597" y="105"/>
                    <a:pt x="1710" y="55"/>
                    <a:pt x="1821"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7"/>
            <p:cNvSpPr/>
            <p:nvPr/>
          </p:nvSpPr>
          <p:spPr>
            <a:xfrm>
              <a:off x="20094365" y="10304493"/>
              <a:ext cx="164069" cy="278158"/>
            </a:xfrm>
            <a:custGeom>
              <a:rect b="b" l="l" r="r" t="t"/>
              <a:pathLst>
                <a:path extrusionOk="0" h="3445" w="2032">
                  <a:moveTo>
                    <a:pt x="1267" y="1"/>
                  </a:moveTo>
                  <a:cubicBezTo>
                    <a:pt x="1027" y="1"/>
                    <a:pt x="786" y="146"/>
                    <a:pt x="629" y="336"/>
                  </a:cubicBezTo>
                  <a:cubicBezTo>
                    <a:pt x="315" y="715"/>
                    <a:pt x="243" y="1233"/>
                    <a:pt x="185" y="1721"/>
                  </a:cubicBezTo>
                  <a:cubicBezTo>
                    <a:pt x="128" y="2193"/>
                    <a:pt x="45" y="2669"/>
                    <a:pt x="14" y="3144"/>
                  </a:cubicBezTo>
                  <a:cubicBezTo>
                    <a:pt x="1" y="3345"/>
                    <a:pt x="52" y="3382"/>
                    <a:pt x="250" y="3422"/>
                  </a:cubicBezTo>
                  <a:cubicBezTo>
                    <a:pt x="314" y="3435"/>
                    <a:pt x="381" y="3445"/>
                    <a:pt x="448" y="3445"/>
                  </a:cubicBezTo>
                  <a:cubicBezTo>
                    <a:pt x="561" y="3445"/>
                    <a:pt x="671" y="3418"/>
                    <a:pt x="758" y="3338"/>
                  </a:cubicBezTo>
                  <a:cubicBezTo>
                    <a:pt x="841" y="3263"/>
                    <a:pt x="883" y="3155"/>
                    <a:pt x="932" y="3054"/>
                  </a:cubicBezTo>
                  <a:cubicBezTo>
                    <a:pt x="1086" y="2723"/>
                    <a:pt x="1315" y="2435"/>
                    <a:pt x="1520" y="2133"/>
                  </a:cubicBezTo>
                  <a:cubicBezTo>
                    <a:pt x="1725" y="1832"/>
                    <a:pt x="1914" y="1507"/>
                    <a:pt x="1972" y="1147"/>
                  </a:cubicBezTo>
                  <a:cubicBezTo>
                    <a:pt x="2031" y="787"/>
                    <a:pt x="1937" y="384"/>
                    <a:pt x="1657" y="150"/>
                  </a:cubicBezTo>
                  <a:cubicBezTo>
                    <a:pt x="1594" y="98"/>
                    <a:pt x="1521" y="54"/>
                    <a:pt x="1443" y="29"/>
                  </a:cubicBezTo>
                  <a:cubicBezTo>
                    <a:pt x="1385" y="9"/>
                    <a:pt x="1326" y="1"/>
                    <a:pt x="1267" y="1"/>
                  </a:cubicBezTo>
                  <a:close/>
                </a:path>
              </a:pathLst>
            </a:custGeom>
            <a:solidFill>
              <a:srgbClr val="F2A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7"/>
            <p:cNvSpPr/>
            <p:nvPr/>
          </p:nvSpPr>
          <p:spPr>
            <a:xfrm>
              <a:off x="20123190" y="10340747"/>
              <a:ext cx="89624" cy="150423"/>
            </a:xfrm>
            <a:custGeom>
              <a:rect b="b" l="l" r="r" t="t"/>
              <a:pathLst>
                <a:path extrusionOk="0" h="1863" w="1110">
                  <a:moveTo>
                    <a:pt x="504" y="1"/>
                  </a:moveTo>
                  <a:cubicBezTo>
                    <a:pt x="162" y="1"/>
                    <a:pt x="1" y="907"/>
                    <a:pt x="26" y="1223"/>
                  </a:cubicBezTo>
                  <a:cubicBezTo>
                    <a:pt x="39" y="1386"/>
                    <a:pt x="76" y="1554"/>
                    <a:pt x="176" y="1684"/>
                  </a:cubicBezTo>
                  <a:cubicBezTo>
                    <a:pt x="256" y="1789"/>
                    <a:pt x="385" y="1862"/>
                    <a:pt x="514" y="1862"/>
                  </a:cubicBezTo>
                  <a:cubicBezTo>
                    <a:pt x="546" y="1862"/>
                    <a:pt x="578" y="1858"/>
                    <a:pt x="609" y="1848"/>
                  </a:cubicBezTo>
                  <a:cubicBezTo>
                    <a:pt x="747" y="1807"/>
                    <a:pt x="840" y="1678"/>
                    <a:pt x="903" y="1550"/>
                  </a:cubicBezTo>
                  <a:cubicBezTo>
                    <a:pt x="1109" y="1132"/>
                    <a:pt x="1093" y="597"/>
                    <a:pt x="814" y="222"/>
                  </a:cubicBezTo>
                  <a:cubicBezTo>
                    <a:pt x="698" y="65"/>
                    <a:pt x="594" y="1"/>
                    <a:pt x="504" y="1"/>
                  </a:cubicBezTo>
                  <a:close/>
                </a:path>
              </a:pathLst>
            </a:custGeom>
            <a:solidFill>
              <a:srgbClr val="BA7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7"/>
            <p:cNvSpPr/>
            <p:nvPr/>
          </p:nvSpPr>
          <p:spPr>
            <a:xfrm>
              <a:off x="20094284" y="10304493"/>
              <a:ext cx="137908" cy="278158"/>
            </a:xfrm>
            <a:custGeom>
              <a:rect b="b" l="l" r="r" t="t"/>
              <a:pathLst>
                <a:path extrusionOk="0" h="3445" w="1708">
                  <a:moveTo>
                    <a:pt x="1268" y="1"/>
                  </a:moveTo>
                  <a:cubicBezTo>
                    <a:pt x="1028" y="1"/>
                    <a:pt x="787" y="146"/>
                    <a:pt x="630" y="337"/>
                  </a:cubicBezTo>
                  <a:cubicBezTo>
                    <a:pt x="316" y="715"/>
                    <a:pt x="244" y="1233"/>
                    <a:pt x="186" y="1721"/>
                  </a:cubicBezTo>
                  <a:cubicBezTo>
                    <a:pt x="129" y="2193"/>
                    <a:pt x="46" y="2669"/>
                    <a:pt x="15" y="3144"/>
                  </a:cubicBezTo>
                  <a:cubicBezTo>
                    <a:pt x="1" y="3345"/>
                    <a:pt x="53" y="3383"/>
                    <a:pt x="251" y="3422"/>
                  </a:cubicBezTo>
                  <a:cubicBezTo>
                    <a:pt x="314" y="3435"/>
                    <a:pt x="380" y="3444"/>
                    <a:pt x="446" y="3444"/>
                  </a:cubicBezTo>
                  <a:cubicBezTo>
                    <a:pt x="543" y="3444"/>
                    <a:pt x="638" y="3425"/>
                    <a:pt x="719" y="3370"/>
                  </a:cubicBezTo>
                  <a:cubicBezTo>
                    <a:pt x="567" y="3275"/>
                    <a:pt x="443" y="3143"/>
                    <a:pt x="368" y="2981"/>
                  </a:cubicBezTo>
                  <a:cubicBezTo>
                    <a:pt x="224" y="2663"/>
                    <a:pt x="303" y="2248"/>
                    <a:pt x="574" y="2028"/>
                  </a:cubicBezTo>
                  <a:cubicBezTo>
                    <a:pt x="694" y="1932"/>
                    <a:pt x="853" y="1864"/>
                    <a:pt x="912" y="1722"/>
                  </a:cubicBezTo>
                  <a:cubicBezTo>
                    <a:pt x="975" y="1572"/>
                    <a:pt x="903" y="1403"/>
                    <a:pt x="870" y="1244"/>
                  </a:cubicBezTo>
                  <a:cubicBezTo>
                    <a:pt x="803" y="925"/>
                    <a:pt x="908" y="570"/>
                    <a:pt x="1159" y="364"/>
                  </a:cubicBezTo>
                  <a:cubicBezTo>
                    <a:pt x="1295" y="252"/>
                    <a:pt x="1474" y="193"/>
                    <a:pt x="1650" y="193"/>
                  </a:cubicBezTo>
                  <a:cubicBezTo>
                    <a:pt x="1669" y="193"/>
                    <a:pt x="1688" y="194"/>
                    <a:pt x="1708" y="195"/>
                  </a:cubicBezTo>
                  <a:cubicBezTo>
                    <a:pt x="1691" y="180"/>
                    <a:pt x="1676" y="165"/>
                    <a:pt x="1658" y="150"/>
                  </a:cubicBezTo>
                  <a:cubicBezTo>
                    <a:pt x="1595" y="98"/>
                    <a:pt x="1522" y="54"/>
                    <a:pt x="1444" y="29"/>
                  </a:cubicBezTo>
                  <a:cubicBezTo>
                    <a:pt x="1386" y="9"/>
                    <a:pt x="1327" y="1"/>
                    <a:pt x="1268" y="1"/>
                  </a:cubicBezTo>
                  <a:close/>
                </a:path>
              </a:pathLst>
            </a:custGeom>
            <a:solidFill>
              <a:srgbClr val="FFC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7"/>
            <p:cNvSpPr/>
            <p:nvPr/>
          </p:nvSpPr>
          <p:spPr>
            <a:xfrm>
              <a:off x="18956703" y="10639494"/>
              <a:ext cx="1927323" cy="2826633"/>
            </a:xfrm>
            <a:custGeom>
              <a:rect b="b" l="l" r="r" t="t"/>
              <a:pathLst>
                <a:path extrusionOk="0" h="35008" w="23870">
                  <a:moveTo>
                    <a:pt x="14837" y="0"/>
                  </a:moveTo>
                  <a:cubicBezTo>
                    <a:pt x="13719" y="1100"/>
                    <a:pt x="12414" y="2034"/>
                    <a:pt x="10969" y="2646"/>
                  </a:cubicBezTo>
                  <a:cubicBezTo>
                    <a:pt x="10220" y="4090"/>
                    <a:pt x="9619" y="5569"/>
                    <a:pt x="9021" y="7081"/>
                  </a:cubicBezTo>
                  <a:cubicBezTo>
                    <a:pt x="8725" y="6130"/>
                    <a:pt x="8419" y="5175"/>
                    <a:pt x="7951" y="4297"/>
                  </a:cubicBezTo>
                  <a:cubicBezTo>
                    <a:pt x="7483" y="3418"/>
                    <a:pt x="6840" y="2610"/>
                    <a:pt x="5991" y="2090"/>
                  </a:cubicBezTo>
                  <a:lnTo>
                    <a:pt x="5991" y="2090"/>
                  </a:lnTo>
                  <a:cubicBezTo>
                    <a:pt x="6683" y="3345"/>
                    <a:pt x="7377" y="4796"/>
                    <a:pt x="6816" y="6115"/>
                  </a:cubicBezTo>
                  <a:cubicBezTo>
                    <a:pt x="6171" y="7634"/>
                    <a:pt x="4249" y="7749"/>
                    <a:pt x="2940" y="8754"/>
                  </a:cubicBezTo>
                  <a:cubicBezTo>
                    <a:pt x="1957" y="9507"/>
                    <a:pt x="1307" y="10928"/>
                    <a:pt x="930" y="12108"/>
                  </a:cubicBezTo>
                  <a:cubicBezTo>
                    <a:pt x="553" y="13287"/>
                    <a:pt x="431" y="14532"/>
                    <a:pt x="347" y="15768"/>
                  </a:cubicBezTo>
                  <a:cubicBezTo>
                    <a:pt x="66" y="19939"/>
                    <a:pt x="1" y="24137"/>
                    <a:pt x="543" y="28283"/>
                  </a:cubicBezTo>
                  <a:cubicBezTo>
                    <a:pt x="828" y="30465"/>
                    <a:pt x="1239" y="32669"/>
                    <a:pt x="2249" y="34625"/>
                  </a:cubicBezTo>
                  <a:cubicBezTo>
                    <a:pt x="4185" y="34881"/>
                    <a:pt x="6137" y="35007"/>
                    <a:pt x="8089" y="35007"/>
                  </a:cubicBezTo>
                  <a:cubicBezTo>
                    <a:pt x="10484" y="35007"/>
                    <a:pt x="12878" y="34818"/>
                    <a:pt x="15246" y="34447"/>
                  </a:cubicBezTo>
                  <a:cubicBezTo>
                    <a:pt x="16010" y="34327"/>
                    <a:pt x="17114" y="34280"/>
                    <a:pt x="17803" y="33929"/>
                  </a:cubicBezTo>
                  <a:cubicBezTo>
                    <a:pt x="19420" y="30693"/>
                    <a:pt x="20916" y="27396"/>
                    <a:pt x="22286" y="24047"/>
                  </a:cubicBezTo>
                  <a:cubicBezTo>
                    <a:pt x="22702" y="23029"/>
                    <a:pt x="23108" y="22003"/>
                    <a:pt x="23358" y="20934"/>
                  </a:cubicBezTo>
                  <a:cubicBezTo>
                    <a:pt x="23669" y="19609"/>
                    <a:pt x="23772" y="18318"/>
                    <a:pt x="23802" y="16958"/>
                  </a:cubicBezTo>
                  <a:cubicBezTo>
                    <a:pt x="23836" y="15314"/>
                    <a:pt x="23870" y="13651"/>
                    <a:pt x="23513" y="12045"/>
                  </a:cubicBezTo>
                  <a:cubicBezTo>
                    <a:pt x="23157" y="10440"/>
                    <a:pt x="22368" y="8872"/>
                    <a:pt x="21044" y="7896"/>
                  </a:cubicBezTo>
                  <a:cubicBezTo>
                    <a:pt x="20624" y="7588"/>
                    <a:pt x="20161" y="7344"/>
                    <a:pt x="19699" y="7102"/>
                  </a:cubicBezTo>
                  <a:cubicBezTo>
                    <a:pt x="18677" y="6566"/>
                    <a:pt x="17629" y="6050"/>
                    <a:pt x="16712" y="5349"/>
                  </a:cubicBezTo>
                  <a:cubicBezTo>
                    <a:pt x="16100" y="4880"/>
                    <a:pt x="15692" y="4188"/>
                    <a:pt x="15442" y="3459"/>
                  </a:cubicBezTo>
                  <a:cubicBezTo>
                    <a:pt x="15191" y="2731"/>
                    <a:pt x="15085" y="1963"/>
                    <a:pt x="14981" y="1200"/>
                  </a:cubicBezTo>
                  <a:cubicBezTo>
                    <a:pt x="14925" y="789"/>
                    <a:pt x="14894" y="411"/>
                    <a:pt x="14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7"/>
            <p:cNvSpPr/>
            <p:nvPr/>
          </p:nvSpPr>
          <p:spPr>
            <a:xfrm>
              <a:off x="18956703" y="10639494"/>
              <a:ext cx="1758572" cy="2826553"/>
            </a:xfrm>
            <a:custGeom>
              <a:rect b="b" l="l" r="r" t="t"/>
              <a:pathLst>
                <a:path extrusionOk="0" h="35007" w="21780">
                  <a:moveTo>
                    <a:pt x="14837" y="0"/>
                  </a:moveTo>
                  <a:cubicBezTo>
                    <a:pt x="13719" y="1100"/>
                    <a:pt x="12414" y="2034"/>
                    <a:pt x="10969" y="2646"/>
                  </a:cubicBezTo>
                  <a:cubicBezTo>
                    <a:pt x="10220" y="4090"/>
                    <a:pt x="9619" y="5569"/>
                    <a:pt x="9021" y="7081"/>
                  </a:cubicBezTo>
                  <a:cubicBezTo>
                    <a:pt x="8725" y="6130"/>
                    <a:pt x="8419" y="5175"/>
                    <a:pt x="7951" y="4297"/>
                  </a:cubicBezTo>
                  <a:cubicBezTo>
                    <a:pt x="7483" y="3418"/>
                    <a:pt x="6840" y="2610"/>
                    <a:pt x="5991" y="2090"/>
                  </a:cubicBezTo>
                  <a:lnTo>
                    <a:pt x="5991" y="2090"/>
                  </a:lnTo>
                  <a:cubicBezTo>
                    <a:pt x="6683" y="3345"/>
                    <a:pt x="7377" y="4796"/>
                    <a:pt x="6816" y="6115"/>
                  </a:cubicBezTo>
                  <a:cubicBezTo>
                    <a:pt x="6171" y="7634"/>
                    <a:pt x="4249" y="7749"/>
                    <a:pt x="2940" y="8754"/>
                  </a:cubicBezTo>
                  <a:cubicBezTo>
                    <a:pt x="1957" y="9507"/>
                    <a:pt x="1307" y="10928"/>
                    <a:pt x="930" y="12108"/>
                  </a:cubicBezTo>
                  <a:cubicBezTo>
                    <a:pt x="553" y="13287"/>
                    <a:pt x="431" y="14532"/>
                    <a:pt x="347" y="15768"/>
                  </a:cubicBezTo>
                  <a:cubicBezTo>
                    <a:pt x="66" y="19939"/>
                    <a:pt x="1" y="24137"/>
                    <a:pt x="543" y="28283"/>
                  </a:cubicBezTo>
                  <a:cubicBezTo>
                    <a:pt x="828" y="30465"/>
                    <a:pt x="1239" y="32669"/>
                    <a:pt x="2249" y="34625"/>
                  </a:cubicBezTo>
                  <a:cubicBezTo>
                    <a:pt x="4183" y="34881"/>
                    <a:pt x="6133" y="35007"/>
                    <a:pt x="8083" y="35007"/>
                  </a:cubicBezTo>
                  <a:cubicBezTo>
                    <a:pt x="10439" y="35007"/>
                    <a:pt x="12796" y="34823"/>
                    <a:pt x="15126" y="34465"/>
                  </a:cubicBezTo>
                  <a:cubicBezTo>
                    <a:pt x="14439" y="31706"/>
                    <a:pt x="14366" y="28812"/>
                    <a:pt x="14663" y="25980"/>
                  </a:cubicBezTo>
                  <a:cubicBezTo>
                    <a:pt x="15322" y="19655"/>
                    <a:pt x="17851" y="13551"/>
                    <a:pt x="21780" y="8556"/>
                  </a:cubicBezTo>
                  <a:cubicBezTo>
                    <a:pt x="21555" y="8316"/>
                    <a:pt x="21311" y="8093"/>
                    <a:pt x="21044" y="7896"/>
                  </a:cubicBezTo>
                  <a:cubicBezTo>
                    <a:pt x="20624" y="7588"/>
                    <a:pt x="20161" y="7344"/>
                    <a:pt x="19699" y="7102"/>
                  </a:cubicBezTo>
                  <a:cubicBezTo>
                    <a:pt x="18677" y="6566"/>
                    <a:pt x="17629" y="6050"/>
                    <a:pt x="16712" y="5349"/>
                  </a:cubicBezTo>
                  <a:cubicBezTo>
                    <a:pt x="16100" y="4880"/>
                    <a:pt x="15692" y="4188"/>
                    <a:pt x="15442" y="3459"/>
                  </a:cubicBezTo>
                  <a:cubicBezTo>
                    <a:pt x="15191" y="2731"/>
                    <a:pt x="15085" y="1963"/>
                    <a:pt x="14981" y="1200"/>
                  </a:cubicBezTo>
                  <a:cubicBezTo>
                    <a:pt x="14925" y="789"/>
                    <a:pt x="14894" y="411"/>
                    <a:pt x="14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7"/>
            <p:cNvSpPr/>
            <p:nvPr/>
          </p:nvSpPr>
          <p:spPr>
            <a:xfrm>
              <a:off x="20333685" y="11234728"/>
              <a:ext cx="550341" cy="2164706"/>
            </a:xfrm>
            <a:custGeom>
              <a:rect b="b" l="l" r="r" t="t"/>
              <a:pathLst>
                <a:path extrusionOk="0" h="26810" w="6816">
                  <a:moveTo>
                    <a:pt x="3152" y="1"/>
                  </a:moveTo>
                  <a:lnTo>
                    <a:pt x="3152" y="1"/>
                  </a:lnTo>
                  <a:cubicBezTo>
                    <a:pt x="2928" y="2998"/>
                    <a:pt x="2873" y="6014"/>
                    <a:pt x="3585" y="8919"/>
                  </a:cubicBezTo>
                  <a:cubicBezTo>
                    <a:pt x="3874" y="10094"/>
                    <a:pt x="4286" y="11243"/>
                    <a:pt x="4447" y="12441"/>
                  </a:cubicBezTo>
                  <a:cubicBezTo>
                    <a:pt x="4812" y="15157"/>
                    <a:pt x="3871" y="17865"/>
                    <a:pt x="2833" y="20401"/>
                  </a:cubicBezTo>
                  <a:cubicBezTo>
                    <a:pt x="1950" y="22563"/>
                    <a:pt x="985" y="24691"/>
                    <a:pt x="0" y="26809"/>
                  </a:cubicBezTo>
                  <a:cubicBezTo>
                    <a:pt x="275" y="26747"/>
                    <a:pt x="533" y="26668"/>
                    <a:pt x="749" y="26557"/>
                  </a:cubicBezTo>
                  <a:cubicBezTo>
                    <a:pt x="2366" y="23321"/>
                    <a:pt x="3862" y="20024"/>
                    <a:pt x="5232" y="16675"/>
                  </a:cubicBezTo>
                  <a:cubicBezTo>
                    <a:pt x="5648" y="15657"/>
                    <a:pt x="6054" y="14631"/>
                    <a:pt x="6304" y="13562"/>
                  </a:cubicBezTo>
                  <a:cubicBezTo>
                    <a:pt x="6615" y="12237"/>
                    <a:pt x="6719" y="10946"/>
                    <a:pt x="6748" y="9586"/>
                  </a:cubicBezTo>
                  <a:cubicBezTo>
                    <a:pt x="6783" y="7942"/>
                    <a:pt x="6816" y="6279"/>
                    <a:pt x="6460" y="4673"/>
                  </a:cubicBezTo>
                  <a:lnTo>
                    <a:pt x="6459" y="4673"/>
                  </a:lnTo>
                  <a:cubicBezTo>
                    <a:pt x="6103" y="3068"/>
                    <a:pt x="5314" y="1500"/>
                    <a:pt x="3990" y="524"/>
                  </a:cubicBezTo>
                  <a:cubicBezTo>
                    <a:pt x="3725" y="329"/>
                    <a:pt x="3440" y="160"/>
                    <a:pt x="315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7"/>
            <p:cNvSpPr/>
            <p:nvPr/>
          </p:nvSpPr>
          <p:spPr>
            <a:xfrm>
              <a:off x="20231869" y="11205580"/>
              <a:ext cx="652157" cy="2209357"/>
            </a:xfrm>
            <a:custGeom>
              <a:rect b="b" l="l" r="r" t="t"/>
              <a:pathLst>
                <a:path extrusionOk="0" h="27363" w="8077">
                  <a:moveTo>
                    <a:pt x="3731" y="1"/>
                  </a:moveTo>
                  <a:cubicBezTo>
                    <a:pt x="3695" y="1099"/>
                    <a:pt x="3659" y="2198"/>
                    <a:pt x="3621" y="3298"/>
                  </a:cubicBezTo>
                  <a:cubicBezTo>
                    <a:pt x="3586" y="4366"/>
                    <a:pt x="3551" y="5438"/>
                    <a:pt x="3653" y="6503"/>
                  </a:cubicBezTo>
                  <a:cubicBezTo>
                    <a:pt x="3791" y="7945"/>
                    <a:pt x="4182" y="9358"/>
                    <a:pt x="4254" y="10805"/>
                  </a:cubicBezTo>
                  <a:cubicBezTo>
                    <a:pt x="4442" y="14628"/>
                    <a:pt x="2423" y="18158"/>
                    <a:pt x="1213" y="21789"/>
                  </a:cubicBezTo>
                  <a:cubicBezTo>
                    <a:pt x="611" y="23597"/>
                    <a:pt x="204" y="25469"/>
                    <a:pt x="0" y="27363"/>
                  </a:cubicBezTo>
                  <a:cubicBezTo>
                    <a:pt x="684" y="27280"/>
                    <a:pt x="1473" y="27192"/>
                    <a:pt x="2010" y="26918"/>
                  </a:cubicBezTo>
                  <a:cubicBezTo>
                    <a:pt x="3627" y="23682"/>
                    <a:pt x="5123" y="20385"/>
                    <a:pt x="6493" y="17036"/>
                  </a:cubicBezTo>
                  <a:cubicBezTo>
                    <a:pt x="6909" y="16018"/>
                    <a:pt x="7315" y="14992"/>
                    <a:pt x="7565" y="13923"/>
                  </a:cubicBezTo>
                  <a:cubicBezTo>
                    <a:pt x="7876" y="12598"/>
                    <a:pt x="7979" y="11307"/>
                    <a:pt x="8009" y="9947"/>
                  </a:cubicBezTo>
                  <a:cubicBezTo>
                    <a:pt x="8043" y="8303"/>
                    <a:pt x="8077" y="6640"/>
                    <a:pt x="7720" y="5034"/>
                  </a:cubicBezTo>
                  <a:cubicBezTo>
                    <a:pt x="7364" y="3429"/>
                    <a:pt x="6575" y="1861"/>
                    <a:pt x="5251" y="885"/>
                  </a:cubicBezTo>
                  <a:cubicBezTo>
                    <a:pt x="4831" y="577"/>
                    <a:pt x="4368" y="333"/>
                    <a:pt x="3906" y="91"/>
                  </a:cubicBezTo>
                  <a:cubicBezTo>
                    <a:pt x="3847" y="61"/>
                    <a:pt x="3789" y="30"/>
                    <a:pt x="3731"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7"/>
            <p:cNvSpPr/>
            <p:nvPr/>
          </p:nvSpPr>
          <p:spPr>
            <a:xfrm>
              <a:off x="19064010" y="11026412"/>
              <a:ext cx="490026" cy="336696"/>
            </a:xfrm>
            <a:custGeom>
              <a:rect b="b" l="l" r="r" t="t"/>
              <a:pathLst>
                <a:path extrusionOk="0" h="4170" w="6069">
                  <a:moveTo>
                    <a:pt x="5870" y="1"/>
                  </a:moveTo>
                  <a:cubicBezTo>
                    <a:pt x="5800" y="1"/>
                    <a:pt x="5722" y="125"/>
                    <a:pt x="5661" y="298"/>
                  </a:cubicBezTo>
                  <a:cubicBezTo>
                    <a:pt x="5455" y="880"/>
                    <a:pt x="5134" y="1428"/>
                    <a:pt x="4628" y="1798"/>
                  </a:cubicBezTo>
                  <a:cubicBezTo>
                    <a:pt x="3913" y="2322"/>
                    <a:pt x="2976" y="2402"/>
                    <a:pt x="2139" y="2695"/>
                  </a:cubicBezTo>
                  <a:cubicBezTo>
                    <a:pt x="1316" y="2983"/>
                    <a:pt x="570" y="3491"/>
                    <a:pt x="1" y="4152"/>
                  </a:cubicBezTo>
                  <a:cubicBezTo>
                    <a:pt x="104" y="4164"/>
                    <a:pt x="208" y="4170"/>
                    <a:pt x="312" y="4170"/>
                  </a:cubicBezTo>
                  <a:cubicBezTo>
                    <a:pt x="642" y="4170"/>
                    <a:pt x="973" y="4115"/>
                    <a:pt x="1299" y="4060"/>
                  </a:cubicBezTo>
                  <a:cubicBezTo>
                    <a:pt x="2499" y="3861"/>
                    <a:pt x="3755" y="3637"/>
                    <a:pt x="4705" y="2879"/>
                  </a:cubicBezTo>
                  <a:cubicBezTo>
                    <a:pt x="5219" y="2470"/>
                    <a:pt x="5617" y="1917"/>
                    <a:pt x="5842" y="1299"/>
                  </a:cubicBezTo>
                  <a:cubicBezTo>
                    <a:pt x="5953" y="994"/>
                    <a:pt x="6068" y="591"/>
                    <a:pt x="6009" y="262"/>
                  </a:cubicBezTo>
                  <a:cubicBezTo>
                    <a:pt x="5975" y="76"/>
                    <a:pt x="5925" y="1"/>
                    <a:pt x="5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7"/>
            <p:cNvSpPr/>
            <p:nvPr/>
          </p:nvSpPr>
          <p:spPr>
            <a:xfrm>
              <a:off x="19121256" y="11026493"/>
              <a:ext cx="432780" cy="334758"/>
            </a:xfrm>
            <a:custGeom>
              <a:rect b="b" l="l" r="r" t="t"/>
              <a:pathLst>
                <a:path extrusionOk="0" h="4146" w="5360">
                  <a:moveTo>
                    <a:pt x="5162" y="0"/>
                  </a:moveTo>
                  <a:cubicBezTo>
                    <a:pt x="5130" y="0"/>
                    <a:pt x="5097" y="26"/>
                    <a:pt x="5064" y="70"/>
                  </a:cubicBezTo>
                  <a:cubicBezTo>
                    <a:pt x="4976" y="535"/>
                    <a:pt x="4803" y="985"/>
                    <a:pt x="4551" y="1386"/>
                  </a:cubicBezTo>
                  <a:cubicBezTo>
                    <a:pt x="4416" y="1599"/>
                    <a:pt x="4259" y="1799"/>
                    <a:pt x="4064" y="1960"/>
                  </a:cubicBezTo>
                  <a:cubicBezTo>
                    <a:pt x="3668" y="2286"/>
                    <a:pt x="3152" y="2415"/>
                    <a:pt x="2668" y="2584"/>
                  </a:cubicBezTo>
                  <a:cubicBezTo>
                    <a:pt x="1689" y="2926"/>
                    <a:pt x="779" y="3459"/>
                    <a:pt x="1" y="4145"/>
                  </a:cubicBezTo>
                  <a:cubicBezTo>
                    <a:pt x="198" y="4124"/>
                    <a:pt x="395" y="4092"/>
                    <a:pt x="591" y="4059"/>
                  </a:cubicBezTo>
                  <a:cubicBezTo>
                    <a:pt x="1790" y="3860"/>
                    <a:pt x="3046" y="3635"/>
                    <a:pt x="3996" y="2878"/>
                  </a:cubicBezTo>
                  <a:cubicBezTo>
                    <a:pt x="4510" y="2469"/>
                    <a:pt x="4908" y="1916"/>
                    <a:pt x="5133" y="1298"/>
                  </a:cubicBezTo>
                  <a:cubicBezTo>
                    <a:pt x="5244" y="992"/>
                    <a:pt x="5359" y="590"/>
                    <a:pt x="5300" y="261"/>
                  </a:cubicBezTo>
                  <a:cubicBezTo>
                    <a:pt x="5266" y="75"/>
                    <a:pt x="5216" y="0"/>
                    <a:pt x="5162"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7"/>
            <p:cNvSpPr/>
            <p:nvPr/>
          </p:nvSpPr>
          <p:spPr>
            <a:xfrm>
              <a:off x="18448994" y="11226896"/>
              <a:ext cx="964711" cy="2243673"/>
            </a:xfrm>
            <a:custGeom>
              <a:rect b="b" l="l" r="r" t="t"/>
              <a:pathLst>
                <a:path extrusionOk="0" h="27788" w="11948">
                  <a:moveTo>
                    <a:pt x="11948" y="0"/>
                  </a:moveTo>
                  <a:cubicBezTo>
                    <a:pt x="10311" y="155"/>
                    <a:pt x="8112" y="604"/>
                    <a:pt x="7081" y="1885"/>
                  </a:cubicBezTo>
                  <a:cubicBezTo>
                    <a:pt x="6050" y="3166"/>
                    <a:pt x="6133" y="5267"/>
                    <a:pt x="5532" y="6797"/>
                  </a:cubicBezTo>
                  <a:cubicBezTo>
                    <a:pt x="4307" y="9924"/>
                    <a:pt x="3261" y="13120"/>
                    <a:pt x="2402" y="16367"/>
                  </a:cubicBezTo>
                  <a:cubicBezTo>
                    <a:pt x="1830" y="18526"/>
                    <a:pt x="1333" y="20727"/>
                    <a:pt x="359" y="22737"/>
                  </a:cubicBezTo>
                  <a:cubicBezTo>
                    <a:pt x="189" y="23089"/>
                    <a:pt x="0" y="23495"/>
                    <a:pt x="158" y="23854"/>
                  </a:cubicBezTo>
                  <a:cubicBezTo>
                    <a:pt x="258" y="24082"/>
                    <a:pt x="477" y="24231"/>
                    <a:pt x="685" y="24368"/>
                  </a:cubicBezTo>
                  <a:cubicBezTo>
                    <a:pt x="2987" y="25881"/>
                    <a:pt x="5399" y="27435"/>
                    <a:pt x="8135" y="27759"/>
                  </a:cubicBezTo>
                  <a:cubicBezTo>
                    <a:pt x="8283" y="27777"/>
                    <a:pt x="8437" y="27787"/>
                    <a:pt x="8591" y="27787"/>
                  </a:cubicBezTo>
                  <a:cubicBezTo>
                    <a:pt x="9119" y="27787"/>
                    <a:pt x="9649" y="27661"/>
                    <a:pt x="9934" y="27240"/>
                  </a:cubicBezTo>
                  <a:cubicBezTo>
                    <a:pt x="8108" y="22892"/>
                    <a:pt x="8062" y="17827"/>
                    <a:pt x="8645" y="13149"/>
                  </a:cubicBezTo>
                  <a:cubicBezTo>
                    <a:pt x="9204" y="8659"/>
                    <a:pt x="10303" y="4215"/>
                    <a:pt x="119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7"/>
            <p:cNvSpPr/>
            <p:nvPr/>
          </p:nvSpPr>
          <p:spPr>
            <a:xfrm>
              <a:off x="18449075" y="11244255"/>
              <a:ext cx="844486" cy="1978756"/>
            </a:xfrm>
            <a:custGeom>
              <a:rect b="b" l="l" r="r" t="t"/>
              <a:pathLst>
                <a:path extrusionOk="0" h="24507" w="10459">
                  <a:moveTo>
                    <a:pt x="10459" y="0"/>
                  </a:moveTo>
                  <a:lnTo>
                    <a:pt x="10459" y="0"/>
                  </a:lnTo>
                  <a:cubicBezTo>
                    <a:pt x="9157" y="262"/>
                    <a:pt x="7819" y="752"/>
                    <a:pt x="7080" y="1670"/>
                  </a:cubicBezTo>
                  <a:cubicBezTo>
                    <a:pt x="6050" y="2951"/>
                    <a:pt x="6132" y="5052"/>
                    <a:pt x="5531" y="6582"/>
                  </a:cubicBezTo>
                  <a:cubicBezTo>
                    <a:pt x="4306" y="9709"/>
                    <a:pt x="3260" y="12906"/>
                    <a:pt x="2401" y="16152"/>
                  </a:cubicBezTo>
                  <a:cubicBezTo>
                    <a:pt x="1829" y="18311"/>
                    <a:pt x="1333" y="20512"/>
                    <a:pt x="358" y="22522"/>
                  </a:cubicBezTo>
                  <a:cubicBezTo>
                    <a:pt x="188" y="22874"/>
                    <a:pt x="0" y="23280"/>
                    <a:pt x="157" y="23639"/>
                  </a:cubicBezTo>
                  <a:cubicBezTo>
                    <a:pt x="257" y="23867"/>
                    <a:pt x="476" y="24016"/>
                    <a:pt x="684" y="24154"/>
                  </a:cubicBezTo>
                  <a:cubicBezTo>
                    <a:pt x="863" y="24271"/>
                    <a:pt x="1043" y="24389"/>
                    <a:pt x="1224" y="24506"/>
                  </a:cubicBezTo>
                  <a:cubicBezTo>
                    <a:pt x="2677" y="22447"/>
                    <a:pt x="3817" y="20170"/>
                    <a:pt x="4530" y="17755"/>
                  </a:cubicBezTo>
                  <a:cubicBezTo>
                    <a:pt x="5539" y="14341"/>
                    <a:pt x="5685" y="10743"/>
                    <a:pt x="6143" y="7213"/>
                  </a:cubicBezTo>
                  <a:cubicBezTo>
                    <a:pt x="6340" y="5684"/>
                    <a:pt x="6614" y="4116"/>
                    <a:pt x="7430" y="2809"/>
                  </a:cubicBezTo>
                  <a:cubicBezTo>
                    <a:pt x="8166" y="1629"/>
                    <a:pt x="9280" y="758"/>
                    <a:pt x="10459"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7"/>
            <p:cNvSpPr/>
            <p:nvPr/>
          </p:nvSpPr>
          <p:spPr>
            <a:xfrm>
              <a:off x="18056424" y="11436988"/>
              <a:ext cx="720869" cy="1424863"/>
            </a:xfrm>
            <a:custGeom>
              <a:rect b="b" l="l" r="r" t="t"/>
              <a:pathLst>
                <a:path extrusionOk="0" h="17647" w="8928">
                  <a:moveTo>
                    <a:pt x="8928" y="1"/>
                  </a:moveTo>
                  <a:lnTo>
                    <a:pt x="8928" y="1"/>
                  </a:lnTo>
                  <a:cubicBezTo>
                    <a:pt x="7034" y="1572"/>
                    <a:pt x="5645" y="3654"/>
                    <a:pt x="4311" y="5722"/>
                  </a:cubicBezTo>
                  <a:cubicBezTo>
                    <a:pt x="2679" y="8253"/>
                    <a:pt x="1078" y="10840"/>
                    <a:pt x="84" y="13683"/>
                  </a:cubicBezTo>
                  <a:cubicBezTo>
                    <a:pt x="41" y="13803"/>
                    <a:pt x="1" y="13930"/>
                    <a:pt x="17" y="14056"/>
                  </a:cubicBezTo>
                  <a:cubicBezTo>
                    <a:pt x="36" y="14195"/>
                    <a:pt x="124" y="14315"/>
                    <a:pt x="204" y="14430"/>
                  </a:cubicBezTo>
                  <a:cubicBezTo>
                    <a:pt x="862" y="15372"/>
                    <a:pt x="1255" y="16498"/>
                    <a:pt x="1327" y="17646"/>
                  </a:cubicBezTo>
                  <a:cubicBezTo>
                    <a:pt x="2888" y="13831"/>
                    <a:pt x="4611" y="10034"/>
                    <a:pt x="6425" y="6333"/>
                  </a:cubicBezTo>
                  <a:cubicBezTo>
                    <a:pt x="7423" y="4297"/>
                    <a:pt x="8303" y="2181"/>
                    <a:pt x="8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7"/>
            <p:cNvSpPr/>
            <p:nvPr/>
          </p:nvSpPr>
          <p:spPr>
            <a:xfrm>
              <a:off x="18057554" y="12565202"/>
              <a:ext cx="192409" cy="296567"/>
            </a:xfrm>
            <a:custGeom>
              <a:rect b="b" l="l" r="r" t="t"/>
              <a:pathLst>
                <a:path extrusionOk="0" h="3673" w="2383">
                  <a:moveTo>
                    <a:pt x="622" y="0"/>
                  </a:moveTo>
                  <a:cubicBezTo>
                    <a:pt x="414" y="0"/>
                    <a:pt x="204" y="10"/>
                    <a:pt x="0" y="43"/>
                  </a:cubicBezTo>
                  <a:cubicBezTo>
                    <a:pt x="1" y="56"/>
                    <a:pt x="2" y="70"/>
                    <a:pt x="3" y="83"/>
                  </a:cubicBezTo>
                  <a:cubicBezTo>
                    <a:pt x="23" y="222"/>
                    <a:pt x="110" y="342"/>
                    <a:pt x="190" y="457"/>
                  </a:cubicBezTo>
                  <a:cubicBezTo>
                    <a:pt x="848" y="1399"/>
                    <a:pt x="1243" y="2525"/>
                    <a:pt x="1313" y="3672"/>
                  </a:cubicBezTo>
                  <a:cubicBezTo>
                    <a:pt x="1662" y="2821"/>
                    <a:pt x="2019" y="1971"/>
                    <a:pt x="2383" y="1122"/>
                  </a:cubicBezTo>
                  <a:cubicBezTo>
                    <a:pt x="2179" y="819"/>
                    <a:pt x="1930" y="549"/>
                    <a:pt x="1630" y="340"/>
                  </a:cubicBezTo>
                  <a:cubicBezTo>
                    <a:pt x="1351" y="145"/>
                    <a:pt x="1025" y="4"/>
                    <a:pt x="686" y="1"/>
                  </a:cubicBezTo>
                  <a:cubicBezTo>
                    <a:pt x="665" y="0"/>
                    <a:pt x="643" y="0"/>
                    <a:pt x="622" y="0"/>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7"/>
            <p:cNvSpPr/>
            <p:nvPr/>
          </p:nvSpPr>
          <p:spPr>
            <a:xfrm>
              <a:off x="18119322" y="11436988"/>
              <a:ext cx="657971" cy="1424782"/>
            </a:xfrm>
            <a:custGeom>
              <a:rect b="b" l="l" r="r" t="t"/>
              <a:pathLst>
                <a:path extrusionOk="0" h="17646" w="8149">
                  <a:moveTo>
                    <a:pt x="8149" y="1"/>
                  </a:moveTo>
                  <a:lnTo>
                    <a:pt x="8149" y="1"/>
                  </a:lnTo>
                  <a:cubicBezTo>
                    <a:pt x="7125" y="850"/>
                    <a:pt x="6249" y="1850"/>
                    <a:pt x="5449" y="2916"/>
                  </a:cubicBezTo>
                  <a:lnTo>
                    <a:pt x="4198" y="6038"/>
                  </a:lnTo>
                  <a:cubicBezTo>
                    <a:pt x="2923" y="9226"/>
                    <a:pt x="1638" y="12430"/>
                    <a:pt x="0" y="15443"/>
                  </a:cubicBezTo>
                  <a:cubicBezTo>
                    <a:pt x="312" y="16137"/>
                    <a:pt x="501" y="16887"/>
                    <a:pt x="548" y="17645"/>
                  </a:cubicBezTo>
                  <a:cubicBezTo>
                    <a:pt x="2109" y="13830"/>
                    <a:pt x="3831" y="10034"/>
                    <a:pt x="5646" y="6333"/>
                  </a:cubicBezTo>
                  <a:cubicBezTo>
                    <a:pt x="6644" y="4297"/>
                    <a:pt x="7524" y="2181"/>
                    <a:pt x="814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7"/>
            <p:cNvSpPr/>
            <p:nvPr/>
          </p:nvSpPr>
          <p:spPr>
            <a:xfrm>
              <a:off x="17987066" y="11184909"/>
              <a:ext cx="1301892" cy="1957763"/>
            </a:xfrm>
            <a:custGeom>
              <a:rect b="b" l="l" r="r" t="t"/>
              <a:pathLst>
                <a:path extrusionOk="0" h="24247" w="16124">
                  <a:moveTo>
                    <a:pt x="14541" y="1"/>
                  </a:moveTo>
                  <a:cubicBezTo>
                    <a:pt x="14531" y="1"/>
                    <a:pt x="14521" y="1"/>
                    <a:pt x="14511" y="1"/>
                  </a:cubicBezTo>
                  <a:cubicBezTo>
                    <a:pt x="13937" y="8"/>
                    <a:pt x="13339" y="248"/>
                    <a:pt x="12884" y="599"/>
                  </a:cubicBezTo>
                  <a:cubicBezTo>
                    <a:pt x="12605" y="395"/>
                    <a:pt x="12270" y="305"/>
                    <a:pt x="11927" y="305"/>
                  </a:cubicBezTo>
                  <a:cubicBezTo>
                    <a:pt x="11499" y="305"/>
                    <a:pt x="11058" y="445"/>
                    <a:pt x="10698" y="682"/>
                  </a:cubicBezTo>
                  <a:cubicBezTo>
                    <a:pt x="10048" y="1106"/>
                    <a:pt x="9608" y="1781"/>
                    <a:pt x="9222" y="2455"/>
                  </a:cubicBezTo>
                  <a:cubicBezTo>
                    <a:pt x="7554" y="5359"/>
                    <a:pt x="6525" y="8575"/>
                    <a:pt x="5359" y="11714"/>
                  </a:cubicBezTo>
                  <a:cubicBezTo>
                    <a:pt x="3822" y="15851"/>
                    <a:pt x="2032" y="19893"/>
                    <a:pt x="0" y="23811"/>
                  </a:cubicBezTo>
                  <a:lnTo>
                    <a:pt x="5303" y="23838"/>
                  </a:lnTo>
                  <a:cubicBezTo>
                    <a:pt x="5406" y="24002"/>
                    <a:pt x="5437" y="24151"/>
                    <a:pt x="5605" y="24246"/>
                  </a:cubicBezTo>
                  <a:lnTo>
                    <a:pt x="5605" y="24246"/>
                  </a:lnTo>
                  <a:cubicBezTo>
                    <a:pt x="8137" y="21144"/>
                    <a:pt x="9897" y="17418"/>
                    <a:pt x="10683" y="13492"/>
                  </a:cubicBezTo>
                  <a:cubicBezTo>
                    <a:pt x="11257" y="10619"/>
                    <a:pt x="11322" y="7637"/>
                    <a:pt x="12223" y="4850"/>
                  </a:cubicBezTo>
                  <a:cubicBezTo>
                    <a:pt x="12445" y="4159"/>
                    <a:pt x="12726" y="3472"/>
                    <a:pt x="13188" y="2911"/>
                  </a:cubicBezTo>
                  <a:cubicBezTo>
                    <a:pt x="13994" y="1934"/>
                    <a:pt x="15250" y="1436"/>
                    <a:pt x="16123" y="519"/>
                  </a:cubicBezTo>
                  <a:cubicBezTo>
                    <a:pt x="15668" y="185"/>
                    <a:pt x="15105" y="1"/>
                    <a:pt x="14541" y="1"/>
                  </a:cubicBezTo>
                  <a:close/>
                  <a:moveTo>
                    <a:pt x="5605" y="24246"/>
                  </a:moveTo>
                  <a:cubicBezTo>
                    <a:pt x="5605" y="24246"/>
                    <a:pt x="5605" y="24246"/>
                    <a:pt x="5605" y="24247"/>
                  </a:cubicBezTo>
                  <a:lnTo>
                    <a:pt x="5606" y="24247"/>
                  </a:lnTo>
                  <a:cubicBezTo>
                    <a:pt x="5606" y="24246"/>
                    <a:pt x="5605" y="24246"/>
                    <a:pt x="5605" y="24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7"/>
            <p:cNvSpPr/>
            <p:nvPr/>
          </p:nvSpPr>
          <p:spPr>
            <a:xfrm>
              <a:off x="17995463" y="11261453"/>
              <a:ext cx="898583" cy="1846581"/>
            </a:xfrm>
            <a:custGeom>
              <a:rect b="b" l="l" r="r" t="t"/>
              <a:pathLst>
                <a:path extrusionOk="0" h="22870" w="11129">
                  <a:moveTo>
                    <a:pt x="11128" y="0"/>
                  </a:moveTo>
                  <a:lnTo>
                    <a:pt x="11128" y="0"/>
                  </a:lnTo>
                  <a:cubicBezTo>
                    <a:pt x="10025" y="1126"/>
                    <a:pt x="9405" y="2503"/>
                    <a:pt x="8850" y="3978"/>
                  </a:cubicBezTo>
                  <a:cubicBezTo>
                    <a:pt x="7480" y="7612"/>
                    <a:pt x="6233" y="11296"/>
                    <a:pt x="4645" y="14840"/>
                  </a:cubicBezTo>
                  <a:cubicBezTo>
                    <a:pt x="3378" y="17666"/>
                    <a:pt x="1882" y="20412"/>
                    <a:pt x="1" y="22863"/>
                  </a:cubicBezTo>
                  <a:lnTo>
                    <a:pt x="1154" y="22869"/>
                  </a:lnTo>
                  <a:cubicBezTo>
                    <a:pt x="3356" y="19787"/>
                    <a:pt x="4839" y="16177"/>
                    <a:pt x="6187" y="12608"/>
                  </a:cubicBezTo>
                  <a:cubicBezTo>
                    <a:pt x="7241" y="9817"/>
                    <a:pt x="8243" y="7006"/>
                    <a:pt x="9190" y="4178"/>
                  </a:cubicBezTo>
                  <a:cubicBezTo>
                    <a:pt x="9686" y="2696"/>
                    <a:pt x="10110" y="1186"/>
                    <a:pt x="1112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7"/>
            <p:cNvSpPr/>
            <p:nvPr/>
          </p:nvSpPr>
          <p:spPr>
            <a:xfrm>
              <a:off x="18821136" y="11219952"/>
              <a:ext cx="212756" cy="293903"/>
            </a:xfrm>
            <a:custGeom>
              <a:rect b="b" l="l" r="r" t="t"/>
              <a:pathLst>
                <a:path extrusionOk="0" h="3640" w="2635">
                  <a:moveTo>
                    <a:pt x="2262" y="1"/>
                  </a:moveTo>
                  <a:cubicBezTo>
                    <a:pt x="1826" y="339"/>
                    <a:pt x="1453" y="769"/>
                    <a:pt x="1149" y="1232"/>
                  </a:cubicBezTo>
                  <a:cubicBezTo>
                    <a:pt x="661" y="1976"/>
                    <a:pt x="328" y="2810"/>
                    <a:pt x="0" y="3639"/>
                  </a:cubicBezTo>
                  <a:cubicBezTo>
                    <a:pt x="703" y="2343"/>
                    <a:pt x="1595" y="1151"/>
                    <a:pt x="2635" y="106"/>
                  </a:cubicBezTo>
                  <a:lnTo>
                    <a:pt x="2635" y="106"/>
                  </a:lnTo>
                  <a:cubicBezTo>
                    <a:pt x="2607" y="126"/>
                    <a:pt x="2581" y="145"/>
                    <a:pt x="2554" y="165"/>
                  </a:cubicBezTo>
                  <a:cubicBezTo>
                    <a:pt x="2463" y="98"/>
                    <a:pt x="2364" y="44"/>
                    <a:pt x="226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7"/>
            <p:cNvSpPr/>
            <p:nvPr/>
          </p:nvSpPr>
          <p:spPr>
            <a:xfrm>
              <a:off x="18168979" y="11650390"/>
              <a:ext cx="608314" cy="1458290"/>
            </a:xfrm>
            <a:custGeom>
              <a:rect b="b" l="l" r="r" t="t"/>
              <a:pathLst>
                <a:path extrusionOk="0" h="18061" w="7534">
                  <a:moveTo>
                    <a:pt x="7534" y="1"/>
                  </a:moveTo>
                  <a:cubicBezTo>
                    <a:pt x="7326" y="856"/>
                    <a:pt x="6206" y="3983"/>
                    <a:pt x="5894" y="4805"/>
                  </a:cubicBezTo>
                  <a:cubicBezTo>
                    <a:pt x="5276" y="6437"/>
                    <a:pt x="4658" y="8071"/>
                    <a:pt x="4040" y="9703"/>
                  </a:cubicBezTo>
                  <a:cubicBezTo>
                    <a:pt x="3774" y="10404"/>
                    <a:pt x="3508" y="11107"/>
                    <a:pt x="3219" y="11800"/>
                  </a:cubicBezTo>
                  <a:cubicBezTo>
                    <a:pt x="2316" y="13967"/>
                    <a:pt x="1190" y="16031"/>
                    <a:pt x="1" y="18057"/>
                  </a:cubicBezTo>
                  <a:lnTo>
                    <a:pt x="499" y="18060"/>
                  </a:lnTo>
                  <a:cubicBezTo>
                    <a:pt x="1795" y="16307"/>
                    <a:pt x="2817" y="14352"/>
                    <a:pt x="3654" y="12336"/>
                  </a:cubicBezTo>
                  <a:cubicBezTo>
                    <a:pt x="4671" y="9883"/>
                    <a:pt x="5425" y="7331"/>
                    <a:pt x="6168" y="4782"/>
                  </a:cubicBezTo>
                  <a:lnTo>
                    <a:pt x="6168" y="4781"/>
                  </a:lnTo>
                  <a:cubicBezTo>
                    <a:pt x="6398" y="3994"/>
                    <a:pt x="7455" y="817"/>
                    <a:pt x="753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7"/>
            <p:cNvSpPr/>
            <p:nvPr/>
          </p:nvSpPr>
          <p:spPr>
            <a:xfrm>
              <a:off x="18344190" y="11210182"/>
              <a:ext cx="944768" cy="1932491"/>
            </a:xfrm>
            <a:custGeom>
              <a:rect b="b" l="l" r="r" t="t"/>
              <a:pathLst>
                <a:path extrusionOk="0" h="23934" w="11701">
                  <a:moveTo>
                    <a:pt x="11371" y="1"/>
                  </a:moveTo>
                  <a:cubicBezTo>
                    <a:pt x="9331" y="962"/>
                    <a:pt x="7796" y="2843"/>
                    <a:pt x="6814" y="4892"/>
                  </a:cubicBezTo>
                  <a:cubicBezTo>
                    <a:pt x="5744" y="7121"/>
                    <a:pt x="5237" y="9571"/>
                    <a:pt x="4656" y="11975"/>
                  </a:cubicBezTo>
                  <a:cubicBezTo>
                    <a:pt x="3675" y="16034"/>
                    <a:pt x="2416" y="20118"/>
                    <a:pt x="1" y="23521"/>
                  </a:cubicBezTo>
                  <a:lnTo>
                    <a:pt x="880" y="23525"/>
                  </a:lnTo>
                  <a:cubicBezTo>
                    <a:pt x="983" y="23689"/>
                    <a:pt x="1014" y="23838"/>
                    <a:pt x="1182" y="23934"/>
                  </a:cubicBezTo>
                  <a:cubicBezTo>
                    <a:pt x="3714" y="20832"/>
                    <a:pt x="5474" y="17105"/>
                    <a:pt x="6260" y="13179"/>
                  </a:cubicBezTo>
                  <a:cubicBezTo>
                    <a:pt x="6834" y="10306"/>
                    <a:pt x="6899" y="7324"/>
                    <a:pt x="7800" y="4537"/>
                  </a:cubicBezTo>
                  <a:cubicBezTo>
                    <a:pt x="8022" y="3846"/>
                    <a:pt x="8303" y="3159"/>
                    <a:pt x="8765" y="2598"/>
                  </a:cubicBezTo>
                  <a:cubicBezTo>
                    <a:pt x="9571" y="1621"/>
                    <a:pt x="10827" y="1123"/>
                    <a:pt x="11700" y="206"/>
                  </a:cubicBezTo>
                  <a:cubicBezTo>
                    <a:pt x="11596" y="129"/>
                    <a:pt x="11485" y="62"/>
                    <a:pt x="1137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7"/>
            <p:cNvSpPr/>
            <p:nvPr/>
          </p:nvSpPr>
          <p:spPr>
            <a:xfrm>
              <a:off x="18274590" y="11220840"/>
              <a:ext cx="903589" cy="1871450"/>
            </a:xfrm>
            <a:custGeom>
              <a:rect b="b" l="l" r="r" t="t"/>
              <a:pathLst>
                <a:path extrusionOk="0" h="23178" w="11191">
                  <a:moveTo>
                    <a:pt x="10782" y="0"/>
                  </a:moveTo>
                  <a:cubicBezTo>
                    <a:pt x="9664" y="0"/>
                    <a:pt x="8594" y="1574"/>
                    <a:pt x="8095" y="2347"/>
                  </a:cubicBezTo>
                  <a:cubicBezTo>
                    <a:pt x="7302" y="3576"/>
                    <a:pt x="6778" y="4960"/>
                    <a:pt x="6330" y="6346"/>
                  </a:cubicBezTo>
                  <a:lnTo>
                    <a:pt x="6330" y="6345"/>
                  </a:lnTo>
                  <a:cubicBezTo>
                    <a:pt x="5327" y="9454"/>
                    <a:pt x="4610" y="12654"/>
                    <a:pt x="3515" y="15732"/>
                  </a:cubicBezTo>
                  <a:cubicBezTo>
                    <a:pt x="2598" y="18304"/>
                    <a:pt x="1418" y="20782"/>
                    <a:pt x="0" y="23114"/>
                  </a:cubicBezTo>
                  <a:cubicBezTo>
                    <a:pt x="66" y="23158"/>
                    <a:pt x="134" y="23178"/>
                    <a:pt x="203" y="23178"/>
                  </a:cubicBezTo>
                  <a:cubicBezTo>
                    <a:pt x="481" y="23178"/>
                    <a:pt x="763" y="22860"/>
                    <a:pt x="916" y="22577"/>
                  </a:cubicBezTo>
                  <a:cubicBezTo>
                    <a:pt x="2566" y="19527"/>
                    <a:pt x="3880" y="16296"/>
                    <a:pt x="4824" y="12959"/>
                  </a:cubicBezTo>
                  <a:cubicBezTo>
                    <a:pt x="5924" y="9077"/>
                    <a:pt x="6592" y="4909"/>
                    <a:pt x="9045" y="1705"/>
                  </a:cubicBezTo>
                  <a:cubicBezTo>
                    <a:pt x="9601" y="976"/>
                    <a:pt x="10297" y="280"/>
                    <a:pt x="11190" y="74"/>
                  </a:cubicBezTo>
                  <a:cubicBezTo>
                    <a:pt x="11054" y="23"/>
                    <a:pt x="10918" y="0"/>
                    <a:pt x="107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7"/>
            <p:cNvSpPr/>
            <p:nvPr/>
          </p:nvSpPr>
          <p:spPr>
            <a:xfrm>
              <a:off x="18113993" y="11223827"/>
              <a:ext cx="852479" cy="1866686"/>
            </a:xfrm>
            <a:custGeom>
              <a:rect b="b" l="l" r="r" t="t"/>
              <a:pathLst>
                <a:path extrusionOk="0" h="23119" w="10558">
                  <a:moveTo>
                    <a:pt x="10557" y="1"/>
                  </a:moveTo>
                  <a:cubicBezTo>
                    <a:pt x="9325" y="850"/>
                    <a:pt x="8749" y="2351"/>
                    <a:pt x="8242" y="3759"/>
                  </a:cubicBezTo>
                  <a:cubicBezTo>
                    <a:pt x="7129" y="6850"/>
                    <a:pt x="6017" y="9941"/>
                    <a:pt x="4904" y="13033"/>
                  </a:cubicBezTo>
                  <a:cubicBezTo>
                    <a:pt x="4612" y="13842"/>
                    <a:pt x="4322" y="14651"/>
                    <a:pt x="4016" y="15456"/>
                  </a:cubicBezTo>
                  <a:cubicBezTo>
                    <a:pt x="3458" y="16927"/>
                    <a:pt x="2854" y="18385"/>
                    <a:pt x="2131" y="19785"/>
                  </a:cubicBezTo>
                  <a:cubicBezTo>
                    <a:pt x="1771" y="20479"/>
                    <a:pt x="1381" y="21160"/>
                    <a:pt x="953" y="21815"/>
                  </a:cubicBezTo>
                  <a:cubicBezTo>
                    <a:pt x="745" y="22136"/>
                    <a:pt x="488" y="22438"/>
                    <a:pt x="295" y="22766"/>
                  </a:cubicBezTo>
                  <a:cubicBezTo>
                    <a:pt x="239" y="22860"/>
                    <a:pt x="0" y="23011"/>
                    <a:pt x="175" y="23101"/>
                  </a:cubicBezTo>
                  <a:cubicBezTo>
                    <a:pt x="199" y="23113"/>
                    <a:pt x="223" y="23119"/>
                    <a:pt x="247" y="23119"/>
                  </a:cubicBezTo>
                  <a:cubicBezTo>
                    <a:pt x="349" y="23119"/>
                    <a:pt x="437" y="23009"/>
                    <a:pt x="493" y="22931"/>
                  </a:cubicBezTo>
                  <a:cubicBezTo>
                    <a:pt x="1998" y="20858"/>
                    <a:pt x="3023" y="18481"/>
                    <a:pt x="4002" y="16113"/>
                  </a:cubicBezTo>
                  <a:cubicBezTo>
                    <a:pt x="5441" y="12630"/>
                    <a:pt x="6808" y="9111"/>
                    <a:pt x="7864" y="5492"/>
                  </a:cubicBezTo>
                  <a:cubicBezTo>
                    <a:pt x="8442" y="3507"/>
                    <a:pt x="9003" y="1366"/>
                    <a:pt x="10557"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7"/>
            <p:cNvSpPr/>
            <p:nvPr/>
          </p:nvSpPr>
          <p:spPr>
            <a:xfrm>
              <a:off x="18029860" y="11234485"/>
              <a:ext cx="849492" cy="1797570"/>
            </a:xfrm>
            <a:custGeom>
              <a:rect b="b" l="l" r="r" t="t"/>
              <a:pathLst>
                <a:path extrusionOk="0" h="22263" w="10521">
                  <a:moveTo>
                    <a:pt x="10520" y="1"/>
                  </a:moveTo>
                  <a:lnTo>
                    <a:pt x="10520" y="1"/>
                  </a:lnTo>
                  <a:cubicBezTo>
                    <a:pt x="10323" y="132"/>
                    <a:pt x="10110" y="367"/>
                    <a:pt x="9903" y="646"/>
                  </a:cubicBezTo>
                  <a:lnTo>
                    <a:pt x="9903" y="646"/>
                  </a:lnTo>
                  <a:cubicBezTo>
                    <a:pt x="10097" y="422"/>
                    <a:pt x="10303" y="207"/>
                    <a:pt x="10520" y="1"/>
                  </a:cubicBezTo>
                  <a:close/>
                  <a:moveTo>
                    <a:pt x="9903" y="646"/>
                  </a:moveTo>
                  <a:cubicBezTo>
                    <a:pt x="8120" y="2694"/>
                    <a:pt x="7254" y="5432"/>
                    <a:pt x="6344" y="8023"/>
                  </a:cubicBezTo>
                  <a:cubicBezTo>
                    <a:pt x="4619" y="12931"/>
                    <a:pt x="2495" y="17699"/>
                    <a:pt x="1" y="22263"/>
                  </a:cubicBezTo>
                  <a:cubicBezTo>
                    <a:pt x="535" y="21626"/>
                    <a:pt x="951" y="20880"/>
                    <a:pt x="1376" y="20166"/>
                  </a:cubicBezTo>
                  <a:cubicBezTo>
                    <a:pt x="5913" y="12537"/>
                    <a:pt x="6000" y="8415"/>
                    <a:pt x="8885" y="2370"/>
                  </a:cubicBezTo>
                  <a:cubicBezTo>
                    <a:pt x="9090" y="1941"/>
                    <a:pt x="9486" y="1205"/>
                    <a:pt x="9903" y="646"/>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7"/>
            <p:cNvSpPr/>
            <p:nvPr/>
          </p:nvSpPr>
          <p:spPr>
            <a:xfrm>
              <a:off x="18919723" y="11229964"/>
              <a:ext cx="492852" cy="2240604"/>
            </a:xfrm>
            <a:custGeom>
              <a:rect b="b" l="l" r="r" t="t"/>
              <a:pathLst>
                <a:path extrusionOk="0" h="27750" w="6104">
                  <a:moveTo>
                    <a:pt x="6104" y="1"/>
                  </a:moveTo>
                  <a:cubicBezTo>
                    <a:pt x="4846" y="520"/>
                    <a:pt x="3438" y="869"/>
                    <a:pt x="2502" y="1847"/>
                  </a:cubicBezTo>
                  <a:cubicBezTo>
                    <a:pt x="778" y="3650"/>
                    <a:pt x="482" y="6567"/>
                    <a:pt x="337" y="9058"/>
                  </a:cubicBezTo>
                  <a:cubicBezTo>
                    <a:pt x="142" y="12401"/>
                    <a:pt x="1" y="15757"/>
                    <a:pt x="250" y="19096"/>
                  </a:cubicBezTo>
                  <a:cubicBezTo>
                    <a:pt x="470" y="22019"/>
                    <a:pt x="995" y="24940"/>
                    <a:pt x="2020" y="27682"/>
                  </a:cubicBezTo>
                  <a:cubicBezTo>
                    <a:pt x="2115" y="27696"/>
                    <a:pt x="2209" y="27709"/>
                    <a:pt x="2305" y="27721"/>
                  </a:cubicBezTo>
                  <a:cubicBezTo>
                    <a:pt x="2453" y="27739"/>
                    <a:pt x="2607" y="27749"/>
                    <a:pt x="2761" y="27749"/>
                  </a:cubicBezTo>
                  <a:cubicBezTo>
                    <a:pt x="3289" y="27749"/>
                    <a:pt x="3819" y="27623"/>
                    <a:pt x="4104" y="27202"/>
                  </a:cubicBezTo>
                  <a:cubicBezTo>
                    <a:pt x="2278" y="22854"/>
                    <a:pt x="2233" y="17789"/>
                    <a:pt x="2815" y="13111"/>
                  </a:cubicBezTo>
                  <a:cubicBezTo>
                    <a:pt x="3372" y="8635"/>
                    <a:pt x="4467" y="4203"/>
                    <a:pt x="6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7"/>
            <p:cNvSpPr/>
            <p:nvPr/>
          </p:nvSpPr>
          <p:spPr>
            <a:xfrm>
              <a:off x="18931027" y="11229964"/>
              <a:ext cx="481548" cy="2240604"/>
            </a:xfrm>
            <a:custGeom>
              <a:rect b="b" l="l" r="r" t="t"/>
              <a:pathLst>
                <a:path extrusionOk="0" h="27750" w="5964">
                  <a:moveTo>
                    <a:pt x="5964" y="1"/>
                  </a:moveTo>
                  <a:lnTo>
                    <a:pt x="5964" y="1"/>
                  </a:lnTo>
                  <a:cubicBezTo>
                    <a:pt x="5475" y="201"/>
                    <a:pt x="4965" y="378"/>
                    <a:pt x="4468" y="576"/>
                  </a:cubicBezTo>
                  <a:cubicBezTo>
                    <a:pt x="3919" y="852"/>
                    <a:pt x="3397" y="1173"/>
                    <a:pt x="2939" y="1580"/>
                  </a:cubicBezTo>
                  <a:cubicBezTo>
                    <a:pt x="2007" y="2408"/>
                    <a:pt x="1392" y="3546"/>
                    <a:pt x="1023" y="4737"/>
                  </a:cubicBezTo>
                  <a:cubicBezTo>
                    <a:pt x="654" y="5927"/>
                    <a:pt x="516" y="7175"/>
                    <a:pt x="414" y="8417"/>
                  </a:cubicBezTo>
                  <a:cubicBezTo>
                    <a:pt x="0" y="13472"/>
                    <a:pt x="170" y="18576"/>
                    <a:pt x="922" y="23592"/>
                  </a:cubicBezTo>
                  <a:cubicBezTo>
                    <a:pt x="1142" y="25057"/>
                    <a:pt x="1670" y="26462"/>
                    <a:pt x="2416" y="27743"/>
                  </a:cubicBezTo>
                  <a:cubicBezTo>
                    <a:pt x="2484" y="27747"/>
                    <a:pt x="2553" y="27749"/>
                    <a:pt x="2622" y="27749"/>
                  </a:cubicBezTo>
                  <a:cubicBezTo>
                    <a:pt x="3150" y="27749"/>
                    <a:pt x="3679" y="27623"/>
                    <a:pt x="3964" y="27202"/>
                  </a:cubicBezTo>
                  <a:cubicBezTo>
                    <a:pt x="2138" y="22854"/>
                    <a:pt x="2093" y="17790"/>
                    <a:pt x="2675" y="13111"/>
                  </a:cubicBezTo>
                  <a:cubicBezTo>
                    <a:pt x="3232" y="8635"/>
                    <a:pt x="4327" y="4203"/>
                    <a:pt x="5964"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7"/>
            <p:cNvSpPr/>
            <p:nvPr/>
          </p:nvSpPr>
          <p:spPr>
            <a:xfrm>
              <a:off x="19679267" y="10655562"/>
              <a:ext cx="462816" cy="553167"/>
            </a:xfrm>
            <a:custGeom>
              <a:rect b="b" l="l" r="r" t="t"/>
              <a:pathLst>
                <a:path extrusionOk="0" h="6851" w="5732">
                  <a:moveTo>
                    <a:pt x="5731" y="1"/>
                  </a:moveTo>
                  <a:lnTo>
                    <a:pt x="5731" y="1"/>
                  </a:lnTo>
                  <a:cubicBezTo>
                    <a:pt x="4684" y="686"/>
                    <a:pt x="3504" y="1207"/>
                    <a:pt x="2259" y="1534"/>
                  </a:cubicBezTo>
                  <a:cubicBezTo>
                    <a:pt x="2163" y="1559"/>
                    <a:pt x="2063" y="1586"/>
                    <a:pt x="1989" y="1648"/>
                  </a:cubicBezTo>
                  <a:cubicBezTo>
                    <a:pt x="1903" y="1723"/>
                    <a:pt x="1872" y="1835"/>
                    <a:pt x="1847" y="1940"/>
                  </a:cubicBezTo>
                  <a:cubicBezTo>
                    <a:pt x="1756" y="2306"/>
                    <a:pt x="91" y="6485"/>
                    <a:pt x="1" y="6850"/>
                  </a:cubicBezTo>
                  <a:cubicBezTo>
                    <a:pt x="1547" y="6122"/>
                    <a:pt x="4696" y="1259"/>
                    <a:pt x="57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7"/>
            <p:cNvSpPr/>
            <p:nvPr/>
          </p:nvSpPr>
          <p:spPr>
            <a:xfrm>
              <a:off x="19448586" y="10809538"/>
              <a:ext cx="238756" cy="419457"/>
            </a:xfrm>
            <a:custGeom>
              <a:rect b="b" l="l" r="r" t="t"/>
              <a:pathLst>
                <a:path extrusionOk="0" h="5195" w="2957">
                  <a:moveTo>
                    <a:pt x="0" y="0"/>
                  </a:moveTo>
                  <a:cubicBezTo>
                    <a:pt x="1482" y="1368"/>
                    <a:pt x="2218" y="3317"/>
                    <a:pt x="2956" y="5194"/>
                  </a:cubicBezTo>
                  <a:cubicBezTo>
                    <a:pt x="2873" y="4458"/>
                    <a:pt x="2690" y="3735"/>
                    <a:pt x="2465" y="3028"/>
                  </a:cubicBezTo>
                  <a:cubicBezTo>
                    <a:pt x="2258" y="2379"/>
                    <a:pt x="1451" y="1023"/>
                    <a:pt x="1245" y="686"/>
                  </a:cubicBezTo>
                  <a:cubicBezTo>
                    <a:pt x="1176" y="573"/>
                    <a:pt x="662" y="16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7"/>
            <p:cNvSpPr/>
            <p:nvPr/>
          </p:nvSpPr>
          <p:spPr>
            <a:xfrm>
              <a:off x="18956703" y="10639494"/>
              <a:ext cx="1631241" cy="2826472"/>
            </a:xfrm>
            <a:custGeom>
              <a:rect b="b" l="l" r="r" t="t"/>
              <a:pathLst>
                <a:path extrusionOk="0" h="35006" w="20203">
                  <a:moveTo>
                    <a:pt x="14837" y="0"/>
                  </a:moveTo>
                  <a:cubicBezTo>
                    <a:pt x="13719" y="1100"/>
                    <a:pt x="12414" y="2034"/>
                    <a:pt x="10969" y="2648"/>
                  </a:cubicBezTo>
                  <a:cubicBezTo>
                    <a:pt x="10220" y="4090"/>
                    <a:pt x="9619" y="5569"/>
                    <a:pt x="9021" y="7081"/>
                  </a:cubicBezTo>
                  <a:cubicBezTo>
                    <a:pt x="8725" y="6130"/>
                    <a:pt x="8419" y="5176"/>
                    <a:pt x="7951" y="4297"/>
                  </a:cubicBezTo>
                  <a:cubicBezTo>
                    <a:pt x="7483" y="3418"/>
                    <a:pt x="6840" y="2610"/>
                    <a:pt x="5991" y="2090"/>
                  </a:cubicBezTo>
                  <a:lnTo>
                    <a:pt x="5991" y="2090"/>
                  </a:lnTo>
                  <a:cubicBezTo>
                    <a:pt x="6683" y="3345"/>
                    <a:pt x="7377" y="4796"/>
                    <a:pt x="6816" y="6115"/>
                  </a:cubicBezTo>
                  <a:cubicBezTo>
                    <a:pt x="6731" y="6314"/>
                    <a:pt x="6625" y="6488"/>
                    <a:pt x="6501" y="6644"/>
                  </a:cubicBezTo>
                  <a:cubicBezTo>
                    <a:pt x="6402" y="6768"/>
                    <a:pt x="6292" y="6880"/>
                    <a:pt x="6174" y="6982"/>
                  </a:cubicBezTo>
                  <a:cubicBezTo>
                    <a:pt x="5301" y="7736"/>
                    <a:pt x="3942" y="7985"/>
                    <a:pt x="2940" y="8754"/>
                  </a:cubicBezTo>
                  <a:cubicBezTo>
                    <a:pt x="1957" y="9507"/>
                    <a:pt x="1307" y="10928"/>
                    <a:pt x="930" y="12108"/>
                  </a:cubicBezTo>
                  <a:cubicBezTo>
                    <a:pt x="553" y="13287"/>
                    <a:pt x="431" y="14532"/>
                    <a:pt x="347" y="15768"/>
                  </a:cubicBezTo>
                  <a:cubicBezTo>
                    <a:pt x="66" y="19939"/>
                    <a:pt x="1" y="24137"/>
                    <a:pt x="543" y="28283"/>
                  </a:cubicBezTo>
                  <a:cubicBezTo>
                    <a:pt x="828" y="30465"/>
                    <a:pt x="1239" y="32669"/>
                    <a:pt x="2249" y="34625"/>
                  </a:cubicBezTo>
                  <a:cubicBezTo>
                    <a:pt x="4182" y="34880"/>
                    <a:pt x="6130" y="35006"/>
                    <a:pt x="8078" y="35006"/>
                  </a:cubicBezTo>
                  <a:cubicBezTo>
                    <a:pt x="9754" y="35006"/>
                    <a:pt x="11431" y="34913"/>
                    <a:pt x="13097" y="34730"/>
                  </a:cubicBezTo>
                  <a:cubicBezTo>
                    <a:pt x="13386" y="34700"/>
                    <a:pt x="13673" y="34664"/>
                    <a:pt x="13960" y="34628"/>
                  </a:cubicBezTo>
                  <a:cubicBezTo>
                    <a:pt x="12655" y="28450"/>
                    <a:pt x="13342" y="21862"/>
                    <a:pt x="15910" y="16091"/>
                  </a:cubicBezTo>
                  <a:cubicBezTo>
                    <a:pt x="16413" y="14959"/>
                    <a:pt x="16986" y="13859"/>
                    <a:pt x="17574" y="12768"/>
                  </a:cubicBezTo>
                  <a:cubicBezTo>
                    <a:pt x="18287" y="11443"/>
                    <a:pt x="19055" y="10134"/>
                    <a:pt x="20202" y="9160"/>
                  </a:cubicBezTo>
                  <a:cubicBezTo>
                    <a:pt x="18497" y="7888"/>
                    <a:pt x="17218" y="7159"/>
                    <a:pt x="15686" y="5852"/>
                  </a:cubicBezTo>
                  <a:lnTo>
                    <a:pt x="15686" y="5850"/>
                  </a:lnTo>
                  <a:cubicBezTo>
                    <a:pt x="16080" y="5714"/>
                    <a:pt x="16476" y="5586"/>
                    <a:pt x="16876" y="5468"/>
                  </a:cubicBezTo>
                  <a:cubicBezTo>
                    <a:pt x="16822" y="5428"/>
                    <a:pt x="16766" y="5389"/>
                    <a:pt x="16712" y="5349"/>
                  </a:cubicBezTo>
                  <a:cubicBezTo>
                    <a:pt x="16615" y="5275"/>
                    <a:pt x="16525" y="5195"/>
                    <a:pt x="16439" y="5112"/>
                  </a:cubicBezTo>
                  <a:cubicBezTo>
                    <a:pt x="15977" y="4662"/>
                    <a:pt x="15653" y="4073"/>
                    <a:pt x="15442" y="3459"/>
                  </a:cubicBezTo>
                  <a:cubicBezTo>
                    <a:pt x="15191" y="2731"/>
                    <a:pt x="15085" y="1963"/>
                    <a:pt x="14981" y="1200"/>
                  </a:cubicBezTo>
                  <a:cubicBezTo>
                    <a:pt x="14925" y="789"/>
                    <a:pt x="14894" y="411"/>
                    <a:pt x="14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7"/>
            <p:cNvSpPr/>
            <p:nvPr/>
          </p:nvSpPr>
          <p:spPr>
            <a:xfrm>
              <a:off x="19756215" y="10949787"/>
              <a:ext cx="307871" cy="269438"/>
            </a:xfrm>
            <a:custGeom>
              <a:rect b="b" l="l" r="r" t="t"/>
              <a:pathLst>
                <a:path extrusionOk="0" fill="none" h="3337" w="3813">
                  <a:moveTo>
                    <a:pt x="0" y="3337"/>
                  </a:moveTo>
                  <a:cubicBezTo>
                    <a:pt x="843" y="1847"/>
                    <a:pt x="2304" y="811"/>
                    <a:pt x="3812" y="1"/>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7"/>
            <p:cNvSpPr/>
            <p:nvPr/>
          </p:nvSpPr>
          <p:spPr>
            <a:xfrm>
              <a:off x="20041640" y="10760527"/>
              <a:ext cx="90835" cy="201372"/>
            </a:xfrm>
            <a:custGeom>
              <a:rect b="b" l="l" r="r" t="t"/>
              <a:pathLst>
                <a:path extrusionOk="0" h="2494" w="1125">
                  <a:moveTo>
                    <a:pt x="1075" y="0"/>
                  </a:moveTo>
                  <a:lnTo>
                    <a:pt x="1075" y="0"/>
                  </a:lnTo>
                  <a:cubicBezTo>
                    <a:pt x="393" y="630"/>
                    <a:pt x="1" y="1565"/>
                    <a:pt x="28" y="2493"/>
                  </a:cubicBezTo>
                  <a:cubicBezTo>
                    <a:pt x="746" y="1896"/>
                    <a:pt x="1125" y="932"/>
                    <a:pt x="10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7"/>
            <p:cNvSpPr/>
            <p:nvPr/>
          </p:nvSpPr>
          <p:spPr>
            <a:xfrm>
              <a:off x="19953550" y="10811718"/>
              <a:ext cx="94630" cy="203229"/>
            </a:xfrm>
            <a:custGeom>
              <a:rect b="b" l="l" r="r" t="t"/>
              <a:pathLst>
                <a:path extrusionOk="0" h="2517" w="1172">
                  <a:moveTo>
                    <a:pt x="1135" y="1"/>
                  </a:moveTo>
                  <a:lnTo>
                    <a:pt x="1135" y="1"/>
                  </a:lnTo>
                  <a:cubicBezTo>
                    <a:pt x="422" y="625"/>
                    <a:pt x="1" y="1569"/>
                    <a:pt x="12" y="2517"/>
                  </a:cubicBezTo>
                  <a:cubicBezTo>
                    <a:pt x="329" y="2161"/>
                    <a:pt x="622" y="1808"/>
                    <a:pt x="838" y="1382"/>
                  </a:cubicBezTo>
                  <a:cubicBezTo>
                    <a:pt x="1053" y="957"/>
                    <a:pt x="1172" y="476"/>
                    <a:pt x="1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19856578" y="10864927"/>
              <a:ext cx="79370" cy="215179"/>
            </a:xfrm>
            <a:custGeom>
              <a:rect b="b" l="l" r="r" t="t"/>
              <a:pathLst>
                <a:path extrusionOk="0" h="2665" w="983">
                  <a:moveTo>
                    <a:pt x="847" y="0"/>
                  </a:moveTo>
                  <a:lnTo>
                    <a:pt x="847" y="0"/>
                  </a:lnTo>
                  <a:cubicBezTo>
                    <a:pt x="253" y="736"/>
                    <a:pt x="1" y="1736"/>
                    <a:pt x="173" y="2664"/>
                  </a:cubicBezTo>
                  <a:cubicBezTo>
                    <a:pt x="765" y="1908"/>
                    <a:pt x="982" y="951"/>
                    <a:pt x="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19799089" y="10961414"/>
              <a:ext cx="44570" cy="158578"/>
            </a:xfrm>
            <a:custGeom>
              <a:rect b="b" l="l" r="r" t="t"/>
              <a:pathLst>
                <a:path extrusionOk="0" h="1964" w="552">
                  <a:moveTo>
                    <a:pt x="327" y="1"/>
                  </a:moveTo>
                  <a:lnTo>
                    <a:pt x="327" y="1"/>
                  </a:lnTo>
                  <a:cubicBezTo>
                    <a:pt x="1" y="602"/>
                    <a:pt x="15" y="1374"/>
                    <a:pt x="363" y="1963"/>
                  </a:cubicBezTo>
                  <a:cubicBezTo>
                    <a:pt x="536" y="1341"/>
                    <a:pt x="552" y="606"/>
                    <a:pt x="3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20061664" y="10886162"/>
              <a:ext cx="113524" cy="68066"/>
            </a:xfrm>
            <a:custGeom>
              <a:rect b="b" l="l" r="r" t="t"/>
              <a:pathLst>
                <a:path extrusionOk="0" h="843" w="1406">
                  <a:moveTo>
                    <a:pt x="1329" y="0"/>
                  </a:moveTo>
                  <a:cubicBezTo>
                    <a:pt x="1132" y="0"/>
                    <a:pt x="940" y="92"/>
                    <a:pt x="769" y="196"/>
                  </a:cubicBezTo>
                  <a:cubicBezTo>
                    <a:pt x="485" y="370"/>
                    <a:pt x="225" y="585"/>
                    <a:pt x="1" y="833"/>
                  </a:cubicBezTo>
                  <a:cubicBezTo>
                    <a:pt x="69" y="839"/>
                    <a:pt x="135" y="843"/>
                    <a:pt x="201" y="843"/>
                  </a:cubicBezTo>
                  <a:cubicBezTo>
                    <a:pt x="426" y="843"/>
                    <a:pt x="640" y="801"/>
                    <a:pt x="838" y="680"/>
                  </a:cubicBezTo>
                  <a:cubicBezTo>
                    <a:pt x="1095" y="523"/>
                    <a:pt x="1292" y="283"/>
                    <a:pt x="1406" y="5"/>
                  </a:cubicBezTo>
                  <a:cubicBezTo>
                    <a:pt x="1380" y="2"/>
                    <a:pt x="1354" y="0"/>
                    <a:pt x="1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19985281" y="10986767"/>
              <a:ext cx="163988" cy="44570"/>
            </a:xfrm>
            <a:custGeom>
              <a:rect b="b" l="l" r="r" t="t"/>
              <a:pathLst>
                <a:path extrusionOk="0" h="552" w="2031">
                  <a:moveTo>
                    <a:pt x="660" y="0"/>
                  </a:moveTo>
                  <a:cubicBezTo>
                    <a:pt x="442" y="0"/>
                    <a:pt x="220" y="29"/>
                    <a:pt x="1" y="84"/>
                  </a:cubicBezTo>
                  <a:cubicBezTo>
                    <a:pt x="247" y="349"/>
                    <a:pt x="601" y="495"/>
                    <a:pt x="959" y="537"/>
                  </a:cubicBezTo>
                  <a:cubicBezTo>
                    <a:pt x="1042" y="547"/>
                    <a:pt x="1126" y="552"/>
                    <a:pt x="1210" y="552"/>
                  </a:cubicBezTo>
                  <a:cubicBezTo>
                    <a:pt x="1486" y="552"/>
                    <a:pt x="1762" y="503"/>
                    <a:pt x="2030" y="432"/>
                  </a:cubicBezTo>
                  <a:cubicBezTo>
                    <a:pt x="1618" y="140"/>
                    <a:pt x="1146" y="0"/>
                    <a:pt x="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19924482" y="11037958"/>
              <a:ext cx="149535" cy="40694"/>
            </a:xfrm>
            <a:custGeom>
              <a:rect b="b" l="l" r="r" t="t"/>
              <a:pathLst>
                <a:path extrusionOk="0" h="504" w="1852">
                  <a:moveTo>
                    <a:pt x="361" y="0"/>
                  </a:moveTo>
                  <a:cubicBezTo>
                    <a:pt x="242" y="0"/>
                    <a:pt x="122" y="8"/>
                    <a:pt x="1" y="25"/>
                  </a:cubicBezTo>
                  <a:cubicBezTo>
                    <a:pt x="217" y="277"/>
                    <a:pt x="537" y="420"/>
                    <a:pt x="863" y="475"/>
                  </a:cubicBezTo>
                  <a:cubicBezTo>
                    <a:pt x="986" y="495"/>
                    <a:pt x="1109" y="504"/>
                    <a:pt x="1233" y="504"/>
                  </a:cubicBezTo>
                  <a:cubicBezTo>
                    <a:pt x="1440" y="504"/>
                    <a:pt x="1647" y="480"/>
                    <a:pt x="1851" y="449"/>
                  </a:cubicBezTo>
                  <a:cubicBezTo>
                    <a:pt x="1392" y="162"/>
                    <a:pt x="888"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19846243" y="11099161"/>
              <a:ext cx="144045" cy="36980"/>
            </a:xfrm>
            <a:custGeom>
              <a:rect b="b" l="l" r="r" t="t"/>
              <a:pathLst>
                <a:path extrusionOk="0" h="458" w="1784">
                  <a:moveTo>
                    <a:pt x="458" y="0"/>
                  </a:moveTo>
                  <a:cubicBezTo>
                    <a:pt x="305" y="0"/>
                    <a:pt x="151" y="16"/>
                    <a:pt x="0" y="50"/>
                  </a:cubicBezTo>
                  <a:cubicBezTo>
                    <a:pt x="365" y="316"/>
                    <a:pt x="816" y="458"/>
                    <a:pt x="1267" y="458"/>
                  </a:cubicBezTo>
                  <a:cubicBezTo>
                    <a:pt x="1441" y="458"/>
                    <a:pt x="1614" y="437"/>
                    <a:pt x="1783" y="393"/>
                  </a:cubicBezTo>
                  <a:cubicBezTo>
                    <a:pt x="1387" y="146"/>
                    <a:pt x="922"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20043820" y="10760527"/>
              <a:ext cx="88575" cy="201372"/>
            </a:xfrm>
            <a:custGeom>
              <a:rect b="b" l="l" r="r" t="t"/>
              <a:pathLst>
                <a:path extrusionOk="0" h="2494" w="1097">
                  <a:moveTo>
                    <a:pt x="1048" y="0"/>
                  </a:moveTo>
                  <a:lnTo>
                    <a:pt x="1048" y="0"/>
                  </a:lnTo>
                  <a:cubicBezTo>
                    <a:pt x="1040" y="8"/>
                    <a:pt x="1032" y="17"/>
                    <a:pt x="1024" y="25"/>
                  </a:cubicBezTo>
                  <a:cubicBezTo>
                    <a:pt x="781" y="861"/>
                    <a:pt x="436" y="1667"/>
                    <a:pt x="1" y="2421"/>
                  </a:cubicBezTo>
                  <a:cubicBezTo>
                    <a:pt x="1" y="2445"/>
                    <a:pt x="0" y="2469"/>
                    <a:pt x="1" y="2493"/>
                  </a:cubicBezTo>
                  <a:cubicBezTo>
                    <a:pt x="21" y="2477"/>
                    <a:pt x="40" y="2458"/>
                    <a:pt x="58" y="2442"/>
                  </a:cubicBezTo>
                  <a:cubicBezTo>
                    <a:pt x="739" y="1841"/>
                    <a:pt x="1097" y="907"/>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19954438" y="10813494"/>
              <a:ext cx="93419" cy="201453"/>
            </a:xfrm>
            <a:custGeom>
              <a:rect b="b" l="l" r="r" t="t"/>
              <a:pathLst>
                <a:path extrusionOk="0" h="2495" w="1157">
                  <a:moveTo>
                    <a:pt x="1125" y="1"/>
                  </a:moveTo>
                  <a:cubicBezTo>
                    <a:pt x="928" y="572"/>
                    <a:pt x="681" y="1125"/>
                    <a:pt x="386" y="1651"/>
                  </a:cubicBezTo>
                  <a:cubicBezTo>
                    <a:pt x="243" y="1906"/>
                    <a:pt x="87" y="2164"/>
                    <a:pt x="2" y="2442"/>
                  </a:cubicBezTo>
                  <a:cubicBezTo>
                    <a:pt x="2" y="2460"/>
                    <a:pt x="1" y="2477"/>
                    <a:pt x="1" y="2495"/>
                  </a:cubicBezTo>
                  <a:cubicBezTo>
                    <a:pt x="78" y="2408"/>
                    <a:pt x="153" y="2322"/>
                    <a:pt x="227" y="2234"/>
                  </a:cubicBezTo>
                  <a:cubicBezTo>
                    <a:pt x="456" y="1963"/>
                    <a:pt x="664" y="1682"/>
                    <a:pt x="826" y="1360"/>
                  </a:cubicBezTo>
                  <a:cubicBezTo>
                    <a:pt x="1039" y="941"/>
                    <a:pt x="1156" y="468"/>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19869739" y="10864927"/>
              <a:ext cx="66209" cy="215179"/>
            </a:xfrm>
            <a:custGeom>
              <a:rect b="b" l="l" r="r" t="t"/>
              <a:pathLst>
                <a:path extrusionOk="0" h="2665" w="820">
                  <a:moveTo>
                    <a:pt x="684" y="0"/>
                  </a:moveTo>
                  <a:lnTo>
                    <a:pt x="684" y="0"/>
                  </a:lnTo>
                  <a:cubicBezTo>
                    <a:pt x="678" y="9"/>
                    <a:pt x="671" y="18"/>
                    <a:pt x="664" y="27"/>
                  </a:cubicBezTo>
                  <a:cubicBezTo>
                    <a:pt x="522" y="903"/>
                    <a:pt x="299" y="1767"/>
                    <a:pt x="0" y="2603"/>
                  </a:cubicBezTo>
                  <a:cubicBezTo>
                    <a:pt x="4" y="2624"/>
                    <a:pt x="7" y="2644"/>
                    <a:pt x="10" y="2664"/>
                  </a:cubicBezTo>
                  <a:cubicBezTo>
                    <a:pt x="602" y="1908"/>
                    <a:pt x="819" y="951"/>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19824362" y="10961414"/>
              <a:ext cx="18086" cy="158498"/>
            </a:xfrm>
            <a:custGeom>
              <a:rect b="b" l="l" r="r" t="t"/>
              <a:pathLst>
                <a:path extrusionOk="0" h="1963" w="224">
                  <a:moveTo>
                    <a:pt x="14" y="1"/>
                  </a:moveTo>
                  <a:cubicBezTo>
                    <a:pt x="8" y="10"/>
                    <a:pt x="5" y="18"/>
                    <a:pt x="0" y="27"/>
                  </a:cubicBezTo>
                  <a:lnTo>
                    <a:pt x="32" y="1929"/>
                  </a:lnTo>
                  <a:cubicBezTo>
                    <a:pt x="39" y="1940"/>
                    <a:pt x="44" y="1952"/>
                    <a:pt x="51" y="1962"/>
                  </a:cubicBezTo>
                  <a:cubicBezTo>
                    <a:pt x="73" y="1883"/>
                    <a:pt x="91" y="1802"/>
                    <a:pt x="109" y="1720"/>
                  </a:cubicBezTo>
                  <a:cubicBezTo>
                    <a:pt x="223" y="1155"/>
                    <a:pt x="210" y="529"/>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20061664" y="10886243"/>
              <a:ext cx="113524" cy="67985"/>
            </a:xfrm>
            <a:custGeom>
              <a:rect b="b" l="l" r="r" t="t"/>
              <a:pathLst>
                <a:path extrusionOk="0" h="842" w="1406">
                  <a:moveTo>
                    <a:pt x="1361" y="1"/>
                  </a:moveTo>
                  <a:cubicBezTo>
                    <a:pt x="941" y="335"/>
                    <a:pt x="501" y="641"/>
                    <a:pt x="6" y="826"/>
                  </a:cubicBezTo>
                  <a:cubicBezTo>
                    <a:pt x="5" y="829"/>
                    <a:pt x="3" y="830"/>
                    <a:pt x="1" y="832"/>
                  </a:cubicBezTo>
                  <a:cubicBezTo>
                    <a:pt x="68" y="838"/>
                    <a:pt x="135" y="842"/>
                    <a:pt x="201" y="842"/>
                  </a:cubicBezTo>
                  <a:cubicBezTo>
                    <a:pt x="426" y="842"/>
                    <a:pt x="639" y="800"/>
                    <a:pt x="838" y="678"/>
                  </a:cubicBezTo>
                  <a:cubicBezTo>
                    <a:pt x="1095" y="522"/>
                    <a:pt x="1292" y="282"/>
                    <a:pt x="1406" y="4"/>
                  </a:cubicBezTo>
                  <a:cubicBezTo>
                    <a:pt x="1390" y="2"/>
                    <a:pt x="1375" y="2"/>
                    <a:pt x="1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19986331" y="10994680"/>
              <a:ext cx="162696" cy="36657"/>
            </a:xfrm>
            <a:custGeom>
              <a:rect b="b" l="l" r="r" t="t"/>
              <a:pathLst>
                <a:path extrusionOk="0" h="454" w="2015">
                  <a:moveTo>
                    <a:pt x="1" y="0"/>
                  </a:moveTo>
                  <a:cubicBezTo>
                    <a:pt x="247" y="255"/>
                    <a:pt x="595" y="398"/>
                    <a:pt x="946" y="439"/>
                  </a:cubicBezTo>
                  <a:cubicBezTo>
                    <a:pt x="1030" y="449"/>
                    <a:pt x="1114" y="454"/>
                    <a:pt x="1199" y="454"/>
                  </a:cubicBezTo>
                  <a:cubicBezTo>
                    <a:pt x="1474" y="454"/>
                    <a:pt x="1749" y="406"/>
                    <a:pt x="2015" y="335"/>
                  </a:cubicBezTo>
                  <a:cubicBezTo>
                    <a:pt x="1359" y="152"/>
                    <a:pt x="682" y="3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19924563" y="11039008"/>
              <a:ext cx="148970" cy="39645"/>
            </a:xfrm>
            <a:custGeom>
              <a:rect b="b" l="l" r="r" t="t"/>
              <a:pathLst>
                <a:path extrusionOk="0" h="491" w="1845">
                  <a:moveTo>
                    <a:pt x="107" y="0"/>
                  </a:moveTo>
                  <a:cubicBezTo>
                    <a:pt x="72" y="3"/>
                    <a:pt x="36" y="7"/>
                    <a:pt x="1" y="12"/>
                  </a:cubicBezTo>
                  <a:cubicBezTo>
                    <a:pt x="216" y="264"/>
                    <a:pt x="536" y="407"/>
                    <a:pt x="862" y="462"/>
                  </a:cubicBezTo>
                  <a:cubicBezTo>
                    <a:pt x="985" y="483"/>
                    <a:pt x="1108" y="491"/>
                    <a:pt x="1232" y="491"/>
                  </a:cubicBezTo>
                  <a:cubicBezTo>
                    <a:pt x="1437" y="491"/>
                    <a:pt x="1642" y="468"/>
                    <a:pt x="1845" y="437"/>
                  </a:cubicBezTo>
                  <a:cubicBezTo>
                    <a:pt x="1280" y="243"/>
                    <a:pt x="698" y="97"/>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19846243" y="11102229"/>
              <a:ext cx="139765" cy="33831"/>
            </a:xfrm>
            <a:custGeom>
              <a:rect b="b" l="l" r="r" t="t"/>
              <a:pathLst>
                <a:path extrusionOk="0" h="419" w="1731">
                  <a:moveTo>
                    <a:pt x="56" y="1"/>
                  </a:moveTo>
                  <a:cubicBezTo>
                    <a:pt x="38" y="4"/>
                    <a:pt x="19" y="7"/>
                    <a:pt x="0" y="12"/>
                  </a:cubicBezTo>
                  <a:cubicBezTo>
                    <a:pt x="365" y="278"/>
                    <a:pt x="816" y="419"/>
                    <a:pt x="1267" y="419"/>
                  </a:cubicBezTo>
                  <a:cubicBezTo>
                    <a:pt x="1423" y="419"/>
                    <a:pt x="1578" y="402"/>
                    <a:pt x="1730" y="368"/>
                  </a:cubicBezTo>
                  <a:cubicBezTo>
                    <a:pt x="1185" y="194"/>
                    <a:pt x="624" y="71"/>
                    <a:pt x="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19525049" y="11026816"/>
              <a:ext cx="90109" cy="202664"/>
            </a:xfrm>
            <a:custGeom>
              <a:rect b="b" l="l" r="r" t="t"/>
              <a:pathLst>
                <a:path extrusionOk="0" fill="none" h="2510" w="1116">
                  <a:moveTo>
                    <a:pt x="1116" y="2510"/>
                  </a:moveTo>
                  <a:cubicBezTo>
                    <a:pt x="870" y="1624"/>
                    <a:pt x="494" y="776"/>
                    <a:pt x="1" y="1"/>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19526180" y="11142843"/>
              <a:ext cx="82034" cy="65886"/>
            </a:xfrm>
            <a:custGeom>
              <a:rect b="b" l="l" r="r" t="t"/>
              <a:pathLst>
                <a:path extrusionOk="0" h="816" w="1016">
                  <a:moveTo>
                    <a:pt x="155" y="0"/>
                  </a:moveTo>
                  <a:cubicBezTo>
                    <a:pt x="103" y="0"/>
                    <a:pt x="51" y="11"/>
                    <a:pt x="1" y="34"/>
                  </a:cubicBezTo>
                  <a:cubicBezTo>
                    <a:pt x="71" y="244"/>
                    <a:pt x="224" y="422"/>
                    <a:pt x="407" y="549"/>
                  </a:cubicBezTo>
                  <a:cubicBezTo>
                    <a:pt x="589" y="677"/>
                    <a:pt x="800" y="757"/>
                    <a:pt x="1015" y="815"/>
                  </a:cubicBezTo>
                  <a:cubicBezTo>
                    <a:pt x="843" y="531"/>
                    <a:pt x="708" y="239"/>
                    <a:pt x="419" y="76"/>
                  </a:cubicBezTo>
                  <a:cubicBezTo>
                    <a:pt x="336" y="30"/>
                    <a:pt x="245"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19578501" y="11025120"/>
              <a:ext cx="38272" cy="122163"/>
            </a:xfrm>
            <a:custGeom>
              <a:rect b="b" l="l" r="r" t="t"/>
              <a:pathLst>
                <a:path extrusionOk="0" h="1513" w="474">
                  <a:moveTo>
                    <a:pt x="230" y="1"/>
                  </a:moveTo>
                  <a:cubicBezTo>
                    <a:pt x="1" y="460"/>
                    <a:pt x="37" y="1006"/>
                    <a:pt x="127" y="1512"/>
                  </a:cubicBezTo>
                  <a:cubicBezTo>
                    <a:pt x="432" y="1016"/>
                    <a:pt x="474" y="529"/>
                    <a:pt x="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19528763" y="10944135"/>
              <a:ext cx="40048" cy="130803"/>
            </a:xfrm>
            <a:custGeom>
              <a:rect b="b" l="l" r="r" t="t"/>
              <a:pathLst>
                <a:path extrusionOk="0" h="1620" w="496">
                  <a:moveTo>
                    <a:pt x="75" y="1"/>
                  </a:moveTo>
                  <a:cubicBezTo>
                    <a:pt x="1" y="547"/>
                    <a:pt x="79" y="1114"/>
                    <a:pt x="298" y="1620"/>
                  </a:cubicBezTo>
                  <a:cubicBezTo>
                    <a:pt x="418" y="1357"/>
                    <a:pt x="496" y="1054"/>
                    <a:pt x="437" y="772"/>
                  </a:cubicBezTo>
                  <a:cubicBezTo>
                    <a:pt x="377" y="490"/>
                    <a:pt x="239" y="238"/>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19519962" y="11066702"/>
              <a:ext cx="47961" cy="42309"/>
            </a:xfrm>
            <a:custGeom>
              <a:rect b="b" l="l" r="r" t="t"/>
              <a:pathLst>
                <a:path extrusionOk="0" h="524" w="594">
                  <a:moveTo>
                    <a:pt x="68" y="1"/>
                  </a:moveTo>
                  <a:cubicBezTo>
                    <a:pt x="60" y="96"/>
                    <a:pt x="40" y="230"/>
                    <a:pt x="0" y="318"/>
                  </a:cubicBezTo>
                  <a:cubicBezTo>
                    <a:pt x="141" y="449"/>
                    <a:pt x="334" y="523"/>
                    <a:pt x="526" y="523"/>
                  </a:cubicBezTo>
                  <a:cubicBezTo>
                    <a:pt x="548" y="523"/>
                    <a:pt x="571" y="522"/>
                    <a:pt x="594" y="520"/>
                  </a:cubicBezTo>
                  <a:cubicBezTo>
                    <a:pt x="487" y="296"/>
                    <a:pt x="293" y="106"/>
                    <a:pt x="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19526180" y="11145103"/>
              <a:ext cx="82034" cy="63625"/>
            </a:xfrm>
            <a:custGeom>
              <a:rect b="b" l="l" r="r" t="t"/>
              <a:pathLst>
                <a:path extrusionOk="0" h="788" w="1016">
                  <a:moveTo>
                    <a:pt x="16" y="0"/>
                  </a:moveTo>
                  <a:cubicBezTo>
                    <a:pt x="11" y="2"/>
                    <a:pt x="6" y="3"/>
                    <a:pt x="1" y="6"/>
                  </a:cubicBezTo>
                  <a:cubicBezTo>
                    <a:pt x="71" y="216"/>
                    <a:pt x="224" y="394"/>
                    <a:pt x="407" y="521"/>
                  </a:cubicBezTo>
                  <a:cubicBezTo>
                    <a:pt x="589" y="648"/>
                    <a:pt x="800" y="729"/>
                    <a:pt x="1015" y="787"/>
                  </a:cubicBezTo>
                  <a:cubicBezTo>
                    <a:pt x="1012" y="782"/>
                    <a:pt x="1010" y="777"/>
                    <a:pt x="1006" y="773"/>
                  </a:cubicBezTo>
                  <a:cubicBezTo>
                    <a:pt x="702" y="480"/>
                    <a:pt x="382" y="203"/>
                    <a:pt x="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19581165" y="11025120"/>
              <a:ext cx="17602" cy="122163"/>
            </a:xfrm>
            <a:custGeom>
              <a:rect b="b" l="l" r="r" t="t"/>
              <a:pathLst>
                <a:path extrusionOk="0" h="1513" w="218">
                  <a:moveTo>
                    <a:pt x="197" y="1"/>
                  </a:moveTo>
                  <a:cubicBezTo>
                    <a:pt x="16" y="362"/>
                    <a:pt x="0" y="777"/>
                    <a:pt x="45" y="1184"/>
                  </a:cubicBezTo>
                  <a:cubicBezTo>
                    <a:pt x="59" y="1295"/>
                    <a:pt x="75" y="1404"/>
                    <a:pt x="94" y="1512"/>
                  </a:cubicBezTo>
                  <a:cubicBezTo>
                    <a:pt x="97" y="1507"/>
                    <a:pt x="99" y="1503"/>
                    <a:pt x="103" y="1497"/>
                  </a:cubicBezTo>
                  <a:cubicBezTo>
                    <a:pt x="216" y="1014"/>
                    <a:pt x="218" y="510"/>
                    <a:pt x="201" y="10"/>
                  </a:cubicBezTo>
                  <a:cubicBezTo>
                    <a:pt x="200" y="6"/>
                    <a:pt x="199" y="3"/>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19529167" y="10946477"/>
              <a:ext cx="24142" cy="128461"/>
            </a:xfrm>
            <a:custGeom>
              <a:rect b="b" l="l" r="r" t="t"/>
              <a:pathLst>
                <a:path extrusionOk="0" h="1591" w="299">
                  <a:moveTo>
                    <a:pt x="68" y="0"/>
                  </a:moveTo>
                  <a:lnTo>
                    <a:pt x="68" y="0"/>
                  </a:lnTo>
                  <a:cubicBezTo>
                    <a:pt x="0" y="538"/>
                    <a:pt x="78" y="1094"/>
                    <a:pt x="293" y="1591"/>
                  </a:cubicBezTo>
                  <a:cubicBezTo>
                    <a:pt x="295" y="1586"/>
                    <a:pt x="297" y="1582"/>
                    <a:pt x="299" y="1578"/>
                  </a:cubicBezTo>
                  <a:cubicBezTo>
                    <a:pt x="231" y="1051"/>
                    <a:pt x="154" y="525"/>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19519962" y="11080994"/>
              <a:ext cx="46750" cy="27856"/>
            </a:xfrm>
            <a:custGeom>
              <a:rect b="b" l="l" r="r" t="t"/>
              <a:pathLst>
                <a:path extrusionOk="0" h="345" w="579">
                  <a:moveTo>
                    <a:pt x="43" y="0"/>
                  </a:moveTo>
                  <a:cubicBezTo>
                    <a:pt x="32" y="51"/>
                    <a:pt x="18" y="100"/>
                    <a:pt x="0" y="141"/>
                  </a:cubicBezTo>
                  <a:cubicBezTo>
                    <a:pt x="140" y="271"/>
                    <a:pt x="332" y="345"/>
                    <a:pt x="524" y="345"/>
                  </a:cubicBezTo>
                  <a:cubicBezTo>
                    <a:pt x="542" y="345"/>
                    <a:pt x="559" y="344"/>
                    <a:pt x="577" y="343"/>
                  </a:cubicBezTo>
                  <a:lnTo>
                    <a:pt x="577" y="343"/>
                  </a:lnTo>
                  <a:cubicBezTo>
                    <a:pt x="577" y="343"/>
                    <a:pt x="578" y="344"/>
                    <a:pt x="578" y="344"/>
                  </a:cubicBezTo>
                  <a:lnTo>
                    <a:pt x="578" y="343"/>
                  </a:lnTo>
                  <a:cubicBezTo>
                    <a:pt x="578" y="343"/>
                    <a:pt x="577" y="343"/>
                    <a:pt x="577" y="343"/>
                  </a:cubicBezTo>
                  <a:lnTo>
                    <a:pt x="577" y="343"/>
                  </a:lnTo>
                  <a:cubicBezTo>
                    <a:pt x="401" y="226"/>
                    <a:pt x="222" y="112"/>
                    <a:pt x="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0248018" y="11061454"/>
              <a:ext cx="71296" cy="42228"/>
            </a:xfrm>
            <a:custGeom>
              <a:rect b="b" l="l" r="r" t="t"/>
              <a:pathLst>
                <a:path extrusionOk="0" h="523" w="883">
                  <a:moveTo>
                    <a:pt x="571" y="1"/>
                  </a:moveTo>
                  <a:cubicBezTo>
                    <a:pt x="384" y="179"/>
                    <a:pt x="194" y="353"/>
                    <a:pt x="0" y="522"/>
                  </a:cubicBezTo>
                  <a:cubicBezTo>
                    <a:pt x="293" y="424"/>
                    <a:pt x="587" y="329"/>
                    <a:pt x="883" y="242"/>
                  </a:cubicBezTo>
                  <a:cubicBezTo>
                    <a:pt x="829" y="202"/>
                    <a:pt x="773" y="163"/>
                    <a:pt x="719" y="123"/>
                  </a:cubicBezTo>
                  <a:cubicBezTo>
                    <a:pt x="667" y="83"/>
                    <a:pt x="619" y="43"/>
                    <a:pt x="571" y="1"/>
                  </a:cubicBezTo>
                  <a:close/>
                </a:path>
              </a:pathLst>
            </a:custGeom>
            <a:solidFill>
              <a:srgbClr val="F34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19613059" y="10760042"/>
              <a:ext cx="681063" cy="619941"/>
            </a:xfrm>
            <a:custGeom>
              <a:rect b="b" l="l" r="r" t="t"/>
              <a:pathLst>
                <a:path extrusionOk="0" h="7678" w="8435">
                  <a:moveTo>
                    <a:pt x="6893" y="1"/>
                  </a:moveTo>
                  <a:cubicBezTo>
                    <a:pt x="6445" y="1090"/>
                    <a:pt x="5772" y="2086"/>
                    <a:pt x="4978" y="2961"/>
                  </a:cubicBezTo>
                  <a:cubicBezTo>
                    <a:pt x="4507" y="3479"/>
                    <a:pt x="3995" y="3957"/>
                    <a:pt x="3482" y="4434"/>
                  </a:cubicBezTo>
                  <a:cubicBezTo>
                    <a:pt x="2322" y="5515"/>
                    <a:pt x="1162" y="6597"/>
                    <a:pt x="1" y="7678"/>
                  </a:cubicBezTo>
                  <a:cubicBezTo>
                    <a:pt x="2302" y="7108"/>
                    <a:pt x="4656" y="6518"/>
                    <a:pt x="6629" y="5204"/>
                  </a:cubicBezTo>
                  <a:cubicBezTo>
                    <a:pt x="6985" y="4968"/>
                    <a:pt x="7323" y="4710"/>
                    <a:pt x="7650" y="4436"/>
                  </a:cubicBezTo>
                  <a:cubicBezTo>
                    <a:pt x="7619" y="4410"/>
                    <a:pt x="7587" y="4385"/>
                    <a:pt x="7557" y="4359"/>
                  </a:cubicBezTo>
                  <a:cubicBezTo>
                    <a:pt x="7659" y="4322"/>
                    <a:pt x="7761" y="4289"/>
                    <a:pt x="7863" y="4255"/>
                  </a:cubicBezTo>
                  <a:cubicBezTo>
                    <a:pt x="8058" y="4086"/>
                    <a:pt x="8248" y="3913"/>
                    <a:pt x="8435" y="3734"/>
                  </a:cubicBezTo>
                  <a:cubicBezTo>
                    <a:pt x="8392" y="3697"/>
                    <a:pt x="8350" y="3658"/>
                    <a:pt x="8310" y="3619"/>
                  </a:cubicBezTo>
                  <a:cubicBezTo>
                    <a:pt x="7848" y="3169"/>
                    <a:pt x="7524" y="2580"/>
                    <a:pt x="7312" y="1966"/>
                  </a:cubicBezTo>
                  <a:cubicBezTo>
                    <a:pt x="7095" y="1331"/>
                    <a:pt x="6986" y="666"/>
                    <a:pt x="6893"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19440431" y="10808165"/>
              <a:ext cx="170044" cy="589178"/>
            </a:xfrm>
            <a:custGeom>
              <a:rect b="b" l="l" r="r" t="t"/>
              <a:pathLst>
                <a:path extrusionOk="0" h="7297" w="2106">
                  <a:moveTo>
                    <a:pt x="0" y="1"/>
                  </a:moveTo>
                  <a:cubicBezTo>
                    <a:pt x="692" y="1256"/>
                    <a:pt x="1386" y="2707"/>
                    <a:pt x="825" y="4026"/>
                  </a:cubicBezTo>
                  <a:cubicBezTo>
                    <a:pt x="740" y="4225"/>
                    <a:pt x="634" y="4399"/>
                    <a:pt x="510" y="4555"/>
                  </a:cubicBezTo>
                  <a:cubicBezTo>
                    <a:pt x="418" y="4671"/>
                    <a:pt x="313" y="4777"/>
                    <a:pt x="202" y="4874"/>
                  </a:cubicBezTo>
                  <a:cubicBezTo>
                    <a:pt x="862" y="5622"/>
                    <a:pt x="1449" y="6434"/>
                    <a:pt x="1949" y="7297"/>
                  </a:cubicBezTo>
                  <a:cubicBezTo>
                    <a:pt x="2106" y="4754"/>
                    <a:pt x="1423" y="2165"/>
                    <a:pt x="40" y="26"/>
                  </a:cubicBezTo>
                  <a:cubicBezTo>
                    <a:pt x="27" y="17"/>
                    <a:pt x="14" y="9"/>
                    <a:pt x="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19478542" y="11448776"/>
              <a:ext cx="221396" cy="201695"/>
            </a:xfrm>
            <a:custGeom>
              <a:rect b="b" l="l" r="r" t="t"/>
              <a:pathLst>
                <a:path extrusionOk="0" h="2498" w="2742">
                  <a:moveTo>
                    <a:pt x="1370" y="1"/>
                  </a:moveTo>
                  <a:cubicBezTo>
                    <a:pt x="1051" y="1"/>
                    <a:pt x="731" y="122"/>
                    <a:pt x="488" y="366"/>
                  </a:cubicBezTo>
                  <a:cubicBezTo>
                    <a:pt x="0" y="853"/>
                    <a:pt x="0" y="1645"/>
                    <a:pt x="488" y="2132"/>
                  </a:cubicBezTo>
                  <a:cubicBezTo>
                    <a:pt x="731" y="2376"/>
                    <a:pt x="1051" y="2498"/>
                    <a:pt x="1370" y="2498"/>
                  </a:cubicBezTo>
                  <a:cubicBezTo>
                    <a:pt x="1690" y="2498"/>
                    <a:pt x="2010" y="2376"/>
                    <a:pt x="2254" y="2132"/>
                  </a:cubicBezTo>
                  <a:cubicBezTo>
                    <a:pt x="2741" y="1645"/>
                    <a:pt x="2741" y="853"/>
                    <a:pt x="2254" y="366"/>
                  </a:cubicBezTo>
                  <a:cubicBezTo>
                    <a:pt x="2010" y="122"/>
                    <a:pt x="1690"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19514391" y="11474856"/>
              <a:ext cx="149535" cy="149616"/>
            </a:xfrm>
            <a:custGeom>
              <a:rect b="b" l="l" r="r" t="t"/>
              <a:pathLst>
                <a:path extrusionOk="0" h="1853" w="1852">
                  <a:moveTo>
                    <a:pt x="926" y="0"/>
                  </a:moveTo>
                  <a:cubicBezTo>
                    <a:pt x="416" y="0"/>
                    <a:pt x="1" y="415"/>
                    <a:pt x="1" y="927"/>
                  </a:cubicBezTo>
                  <a:cubicBezTo>
                    <a:pt x="1" y="1437"/>
                    <a:pt x="416" y="1852"/>
                    <a:pt x="926" y="1852"/>
                  </a:cubicBezTo>
                  <a:cubicBezTo>
                    <a:pt x="1438" y="1852"/>
                    <a:pt x="1852" y="1437"/>
                    <a:pt x="1852" y="927"/>
                  </a:cubicBezTo>
                  <a:cubicBezTo>
                    <a:pt x="1852" y="415"/>
                    <a:pt x="1438" y="0"/>
                    <a:pt x="926"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19525614" y="11491650"/>
              <a:ext cx="127169" cy="115946"/>
            </a:xfrm>
            <a:custGeom>
              <a:rect b="b" l="l" r="r" t="t"/>
              <a:pathLst>
                <a:path extrusionOk="0" h="1436" w="1575">
                  <a:moveTo>
                    <a:pt x="787" y="1"/>
                  </a:moveTo>
                  <a:cubicBezTo>
                    <a:pt x="604" y="1"/>
                    <a:pt x="420" y="71"/>
                    <a:pt x="280" y="212"/>
                  </a:cubicBezTo>
                  <a:cubicBezTo>
                    <a:pt x="0" y="492"/>
                    <a:pt x="0" y="945"/>
                    <a:pt x="280" y="1225"/>
                  </a:cubicBezTo>
                  <a:cubicBezTo>
                    <a:pt x="420" y="1365"/>
                    <a:pt x="604" y="1435"/>
                    <a:pt x="787" y="1435"/>
                  </a:cubicBezTo>
                  <a:cubicBezTo>
                    <a:pt x="971" y="1435"/>
                    <a:pt x="1154" y="1365"/>
                    <a:pt x="1294" y="1225"/>
                  </a:cubicBezTo>
                  <a:cubicBezTo>
                    <a:pt x="1574" y="945"/>
                    <a:pt x="1574" y="492"/>
                    <a:pt x="1294" y="212"/>
                  </a:cubicBezTo>
                  <a:cubicBezTo>
                    <a:pt x="1154" y="71"/>
                    <a:pt x="971" y="1"/>
                    <a:pt x="787"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19559526" y="11384586"/>
              <a:ext cx="82519" cy="82600"/>
            </a:xfrm>
            <a:custGeom>
              <a:rect b="b" l="l" r="r" t="t"/>
              <a:pathLst>
                <a:path extrusionOk="0" h="1023" w="1022">
                  <a:moveTo>
                    <a:pt x="511" y="247"/>
                  </a:moveTo>
                  <a:cubicBezTo>
                    <a:pt x="657" y="247"/>
                    <a:pt x="776" y="365"/>
                    <a:pt x="776" y="512"/>
                  </a:cubicBezTo>
                  <a:cubicBezTo>
                    <a:pt x="776" y="658"/>
                    <a:pt x="657" y="777"/>
                    <a:pt x="511" y="777"/>
                  </a:cubicBezTo>
                  <a:cubicBezTo>
                    <a:pt x="364" y="777"/>
                    <a:pt x="245" y="658"/>
                    <a:pt x="245" y="512"/>
                  </a:cubicBezTo>
                  <a:cubicBezTo>
                    <a:pt x="245" y="365"/>
                    <a:pt x="364" y="247"/>
                    <a:pt x="511" y="247"/>
                  </a:cubicBezTo>
                  <a:close/>
                  <a:moveTo>
                    <a:pt x="511" y="1"/>
                  </a:moveTo>
                  <a:cubicBezTo>
                    <a:pt x="229" y="1"/>
                    <a:pt x="1" y="230"/>
                    <a:pt x="1" y="511"/>
                  </a:cubicBezTo>
                  <a:cubicBezTo>
                    <a:pt x="1" y="793"/>
                    <a:pt x="229" y="1023"/>
                    <a:pt x="511" y="1023"/>
                  </a:cubicBezTo>
                  <a:cubicBezTo>
                    <a:pt x="793" y="1023"/>
                    <a:pt x="1021" y="793"/>
                    <a:pt x="1021" y="511"/>
                  </a:cubicBezTo>
                  <a:cubicBezTo>
                    <a:pt x="1021" y="230"/>
                    <a:pt x="79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19569781" y="11395001"/>
              <a:ext cx="61929" cy="61849"/>
            </a:xfrm>
            <a:custGeom>
              <a:rect b="b" l="l" r="r" t="t"/>
              <a:pathLst>
                <a:path extrusionOk="0" h="766" w="767">
                  <a:moveTo>
                    <a:pt x="384" y="118"/>
                  </a:moveTo>
                  <a:cubicBezTo>
                    <a:pt x="530" y="118"/>
                    <a:pt x="649" y="236"/>
                    <a:pt x="649" y="382"/>
                  </a:cubicBezTo>
                  <a:cubicBezTo>
                    <a:pt x="649" y="529"/>
                    <a:pt x="530" y="648"/>
                    <a:pt x="384" y="648"/>
                  </a:cubicBezTo>
                  <a:cubicBezTo>
                    <a:pt x="237" y="648"/>
                    <a:pt x="118" y="529"/>
                    <a:pt x="118" y="382"/>
                  </a:cubicBezTo>
                  <a:cubicBezTo>
                    <a:pt x="118" y="236"/>
                    <a:pt x="237" y="118"/>
                    <a:pt x="384" y="118"/>
                  </a:cubicBezTo>
                  <a:close/>
                  <a:moveTo>
                    <a:pt x="384" y="0"/>
                  </a:moveTo>
                  <a:cubicBezTo>
                    <a:pt x="172" y="0"/>
                    <a:pt x="1" y="172"/>
                    <a:pt x="1" y="382"/>
                  </a:cubicBezTo>
                  <a:cubicBezTo>
                    <a:pt x="1" y="594"/>
                    <a:pt x="172" y="765"/>
                    <a:pt x="384" y="765"/>
                  </a:cubicBezTo>
                  <a:cubicBezTo>
                    <a:pt x="595" y="765"/>
                    <a:pt x="766" y="594"/>
                    <a:pt x="766" y="382"/>
                  </a:cubicBezTo>
                  <a:cubicBezTo>
                    <a:pt x="766" y="172"/>
                    <a:pt x="595" y="0"/>
                    <a:pt x="3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0032516" y="12860962"/>
              <a:ext cx="484" cy="15745"/>
            </a:xfrm>
            <a:custGeom>
              <a:rect b="b" l="l" r="r" t="t"/>
              <a:pathLst>
                <a:path extrusionOk="0" h="195" w="6">
                  <a:moveTo>
                    <a:pt x="5" y="0"/>
                  </a:moveTo>
                  <a:cubicBezTo>
                    <a:pt x="3" y="65"/>
                    <a:pt x="2" y="130"/>
                    <a:pt x="1" y="195"/>
                  </a:cubicBezTo>
                  <a:cubicBezTo>
                    <a:pt x="2" y="130"/>
                    <a:pt x="3" y="65"/>
                    <a:pt x="5"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20049552" y="12617766"/>
              <a:ext cx="2584" cy="20186"/>
            </a:xfrm>
            <a:custGeom>
              <a:rect b="b" l="l" r="r" t="t"/>
              <a:pathLst>
                <a:path extrusionOk="0" h="250" w="32">
                  <a:moveTo>
                    <a:pt x="31" y="0"/>
                  </a:moveTo>
                  <a:cubicBezTo>
                    <a:pt x="20" y="84"/>
                    <a:pt x="10" y="166"/>
                    <a:pt x="0" y="250"/>
                  </a:cubicBezTo>
                  <a:cubicBezTo>
                    <a:pt x="10" y="166"/>
                    <a:pt x="20" y="84"/>
                    <a:pt x="31"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20062956" y="12521036"/>
              <a:ext cx="3472" cy="21316"/>
            </a:xfrm>
            <a:custGeom>
              <a:rect b="b" l="l" r="r" t="t"/>
              <a:pathLst>
                <a:path extrusionOk="0" h="264" w="43">
                  <a:moveTo>
                    <a:pt x="43" y="1"/>
                  </a:moveTo>
                  <a:cubicBezTo>
                    <a:pt x="29" y="89"/>
                    <a:pt x="14" y="175"/>
                    <a:pt x="0" y="263"/>
                  </a:cubicBezTo>
                  <a:cubicBezTo>
                    <a:pt x="14" y="175"/>
                    <a:pt x="29" y="89"/>
                    <a:pt x="43"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7"/>
            <p:cNvSpPr/>
            <p:nvPr/>
          </p:nvSpPr>
          <p:spPr>
            <a:xfrm>
              <a:off x="20080073" y="12424872"/>
              <a:ext cx="4683" cy="22285"/>
            </a:xfrm>
            <a:custGeom>
              <a:rect b="b" l="l" r="r" t="t"/>
              <a:pathLst>
                <a:path extrusionOk="0" h="276" w="58">
                  <a:moveTo>
                    <a:pt x="57" y="1"/>
                  </a:moveTo>
                  <a:cubicBezTo>
                    <a:pt x="37" y="92"/>
                    <a:pt x="19" y="183"/>
                    <a:pt x="0" y="275"/>
                  </a:cubicBezTo>
                  <a:cubicBezTo>
                    <a:pt x="19" y="183"/>
                    <a:pt x="37" y="92"/>
                    <a:pt x="57"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7"/>
            <p:cNvSpPr/>
            <p:nvPr/>
          </p:nvSpPr>
          <p:spPr>
            <a:xfrm>
              <a:off x="20071030" y="12472914"/>
              <a:ext cx="4037" cy="21720"/>
            </a:xfrm>
            <a:custGeom>
              <a:rect b="b" l="l" r="r" t="t"/>
              <a:pathLst>
                <a:path extrusionOk="0" h="269" w="50">
                  <a:moveTo>
                    <a:pt x="49" y="1"/>
                  </a:moveTo>
                  <a:cubicBezTo>
                    <a:pt x="33" y="90"/>
                    <a:pt x="17" y="180"/>
                    <a:pt x="0" y="269"/>
                  </a:cubicBezTo>
                  <a:cubicBezTo>
                    <a:pt x="17" y="180"/>
                    <a:pt x="33" y="90"/>
                    <a:pt x="49"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7"/>
            <p:cNvSpPr/>
            <p:nvPr/>
          </p:nvSpPr>
          <p:spPr>
            <a:xfrm>
              <a:off x="20039863" y="12714818"/>
              <a:ext cx="1696" cy="18974"/>
            </a:xfrm>
            <a:custGeom>
              <a:rect b="b" l="l" r="r" t="t"/>
              <a:pathLst>
                <a:path extrusionOk="0" h="235" w="21">
                  <a:moveTo>
                    <a:pt x="21" y="0"/>
                  </a:moveTo>
                  <a:cubicBezTo>
                    <a:pt x="14" y="78"/>
                    <a:pt x="7" y="156"/>
                    <a:pt x="1" y="234"/>
                  </a:cubicBezTo>
                  <a:cubicBezTo>
                    <a:pt x="7" y="156"/>
                    <a:pt x="14" y="78"/>
                    <a:pt x="21"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7"/>
            <p:cNvSpPr/>
            <p:nvPr/>
          </p:nvSpPr>
          <p:spPr>
            <a:xfrm>
              <a:off x="20036553" y="12763587"/>
              <a:ext cx="1211" cy="17925"/>
            </a:xfrm>
            <a:custGeom>
              <a:rect b="b" l="l" r="r" t="t"/>
              <a:pathLst>
                <a:path extrusionOk="0" h="222" w="15">
                  <a:moveTo>
                    <a:pt x="14" y="0"/>
                  </a:moveTo>
                  <a:lnTo>
                    <a:pt x="14" y="0"/>
                  </a:lnTo>
                  <a:cubicBezTo>
                    <a:pt x="9" y="74"/>
                    <a:pt x="4" y="148"/>
                    <a:pt x="0" y="222"/>
                  </a:cubicBezTo>
                  <a:cubicBezTo>
                    <a:pt x="4" y="149"/>
                    <a:pt x="9" y="74"/>
                    <a:pt x="14"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20034050" y="12812194"/>
              <a:ext cx="807" cy="17037"/>
            </a:xfrm>
            <a:custGeom>
              <a:rect b="b" l="l" r="r" t="t"/>
              <a:pathLst>
                <a:path extrusionOk="0" h="211" w="10">
                  <a:moveTo>
                    <a:pt x="9" y="1"/>
                  </a:moveTo>
                  <a:cubicBezTo>
                    <a:pt x="6" y="71"/>
                    <a:pt x="4" y="141"/>
                    <a:pt x="0" y="210"/>
                  </a:cubicBezTo>
                  <a:cubicBezTo>
                    <a:pt x="4" y="141"/>
                    <a:pt x="6" y="71"/>
                    <a:pt x="9"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20044223" y="12666211"/>
              <a:ext cx="2099" cy="19620"/>
            </a:xfrm>
            <a:custGeom>
              <a:rect b="b" l="l" r="r" t="t"/>
              <a:pathLst>
                <a:path extrusionOk="0" h="243" w="26">
                  <a:moveTo>
                    <a:pt x="26" y="1"/>
                  </a:moveTo>
                  <a:cubicBezTo>
                    <a:pt x="17" y="82"/>
                    <a:pt x="9" y="162"/>
                    <a:pt x="1" y="242"/>
                  </a:cubicBezTo>
                  <a:cubicBezTo>
                    <a:pt x="9" y="162"/>
                    <a:pt x="17" y="82"/>
                    <a:pt x="26"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20090085" y="12377153"/>
              <a:ext cx="5087" cy="22608"/>
            </a:xfrm>
            <a:custGeom>
              <a:rect b="b" l="l" r="r" t="t"/>
              <a:pathLst>
                <a:path extrusionOk="0" h="280" w="63">
                  <a:moveTo>
                    <a:pt x="63" y="0"/>
                  </a:moveTo>
                  <a:cubicBezTo>
                    <a:pt x="42" y="94"/>
                    <a:pt x="20" y="186"/>
                    <a:pt x="0" y="279"/>
                  </a:cubicBezTo>
                  <a:cubicBezTo>
                    <a:pt x="20" y="186"/>
                    <a:pt x="42" y="94"/>
                    <a:pt x="63"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20055770" y="12569401"/>
              <a:ext cx="3068" cy="20670"/>
            </a:xfrm>
            <a:custGeom>
              <a:rect b="b" l="l" r="r" t="t"/>
              <a:pathLst>
                <a:path extrusionOk="0" h="256" w="38">
                  <a:moveTo>
                    <a:pt x="38" y="0"/>
                  </a:moveTo>
                  <a:cubicBezTo>
                    <a:pt x="24" y="86"/>
                    <a:pt x="12" y="170"/>
                    <a:pt x="0" y="256"/>
                  </a:cubicBezTo>
                  <a:cubicBezTo>
                    <a:pt x="12" y="170"/>
                    <a:pt x="24" y="86"/>
                    <a:pt x="38"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20186088" y="12046997"/>
              <a:ext cx="10416" cy="26968"/>
            </a:xfrm>
            <a:custGeom>
              <a:rect b="b" l="l" r="r" t="t"/>
              <a:pathLst>
                <a:path extrusionOk="0" h="334" w="129">
                  <a:moveTo>
                    <a:pt x="128" y="1"/>
                  </a:moveTo>
                  <a:cubicBezTo>
                    <a:pt x="85" y="112"/>
                    <a:pt x="42" y="222"/>
                    <a:pt x="1" y="333"/>
                  </a:cubicBezTo>
                  <a:cubicBezTo>
                    <a:pt x="42" y="222"/>
                    <a:pt x="85" y="112"/>
                    <a:pt x="128"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20203609" y="11998632"/>
              <a:ext cx="12192" cy="29875"/>
            </a:xfrm>
            <a:custGeom>
              <a:rect b="b" l="l" r="r" t="t"/>
              <a:pathLst>
                <a:path extrusionOk="0" h="370" w="151">
                  <a:moveTo>
                    <a:pt x="151" y="0"/>
                  </a:moveTo>
                  <a:cubicBezTo>
                    <a:pt x="100" y="123"/>
                    <a:pt x="48" y="246"/>
                    <a:pt x="0" y="369"/>
                  </a:cubicBezTo>
                  <a:cubicBezTo>
                    <a:pt x="48" y="246"/>
                    <a:pt x="100" y="123"/>
                    <a:pt x="151"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20100985" y="12329596"/>
              <a:ext cx="5733" cy="22931"/>
            </a:xfrm>
            <a:custGeom>
              <a:rect b="b" l="l" r="r" t="t"/>
              <a:pathLst>
                <a:path extrusionOk="0" h="284" w="71">
                  <a:moveTo>
                    <a:pt x="70" y="0"/>
                  </a:moveTo>
                  <a:cubicBezTo>
                    <a:pt x="46" y="95"/>
                    <a:pt x="22" y="189"/>
                    <a:pt x="0" y="283"/>
                  </a:cubicBezTo>
                  <a:cubicBezTo>
                    <a:pt x="23" y="189"/>
                    <a:pt x="46" y="95"/>
                    <a:pt x="70"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20169536" y="12094070"/>
              <a:ext cx="9285" cy="25595"/>
            </a:xfrm>
            <a:custGeom>
              <a:rect b="b" l="l" r="r" t="t"/>
              <a:pathLst>
                <a:path extrusionOk="0" h="317" w="115">
                  <a:moveTo>
                    <a:pt x="115" y="0"/>
                  </a:moveTo>
                  <a:cubicBezTo>
                    <a:pt x="76" y="106"/>
                    <a:pt x="38" y="211"/>
                    <a:pt x="1" y="317"/>
                  </a:cubicBezTo>
                  <a:cubicBezTo>
                    <a:pt x="38" y="211"/>
                    <a:pt x="76" y="106"/>
                    <a:pt x="115"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20112855" y="12282039"/>
              <a:ext cx="6379" cy="23415"/>
            </a:xfrm>
            <a:custGeom>
              <a:rect b="b" l="l" r="r" t="t"/>
              <a:pathLst>
                <a:path extrusionOk="0" h="290" w="79">
                  <a:moveTo>
                    <a:pt x="78" y="1"/>
                  </a:moveTo>
                  <a:cubicBezTo>
                    <a:pt x="52" y="97"/>
                    <a:pt x="25" y="193"/>
                    <a:pt x="0" y="289"/>
                  </a:cubicBezTo>
                  <a:cubicBezTo>
                    <a:pt x="25" y="193"/>
                    <a:pt x="52" y="97"/>
                    <a:pt x="78"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20125612" y="12234804"/>
              <a:ext cx="6944" cy="23819"/>
            </a:xfrm>
            <a:custGeom>
              <a:rect b="b" l="l" r="r" t="t"/>
              <a:pathLst>
                <a:path extrusionOk="0" h="295" w="86">
                  <a:moveTo>
                    <a:pt x="86" y="1"/>
                  </a:moveTo>
                  <a:cubicBezTo>
                    <a:pt x="57" y="98"/>
                    <a:pt x="28" y="196"/>
                    <a:pt x="0" y="295"/>
                  </a:cubicBezTo>
                  <a:cubicBezTo>
                    <a:pt x="28" y="196"/>
                    <a:pt x="57" y="98"/>
                    <a:pt x="86"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20139338" y="12187812"/>
              <a:ext cx="7590" cy="24223"/>
            </a:xfrm>
            <a:custGeom>
              <a:rect b="b" l="l" r="r" t="t"/>
              <a:pathLst>
                <a:path extrusionOk="0" h="300" w="94">
                  <a:moveTo>
                    <a:pt x="94" y="1"/>
                  </a:moveTo>
                  <a:cubicBezTo>
                    <a:pt x="63" y="100"/>
                    <a:pt x="31" y="199"/>
                    <a:pt x="0" y="299"/>
                  </a:cubicBezTo>
                  <a:cubicBezTo>
                    <a:pt x="31" y="199"/>
                    <a:pt x="63" y="100"/>
                    <a:pt x="94"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20153953" y="12140901"/>
              <a:ext cx="8397" cy="24788"/>
            </a:xfrm>
            <a:custGeom>
              <a:rect b="b" l="l" r="r" t="t"/>
              <a:pathLst>
                <a:path extrusionOk="0" h="307" w="104">
                  <a:moveTo>
                    <a:pt x="104" y="0"/>
                  </a:moveTo>
                  <a:cubicBezTo>
                    <a:pt x="70" y="102"/>
                    <a:pt x="34" y="204"/>
                    <a:pt x="0" y="306"/>
                  </a:cubicBezTo>
                  <a:cubicBezTo>
                    <a:pt x="34" y="204"/>
                    <a:pt x="70" y="102"/>
                    <a:pt x="104"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20221938" y="11938641"/>
              <a:ext cx="19378" cy="44812"/>
            </a:xfrm>
            <a:custGeom>
              <a:rect b="b" l="l" r="r" t="t"/>
              <a:pathLst>
                <a:path extrusionOk="0" h="555" w="240">
                  <a:moveTo>
                    <a:pt x="240" y="0"/>
                  </a:moveTo>
                  <a:cubicBezTo>
                    <a:pt x="158" y="185"/>
                    <a:pt x="78" y="369"/>
                    <a:pt x="0" y="555"/>
                  </a:cubicBezTo>
                  <a:cubicBezTo>
                    <a:pt x="78" y="369"/>
                    <a:pt x="158" y="185"/>
                    <a:pt x="240"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20034857" y="13055794"/>
              <a:ext cx="323" cy="5490"/>
            </a:xfrm>
            <a:custGeom>
              <a:rect b="b" l="l" r="r" t="t"/>
              <a:pathLst>
                <a:path extrusionOk="0" h="68" w="4">
                  <a:moveTo>
                    <a:pt x="0" y="1"/>
                  </a:moveTo>
                  <a:cubicBezTo>
                    <a:pt x="1" y="23"/>
                    <a:pt x="2" y="46"/>
                    <a:pt x="4" y="68"/>
                  </a:cubicBezTo>
                  <a:cubicBezTo>
                    <a:pt x="2" y="46"/>
                    <a:pt x="1" y="23"/>
                    <a:pt x="0"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20553305" y="11353581"/>
              <a:ext cx="8074" cy="5975"/>
            </a:xfrm>
            <a:custGeom>
              <a:rect b="b" l="l" r="r" t="t"/>
              <a:pathLst>
                <a:path extrusionOk="0" h="74" w="100">
                  <a:moveTo>
                    <a:pt x="0" y="1"/>
                  </a:moveTo>
                  <a:cubicBezTo>
                    <a:pt x="33" y="25"/>
                    <a:pt x="66" y="48"/>
                    <a:pt x="99" y="73"/>
                  </a:cubicBezTo>
                  <a:cubicBezTo>
                    <a:pt x="66" y="48"/>
                    <a:pt x="33" y="25"/>
                    <a:pt x="0"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20481283" y="11302551"/>
              <a:ext cx="2422" cy="1776"/>
            </a:xfrm>
            <a:custGeom>
              <a:rect b="b" l="l" r="r" t="t"/>
              <a:pathLst>
                <a:path extrusionOk="0" h="22" w="30">
                  <a:moveTo>
                    <a:pt x="0" y="1"/>
                  </a:moveTo>
                  <a:lnTo>
                    <a:pt x="30" y="21"/>
                  </a:ln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20032920" y="13007187"/>
              <a:ext cx="404" cy="9528"/>
            </a:xfrm>
            <a:custGeom>
              <a:rect b="b" l="l" r="r" t="t"/>
              <a:pathLst>
                <a:path extrusionOk="0" h="118" w="5">
                  <a:moveTo>
                    <a:pt x="0" y="0"/>
                  </a:moveTo>
                  <a:cubicBezTo>
                    <a:pt x="1" y="40"/>
                    <a:pt x="3" y="79"/>
                    <a:pt x="4" y="118"/>
                  </a:cubicBezTo>
                  <a:cubicBezTo>
                    <a:pt x="3" y="79"/>
                    <a:pt x="1" y="40"/>
                    <a:pt x="0"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0502922" y="11317731"/>
              <a:ext cx="6944" cy="4845"/>
            </a:xfrm>
            <a:custGeom>
              <a:rect b="b" l="l" r="r" t="t"/>
              <a:pathLst>
                <a:path extrusionOk="0" h="60" w="86">
                  <a:moveTo>
                    <a:pt x="1" y="0"/>
                  </a:moveTo>
                  <a:lnTo>
                    <a:pt x="1" y="0"/>
                  </a:lnTo>
                  <a:cubicBezTo>
                    <a:pt x="28" y="20"/>
                    <a:pt x="57" y="40"/>
                    <a:pt x="85" y="60"/>
                  </a:cubicBezTo>
                  <a:cubicBezTo>
                    <a:pt x="57" y="40"/>
                    <a:pt x="29" y="20"/>
                    <a:pt x="1"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20526983" y="11334687"/>
              <a:ext cx="8478" cy="6056"/>
            </a:xfrm>
            <a:custGeom>
              <a:rect b="b" l="l" r="r" t="t"/>
              <a:pathLst>
                <a:path extrusionOk="0" h="75" w="105">
                  <a:moveTo>
                    <a:pt x="0" y="1"/>
                  </a:moveTo>
                  <a:cubicBezTo>
                    <a:pt x="36" y="26"/>
                    <a:pt x="70" y="50"/>
                    <a:pt x="105" y="75"/>
                  </a:cubicBezTo>
                  <a:cubicBezTo>
                    <a:pt x="70" y="50"/>
                    <a:pt x="36" y="26"/>
                    <a:pt x="0"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20031951" y="12958418"/>
              <a:ext cx="323" cy="12354"/>
            </a:xfrm>
            <a:custGeom>
              <a:rect b="b" l="l" r="r" t="t"/>
              <a:pathLst>
                <a:path extrusionOk="0" h="153" w="4">
                  <a:moveTo>
                    <a:pt x="0" y="1"/>
                  </a:moveTo>
                  <a:cubicBezTo>
                    <a:pt x="1" y="51"/>
                    <a:pt x="2" y="102"/>
                    <a:pt x="3" y="152"/>
                  </a:cubicBezTo>
                  <a:cubicBezTo>
                    <a:pt x="2" y="102"/>
                    <a:pt x="1" y="51"/>
                    <a:pt x="0"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0031951" y="12909731"/>
              <a:ext cx="81" cy="14211"/>
            </a:xfrm>
            <a:custGeom>
              <a:rect b="b" l="l" r="r" t="t"/>
              <a:pathLst>
                <a:path extrusionOk="0" h="176" w="1">
                  <a:moveTo>
                    <a:pt x="0" y="176"/>
                  </a:moveTo>
                  <a:cubicBezTo>
                    <a:pt x="0" y="117"/>
                    <a:pt x="0" y="59"/>
                    <a:pt x="0" y="0"/>
                  </a:cubicBezTo>
                  <a:cubicBezTo>
                    <a:pt x="0" y="59"/>
                    <a:pt x="0" y="117"/>
                    <a:pt x="0" y="176"/>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20132475" y="12211954"/>
              <a:ext cx="6944" cy="22931"/>
            </a:xfrm>
            <a:custGeom>
              <a:rect b="b" l="l" r="r" t="t"/>
              <a:pathLst>
                <a:path extrusionOk="0" h="284" w="86">
                  <a:moveTo>
                    <a:pt x="85" y="0"/>
                  </a:moveTo>
                  <a:cubicBezTo>
                    <a:pt x="56" y="95"/>
                    <a:pt x="28" y="189"/>
                    <a:pt x="1" y="284"/>
                  </a:cubicBezTo>
                  <a:cubicBezTo>
                    <a:pt x="28" y="189"/>
                    <a:pt x="56" y="95"/>
                    <a:pt x="85"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20535380" y="11340662"/>
              <a:ext cx="18006" cy="13000"/>
            </a:xfrm>
            <a:custGeom>
              <a:rect b="b" l="l" r="r" t="t"/>
              <a:pathLst>
                <a:path extrusionOk="0" h="161" w="223">
                  <a:moveTo>
                    <a:pt x="1" y="1"/>
                  </a:moveTo>
                  <a:cubicBezTo>
                    <a:pt x="73" y="53"/>
                    <a:pt x="148" y="107"/>
                    <a:pt x="222" y="161"/>
                  </a:cubicBezTo>
                  <a:cubicBezTo>
                    <a:pt x="148" y="107"/>
                    <a:pt x="73" y="53"/>
                    <a:pt x="1"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0215721" y="11983372"/>
              <a:ext cx="6298" cy="15341"/>
            </a:xfrm>
            <a:custGeom>
              <a:rect b="b" l="l" r="r" t="t"/>
              <a:pathLst>
                <a:path extrusionOk="0" h="190" w="78">
                  <a:moveTo>
                    <a:pt x="77" y="1"/>
                  </a:moveTo>
                  <a:cubicBezTo>
                    <a:pt x="51" y="63"/>
                    <a:pt x="27" y="127"/>
                    <a:pt x="1" y="189"/>
                  </a:cubicBezTo>
                  <a:cubicBezTo>
                    <a:pt x="27" y="127"/>
                    <a:pt x="51" y="63"/>
                    <a:pt x="77"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20106637" y="12305373"/>
              <a:ext cx="6298" cy="24223"/>
            </a:xfrm>
            <a:custGeom>
              <a:rect b="b" l="l" r="r" t="t"/>
              <a:pathLst>
                <a:path extrusionOk="0" h="300" w="78">
                  <a:moveTo>
                    <a:pt x="77" y="0"/>
                  </a:moveTo>
                  <a:cubicBezTo>
                    <a:pt x="51" y="100"/>
                    <a:pt x="26" y="200"/>
                    <a:pt x="0" y="300"/>
                  </a:cubicBezTo>
                  <a:cubicBezTo>
                    <a:pt x="26" y="200"/>
                    <a:pt x="51" y="100"/>
                    <a:pt x="77"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20119153" y="12258542"/>
              <a:ext cx="6540" cy="23577"/>
            </a:xfrm>
            <a:custGeom>
              <a:rect b="b" l="l" r="r" t="t"/>
              <a:pathLst>
                <a:path extrusionOk="0" h="292" w="81">
                  <a:moveTo>
                    <a:pt x="80" y="1"/>
                  </a:moveTo>
                  <a:cubicBezTo>
                    <a:pt x="53" y="97"/>
                    <a:pt x="26" y="195"/>
                    <a:pt x="0" y="292"/>
                  </a:cubicBezTo>
                  <a:cubicBezTo>
                    <a:pt x="26" y="195"/>
                    <a:pt x="53" y="97"/>
                    <a:pt x="80"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19976965" y="11086404"/>
              <a:ext cx="610898" cy="2357358"/>
            </a:xfrm>
            <a:custGeom>
              <a:rect b="b" l="l" r="r" t="t"/>
              <a:pathLst>
                <a:path extrusionOk="0" h="29196" w="7566">
                  <a:moveTo>
                    <a:pt x="2686" y="0"/>
                  </a:moveTo>
                  <a:cubicBezTo>
                    <a:pt x="2469" y="93"/>
                    <a:pt x="2286" y="278"/>
                    <a:pt x="2053" y="317"/>
                  </a:cubicBezTo>
                  <a:cubicBezTo>
                    <a:pt x="3841" y="1623"/>
                    <a:pt x="5055" y="2370"/>
                    <a:pt x="6843" y="3676"/>
                  </a:cubicBezTo>
                  <a:cubicBezTo>
                    <a:pt x="3993" y="6947"/>
                    <a:pt x="2119" y="11040"/>
                    <a:pt x="1131" y="15265"/>
                  </a:cubicBezTo>
                  <a:cubicBezTo>
                    <a:pt x="144" y="19490"/>
                    <a:pt x="0" y="23878"/>
                    <a:pt x="317" y="28205"/>
                  </a:cubicBezTo>
                  <a:cubicBezTo>
                    <a:pt x="341" y="28538"/>
                    <a:pt x="371" y="28877"/>
                    <a:pt x="461" y="29195"/>
                  </a:cubicBezTo>
                  <a:cubicBezTo>
                    <a:pt x="749" y="29165"/>
                    <a:pt x="1037" y="29129"/>
                    <a:pt x="1324" y="29093"/>
                  </a:cubicBezTo>
                  <a:cubicBezTo>
                    <a:pt x="1002" y="27567"/>
                    <a:pt x="802" y="26016"/>
                    <a:pt x="721" y="24459"/>
                  </a:cubicBezTo>
                  <a:cubicBezTo>
                    <a:pt x="719" y="24437"/>
                    <a:pt x="718" y="24415"/>
                    <a:pt x="717" y="24392"/>
                  </a:cubicBezTo>
                  <a:cubicBezTo>
                    <a:pt x="708" y="24231"/>
                    <a:pt x="703" y="24069"/>
                    <a:pt x="697" y="23907"/>
                  </a:cubicBezTo>
                  <a:cubicBezTo>
                    <a:pt x="695" y="23868"/>
                    <a:pt x="694" y="23829"/>
                    <a:pt x="693" y="23789"/>
                  </a:cubicBezTo>
                  <a:cubicBezTo>
                    <a:pt x="689" y="23639"/>
                    <a:pt x="685" y="23489"/>
                    <a:pt x="683" y="23337"/>
                  </a:cubicBezTo>
                  <a:cubicBezTo>
                    <a:pt x="682" y="23287"/>
                    <a:pt x="681" y="23236"/>
                    <a:pt x="681" y="23186"/>
                  </a:cubicBezTo>
                  <a:cubicBezTo>
                    <a:pt x="679" y="23043"/>
                    <a:pt x="680" y="22900"/>
                    <a:pt x="680" y="22758"/>
                  </a:cubicBezTo>
                  <a:cubicBezTo>
                    <a:pt x="680" y="22699"/>
                    <a:pt x="680" y="22641"/>
                    <a:pt x="681" y="22582"/>
                  </a:cubicBezTo>
                  <a:cubicBezTo>
                    <a:pt x="682" y="22446"/>
                    <a:pt x="684" y="22310"/>
                    <a:pt x="688" y="22173"/>
                  </a:cubicBezTo>
                  <a:cubicBezTo>
                    <a:pt x="690" y="22108"/>
                    <a:pt x="691" y="22043"/>
                    <a:pt x="692" y="21978"/>
                  </a:cubicBezTo>
                  <a:cubicBezTo>
                    <a:pt x="696" y="21848"/>
                    <a:pt x="702" y="21716"/>
                    <a:pt x="707" y="21585"/>
                  </a:cubicBezTo>
                  <a:cubicBezTo>
                    <a:pt x="710" y="21515"/>
                    <a:pt x="713" y="21445"/>
                    <a:pt x="716" y="21375"/>
                  </a:cubicBezTo>
                  <a:cubicBezTo>
                    <a:pt x="723" y="21248"/>
                    <a:pt x="729" y="21121"/>
                    <a:pt x="738" y="20994"/>
                  </a:cubicBezTo>
                  <a:cubicBezTo>
                    <a:pt x="742" y="20920"/>
                    <a:pt x="747" y="20846"/>
                    <a:pt x="751" y="20772"/>
                  </a:cubicBezTo>
                  <a:cubicBezTo>
                    <a:pt x="760" y="20648"/>
                    <a:pt x="770" y="20525"/>
                    <a:pt x="780" y="20402"/>
                  </a:cubicBezTo>
                  <a:cubicBezTo>
                    <a:pt x="786" y="20324"/>
                    <a:pt x="792" y="20246"/>
                    <a:pt x="800" y="20169"/>
                  </a:cubicBezTo>
                  <a:cubicBezTo>
                    <a:pt x="809" y="20049"/>
                    <a:pt x="822" y="19929"/>
                    <a:pt x="834" y="19808"/>
                  </a:cubicBezTo>
                  <a:cubicBezTo>
                    <a:pt x="841" y="19728"/>
                    <a:pt x="850" y="19648"/>
                    <a:pt x="859" y="19567"/>
                  </a:cubicBezTo>
                  <a:cubicBezTo>
                    <a:pt x="871" y="19449"/>
                    <a:pt x="885" y="19333"/>
                    <a:pt x="899" y="19216"/>
                  </a:cubicBezTo>
                  <a:cubicBezTo>
                    <a:pt x="909" y="19132"/>
                    <a:pt x="919" y="19050"/>
                    <a:pt x="930" y="18966"/>
                  </a:cubicBezTo>
                  <a:cubicBezTo>
                    <a:pt x="944" y="18852"/>
                    <a:pt x="960" y="18737"/>
                    <a:pt x="976" y="18623"/>
                  </a:cubicBezTo>
                  <a:cubicBezTo>
                    <a:pt x="988" y="18537"/>
                    <a:pt x="1000" y="18453"/>
                    <a:pt x="1013" y="18367"/>
                  </a:cubicBezTo>
                  <a:cubicBezTo>
                    <a:pt x="1029" y="18255"/>
                    <a:pt x="1047" y="18143"/>
                    <a:pt x="1064" y="18031"/>
                  </a:cubicBezTo>
                  <a:cubicBezTo>
                    <a:pt x="1078" y="17943"/>
                    <a:pt x="1093" y="17857"/>
                    <a:pt x="1108" y="17769"/>
                  </a:cubicBezTo>
                  <a:cubicBezTo>
                    <a:pt x="1127" y="17659"/>
                    <a:pt x="1145" y="17550"/>
                    <a:pt x="1165" y="17441"/>
                  </a:cubicBezTo>
                  <a:cubicBezTo>
                    <a:pt x="1180" y="17352"/>
                    <a:pt x="1198" y="17262"/>
                    <a:pt x="1214" y="17173"/>
                  </a:cubicBezTo>
                  <a:cubicBezTo>
                    <a:pt x="1234" y="17066"/>
                    <a:pt x="1255" y="16959"/>
                    <a:pt x="1277" y="16852"/>
                  </a:cubicBezTo>
                  <a:cubicBezTo>
                    <a:pt x="1295" y="16761"/>
                    <a:pt x="1314" y="16669"/>
                    <a:pt x="1333" y="16578"/>
                  </a:cubicBezTo>
                  <a:cubicBezTo>
                    <a:pt x="1355" y="16474"/>
                    <a:pt x="1377" y="16369"/>
                    <a:pt x="1400" y="16265"/>
                  </a:cubicBezTo>
                  <a:cubicBezTo>
                    <a:pt x="1421" y="16172"/>
                    <a:pt x="1442" y="16080"/>
                    <a:pt x="1464" y="15986"/>
                  </a:cubicBezTo>
                  <a:cubicBezTo>
                    <a:pt x="1487" y="15884"/>
                    <a:pt x="1511" y="15782"/>
                    <a:pt x="1535" y="15680"/>
                  </a:cubicBezTo>
                  <a:cubicBezTo>
                    <a:pt x="1558" y="15586"/>
                    <a:pt x="1582" y="15491"/>
                    <a:pt x="1605" y="15397"/>
                  </a:cubicBezTo>
                  <a:cubicBezTo>
                    <a:pt x="1630" y="15297"/>
                    <a:pt x="1656" y="15197"/>
                    <a:pt x="1682" y="15097"/>
                  </a:cubicBezTo>
                  <a:cubicBezTo>
                    <a:pt x="1707" y="15001"/>
                    <a:pt x="1734" y="14905"/>
                    <a:pt x="1760" y="14809"/>
                  </a:cubicBezTo>
                  <a:cubicBezTo>
                    <a:pt x="1786" y="14712"/>
                    <a:pt x="1813" y="14614"/>
                    <a:pt x="1840" y="14518"/>
                  </a:cubicBezTo>
                  <a:cubicBezTo>
                    <a:pt x="1869" y="14419"/>
                    <a:pt x="1897" y="14321"/>
                    <a:pt x="1927" y="14224"/>
                  </a:cubicBezTo>
                  <a:cubicBezTo>
                    <a:pt x="1954" y="14129"/>
                    <a:pt x="1982" y="14035"/>
                    <a:pt x="2010" y="13940"/>
                  </a:cubicBezTo>
                  <a:cubicBezTo>
                    <a:pt x="2041" y="13840"/>
                    <a:pt x="2073" y="13741"/>
                    <a:pt x="2105" y="13642"/>
                  </a:cubicBezTo>
                  <a:cubicBezTo>
                    <a:pt x="2133" y="13550"/>
                    <a:pt x="2162" y="13458"/>
                    <a:pt x="2192" y="13366"/>
                  </a:cubicBezTo>
                  <a:cubicBezTo>
                    <a:pt x="2225" y="13264"/>
                    <a:pt x="2261" y="13162"/>
                    <a:pt x="2296" y="13060"/>
                  </a:cubicBezTo>
                  <a:cubicBezTo>
                    <a:pt x="2325" y="12972"/>
                    <a:pt x="2355" y="12884"/>
                    <a:pt x="2386" y="12797"/>
                  </a:cubicBezTo>
                  <a:cubicBezTo>
                    <a:pt x="2422" y="12691"/>
                    <a:pt x="2461" y="12586"/>
                    <a:pt x="2499" y="12480"/>
                  </a:cubicBezTo>
                  <a:cubicBezTo>
                    <a:pt x="2529" y="12397"/>
                    <a:pt x="2559" y="12313"/>
                    <a:pt x="2590" y="12230"/>
                  </a:cubicBezTo>
                  <a:cubicBezTo>
                    <a:pt x="2632" y="12119"/>
                    <a:pt x="2674" y="12009"/>
                    <a:pt x="2717" y="11898"/>
                  </a:cubicBezTo>
                  <a:cubicBezTo>
                    <a:pt x="2747" y="11821"/>
                    <a:pt x="2776" y="11744"/>
                    <a:pt x="2806" y="11667"/>
                  </a:cubicBezTo>
                  <a:cubicBezTo>
                    <a:pt x="2855" y="11544"/>
                    <a:pt x="2906" y="11421"/>
                    <a:pt x="2956" y="11298"/>
                  </a:cubicBezTo>
                  <a:cubicBezTo>
                    <a:pt x="2983" y="11236"/>
                    <a:pt x="3008" y="11172"/>
                    <a:pt x="3034" y="11110"/>
                  </a:cubicBezTo>
                  <a:cubicBezTo>
                    <a:pt x="3112" y="10924"/>
                    <a:pt x="3191" y="10740"/>
                    <a:pt x="3274" y="10556"/>
                  </a:cubicBezTo>
                  <a:cubicBezTo>
                    <a:pt x="3777" y="9424"/>
                    <a:pt x="4350" y="8324"/>
                    <a:pt x="4937" y="7233"/>
                  </a:cubicBezTo>
                  <a:cubicBezTo>
                    <a:pt x="5650" y="5908"/>
                    <a:pt x="6418" y="4599"/>
                    <a:pt x="7565" y="3625"/>
                  </a:cubicBezTo>
                  <a:cubicBezTo>
                    <a:pt x="7454" y="3541"/>
                    <a:pt x="7345" y="3461"/>
                    <a:pt x="7237" y="3382"/>
                  </a:cubicBezTo>
                  <a:cubicBezTo>
                    <a:pt x="7204" y="3358"/>
                    <a:pt x="7171" y="3334"/>
                    <a:pt x="7138" y="3310"/>
                  </a:cubicBezTo>
                  <a:cubicBezTo>
                    <a:pt x="7064" y="3256"/>
                    <a:pt x="6989" y="3202"/>
                    <a:pt x="6917" y="3150"/>
                  </a:cubicBezTo>
                  <a:cubicBezTo>
                    <a:pt x="6882" y="3125"/>
                    <a:pt x="6848" y="3101"/>
                    <a:pt x="6812" y="3076"/>
                  </a:cubicBezTo>
                  <a:cubicBezTo>
                    <a:pt x="6741" y="3025"/>
                    <a:pt x="6670" y="2974"/>
                    <a:pt x="6599" y="2925"/>
                  </a:cubicBezTo>
                  <a:cubicBezTo>
                    <a:pt x="6571" y="2905"/>
                    <a:pt x="6542" y="2885"/>
                    <a:pt x="6515" y="2865"/>
                  </a:cubicBezTo>
                  <a:cubicBezTo>
                    <a:pt x="6435" y="2809"/>
                    <a:pt x="6355" y="2753"/>
                    <a:pt x="6276" y="2698"/>
                  </a:cubicBezTo>
                  <a:lnTo>
                    <a:pt x="6246" y="2678"/>
                  </a:lnTo>
                  <a:cubicBezTo>
                    <a:pt x="5022" y="1827"/>
                    <a:pt x="3953" y="1129"/>
                    <a:pt x="2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20178740" y="12073884"/>
              <a:ext cx="7428" cy="20266"/>
            </a:xfrm>
            <a:custGeom>
              <a:rect b="b" l="l" r="r" t="t"/>
              <a:pathLst>
                <a:path extrusionOk="0" h="251" w="92">
                  <a:moveTo>
                    <a:pt x="92" y="0"/>
                  </a:moveTo>
                  <a:cubicBezTo>
                    <a:pt x="60" y="83"/>
                    <a:pt x="32" y="167"/>
                    <a:pt x="1" y="250"/>
                  </a:cubicBezTo>
                  <a:cubicBezTo>
                    <a:pt x="32" y="167"/>
                    <a:pt x="60" y="83"/>
                    <a:pt x="92"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20146847" y="12165608"/>
              <a:ext cx="7186" cy="22285"/>
            </a:xfrm>
            <a:custGeom>
              <a:rect b="b" l="l" r="r" t="t"/>
              <a:pathLst>
                <a:path extrusionOk="0" h="276" w="89">
                  <a:moveTo>
                    <a:pt x="88" y="0"/>
                  </a:moveTo>
                  <a:cubicBezTo>
                    <a:pt x="59" y="92"/>
                    <a:pt x="30" y="184"/>
                    <a:pt x="1" y="276"/>
                  </a:cubicBezTo>
                  <a:cubicBezTo>
                    <a:pt x="30" y="184"/>
                    <a:pt x="59" y="92"/>
                    <a:pt x="88"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20031789" y="12923861"/>
              <a:ext cx="242" cy="34639"/>
            </a:xfrm>
            <a:custGeom>
              <a:rect b="b" l="l" r="r" t="t"/>
              <a:pathLst>
                <a:path extrusionOk="0" h="429" w="3">
                  <a:moveTo>
                    <a:pt x="2" y="429"/>
                  </a:moveTo>
                  <a:cubicBezTo>
                    <a:pt x="1" y="286"/>
                    <a:pt x="1" y="143"/>
                    <a:pt x="1" y="1"/>
                  </a:cubicBezTo>
                  <a:cubicBezTo>
                    <a:pt x="1" y="143"/>
                    <a:pt x="1" y="286"/>
                    <a:pt x="2" y="429"/>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20196423" y="12028426"/>
              <a:ext cx="7267" cy="18652"/>
            </a:xfrm>
            <a:custGeom>
              <a:rect b="b" l="l" r="r" t="t"/>
              <a:pathLst>
                <a:path extrusionOk="0" h="231" w="90">
                  <a:moveTo>
                    <a:pt x="89" y="0"/>
                  </a:moveTo>
                  <a:cubicBezTo>
                    <a:pt x="58" y="77"/>
                    <a:pt x="30" y="154"/>
                    <a:pt x="0" y="231"/>
                  </a:cubicBezTo>
                  <a:cubicBezTo>
                    <a:pt x="30" y="154"/>
                    <a:pt x="58" y="77"/>
                    <a:pt x="89"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0032920" y="12829150"/>
              <a:ext cx="1211" cy="31893"/>
            </a:xfrm>
            <a:custGeom>
              <a:rect b="b" l="l" r="r" t="t"/>
              <a:pathLst>
                <a:path extrusionOk="0" h="395" w="15">
                  <a:moveTo>
                    <a:pt x="14" y="0"/>
                  </a:moveTo>
                  <a:cubicBezTo>
                    <a:pt x="9" y="132"/>
                    <a:pt x="3" y="263"/>
                    <a:pt x="0" y="394"/>
                  </a:cubicBezTo>
                  <a:cubicBezTo>
                    <a:pt x="3" y="263"/>
                    <a:pt x="9" y="132"/>
                    <a:pt x="14"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20561298" y="11359475"/>
              <a:ext cx="26645" cy="19620"/>
            </a:xfrm>
            <a:custGeom>
              <a:rect b="b" l="l" r="r" t="t"/>
              <a:pathLst>
                <a:path extrusionOk="0" h="243" w="330">
                  <a:moveTo>
                    <a:pt x="0" y="0"/>
                  </a:moveTo>
                  <a:cubicBezTo>
                    <a:pt x="109" y="79"/>
                    <a:pt x="217" y="159"/>
                    <a:pt x="329" y="243"/>
                  </a:cubicBezTo>
                  <a:cubicBezTo>
                    <a:pt x="217" y="159"/>
                    <a:pt x="109" y="79"/>
                    <a:pt x="0"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20162269" y="12119585"/>
              <a:ext cx="7348" cy="21397"/>
            </a:xfrm>
            <a:custGeom>
              <a:rect b="b" l="l" r="r" t="t"/>
              <a:pathLst>
                <a:path extrusionOk="0" h="265" w="91">
                  <a:moveTo>
                    <a:pt x="91" y="1"/>
                  </a:moveTo>
                  <a:cubicBezTo>
                    <a:pt x="60" y="88"/>
                    <a:pt x="31" y="176"/>
                    <a:pt x="1" y="264"/>
                  </a:cubicBezTo>
                  <a:cubicBezTo>
                    <a:pt x="31" y="176"/>
                    <a:pt x="60" y="88"/>
                    <a:pt x="91"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7"/>
            <p:cNvSpPr/>
            <p:nvPr/>
          </p:nvSpPr>
          <p:spPr>
            <a:xfrm>
              <a:off x="20046242" y="12637871"/>
              <a:ext cx="3391" cy="28421"/>
            </a:xfrm>
            <a:custGeom>
              <a:rect b="b" l="l" r="r" t="t"/>
              <a:pathLst>
                <a:path extrusionOk="0" h="352" w="42">
                  <a:moveTo>
                    <a:pt x="41" y="1"/>
                  </a:moveTo>
                  <a:cubicBezTo>
                    <a:pt x="27" y="118"/>
                    <a:pt x="14" y="234"/>
                    <a:pt x="1" y="352"/>
                  </a:cubicBezTo>
                  <a:cubicBezTo>
                    <a:pt x="14" y="234"/>
                    <a:pt x="27" y="118"/>
                    <a:pt x="41"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7"/>
            <p:cNvSpPr/>
            <p:nvPr/>
          </p:nvSpPr>
          <p:spPr>
            <a:xfrm>
              <a:off x="20041478" y="12685751"/>
              <a:ext cx="2826" cy="29148"/>
            </a:xfrm>
            <a:custGeom>
              <a:rect b="b" l="l" r="r" t="t"/>
              <a:pathLst>
                <a:path extrusionOk="0" h="361" w="35">
                  <a:moveTo>
                    <a:pt x="35" y="0"/>
                  </a:moveTo>
                  <a:cubicBezTo>
                    <a:pt x="23" y="121"/>
                    <a:pt x="12" y="241"/>
                    <a:pt x="1" y="360"/>
                  </a:cubicBezTo>
                  <a:cubicBezTo>
                    <a:pt x="12" y="241"/>
                    <a:pt x="23" y="121"/>
                    <a:pt x="35"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7"/>
            <p:cNvSpPr/>
            <p:nvPr/>
          </p:nvSpPr>
          <p:spPr>
            <a:xfrm>
              <a:off x="20509785" y="11322495"/>
              <a:ext cx="17279" cy="12273"/>
            </a:xfrm>
            <a:custGeom>
              <a:rect b="b" l="l" r="r" t="t"/>
              <a:pathLst>
                <a:path extrusionOk="0" h="152" w="214">
                  <a:moveTo>
                    <a:pt x="0" y="1"/>
                  </a:moveTo>
                  <a:cubicBezTo>
                    <a:pt x="71" y="50"/>
                    <a:pt x="142" y="101"/>
                    <a:pt x="213" y="152"/>
                  </a:cubicBezTo>
                  <a:cubicBezTo>
                    <a:pt x="142" y="101"/>
                    <a:pt x="71" y="50"/>
                    <a:pt x="0"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7"/>
            <p:cNvSpPr/>
            <p:nvPr/>
          </p:nvSpPr>
          <p:spPr>
            <a:xfrm>
              <a:off x="20032112" y="12970691"/>
              <a:ext cx="888" cy="36576"/>
            </a:xfrm>
            <a:custGeom>
              <a:rect b="b" l="l" r="r" t="t"/>
              <a:pathLst>
                <a:path extrusionOk="0" h="453" w="11">
                  <a:moveTo>
                    <a:pt x="0" y="0"/>
                  </a:moveTo>
                  <a:cubicBezTo>
                    <a:pt x="4" y="152"/>
                    <a:pt x="6" y="302"/>
                    <a:pt x="10" y="452"/>
                  </a:cubicBezTo>
                  <a:cubicBezTo>
                    <a:pt x="6" y="302"/>
                    <a:pt x="4" y="152"/>
                    <a:pt x="0"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7"/>
            <p:cNvSpPr/>
            <p:nvPr/>
          </p:nvSpPr>
          <p:spPr>
            <a:xfrm>
              <a:off x="20034777" y="12781431"/>
              <a:ext cx="1857" cy="30844"/>
            </a:xfrm>
            <a:custGeom>
              <a:rect b="b" l="l" r="r" t="t"/>
              <a:pathLst>
                <a:path extrusionOk="0" h="382" w="23">
                  <a:moveTo>
                    <a:pt x="22" y="1"/>
                  </a:moveTo>
                  <a:cubicBezTo>
                    <a:pt x="14" y="128"/>
                    <a:pt x="7" y="254"/>
                    <a:pt x="0" y="382"/>
                  </a:cubicBezTo>
                  <a:cubicBezTo>
                    <a:pt x="7" y="254"/>
                    <a:pt x="14" y="128"/>
                    <a:pt x="22"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7"/>
            <p:cNvSpPr/>
            <p:nvPr/>
          </p:nvSpPr>
          <p:spPr>
            <a:xfrm>
              <a:off x="20037683" y="12733712"/>
              <a:ext cx="2261" cy="29794"/>
            </a:xfrm>
            <a:custGeom>
              <a:rect b="b" l="l" r="r" t="t"/>
              <a:pathLst>
                <a:path extrusionOk="0" h="369" w="28">
                  <a:moveTo>
                    <a:pt x="28" y="0"/>
                  </a:moveTo>
                  <a:cubicBezTo>
                    <a:pt x="18" y="123"/>
                    <a:pt x="9" y="246"/>
                    <a:pt x="0" y="369"/>
                  </a:cubicBezTo>
                  <a:cubicBezTo>
                    <a:pt x="9" y="246"/>
                    <a:pt x="18" y="123"/>
                    <a:pt x="28"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7"/>
            <p:cNvSpPr/>
            <p:nvPr/>
          </p:nvSpPr>
          <p:spPr>
            <a:xfrm>
              <a:off x="20031951" y="12876626"/>
              <a:ext cx="646" cy="33104"/>
            </a:xfrm>
            <a:custGeom>
              <a:rect b="b" l="l" r="r" t="t"/>
              <a:pathLst>
                <a:path extrusionOk="0" h="410" w="8">
                  <a:moveTo>
                    <a:pt x="8" y="1"/>
                  </a:moveTo>
                  <a:lnTo>
                    <a:pt x="8" y="1"/>
                  </a:lnTo>
                  <a:cubicBezTo>
                    <a:pt x="4" y="137"/>
                    <a:pt x="1" y="274"/>
                    <a:pt x="0" y="410"/>
                  </a:cubicBezTo>
                  <a:cubicBezTo>
                    <a:pt x="1" y="274"/>
                    <a:pt x="4" y="138"/>
                    <a:pt x="8"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7"/>
            <p:cNvSpPr/>
            <p:nvPr/>
          </p:nvSpPr>
          <p:spPr>
            <a:xfrm>
              <a:off x="20052056" y="12589990"/>
              <a:ext cx="3795" cy="27856"/>
            </a:xfrm>
            <a:custGeom>
              <a:rect b="b" l="l" r="r" t="t"/>
              <a:pathLst>
                <a:path extrusionOk="0" h="345" w="47">
                  <a:moveTo>
                    <a:pt x="46" y="1"/>
                  </a:moveTo>
                  <a:lnTo>
                    <a:pt x="46" y="1"/>
                  </a:lnTo>
                  <a:cubicBezTo>
                    <a:pt x="30" y="115"/>
                    <a:pt x="14" y="230"/>
                    <a:pt x="0" y="344"/>
                  </a:cubicBezTo>
                  <a:cubicBezTo>
                    <a:pt x="14" y="230"/>
                    <a:pt x="31" y="115"/>
                    <a:pt x="46"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
            <p:cNvSpPr/>
            <p:nvPr/>
          </p:nvSpPr>
          <p:spPr>
            <a:xfrm>
              <a:off x="20033242" y="13016715"/>
              <a:ext cx="1696" cy="39160"/>
            </a:xfrm>
            <a:custGeom>
              <a:rect b="b" l="l" r="r" t="t"/>
              <a:pathLst>
                <a:path extrusionOk="0" h="485" w="21">
                  <a:moveTo>
                    <a:pt x="1" y="1"/>
                  </a:moveTo>
                  <a:cubicBezTo>
                    <a:pt x="6" y="163"/>
                    <a:pt x="11" y="324"/>
                    <a:pt x="20" y="485"/>
                  </a:cubicBezTo>
                  <a:cubicBezTo>
                    <a:pt x="13" y="324"/>
                    <a:pt x="6" y="163"/>
                    <a:pt x="1"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20084675" y="12399680"/>
              <a:ext cx="5490" cy="25272"/>
            </a:xfrm>
            <a:custGeom>
              <a:rect b="b" l="l" r="r" t="t"/>
              <a:pathLst>
                <a:path extrusionOk="0" h="313" w="68">
                  <a:moveTo>
                    <a:pt x="67" y="0"/>
                  </a:moveTo>
                  <a:cubicBezTo>
                    <a:pt x="44" y="104"/>
                    <a:pt x="22" y="209"/>
                    <a:pt x="0" y="313"/>
                  </a:cubicBezTo>
                  <a:cubicBezTo>
                    <a:pt x="22" y="209"/>
                    <a:pt x="44" y="104"/>
                    <a:pt x="67"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20058757" y="12542272"/>
              <a:ext cx="4279" cy="27210"/>
            </a:xfrm>
            <a:custGeom>
              <a:rect b="b" l="l" r="r" t="t"/>
              <a:pathLst>
                <a:path extrusionOk="0" h="337" w="53">
                  <a:moveTo>
                    <a:pt x="52" y="0"/>
                  </a:moveTo>
                  <a:cubicBezTo>
                    <a:pt x="35" y="112"/>
                    <a:pt x="17" y="224"/>
                    <a:pt x="1" y="336"/>
                  </a:cubicBezTo>
                  <a:cubicBezTo>
                    <a:pt x="17" y="224"/>
                    <a:pt x="35" y="112"/>
                    <a:pt x="52"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20095091" y="12352446"/>
              <a:ext cx="5975" cy="24788"/>
            </a:xfrm>
            <a:custGeom>
              <a:rect b="b" l="l" r="r" t="t"/>
              <a:pathLst>
                <a:path extrusionOk="0" h="307" w="74">
                  <a:moveTo>
                    <a:pt x="73" y="0"/>
                  </a:moveTo>
                  <a:cubicBezTo>
                    <a:pt x="48" y="102"/>
                    <a:pt x="25" y="204"/>
                    <a:pt x="1" y="306"/>
                  </a:cubicBezTo>
                  <a:cubicBezTo>
                    <a:pt x="25" y="204"/>
                    <a:pt x="48" y="102"/>
                    <a:pt x="73"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7"/>
            <p:cNvSpPr/>
            <p:nvPr/>
          </p:nvSpPr>
          <p:spPr>
            <a:xfrm>
              <a:off x="20483624" y="11304247"/>
              <a:ext cx="19378" cy="13565"/>
            </a:xfrm>
            <a:custGeom>
              <a:rect b="b" l="l" r="r" t="t"/>
              <a:pathLst>
                <a:path extrusionOk="0" h="168" w="240">
                  <a:moveTo>
                    <a:pt x="1" y="0"/>
                  </a:moveTo>
                  <a:cubicBezTo>
                    <a:pt x="80" y="55"/>
                    <a:pt x="160" y="111"/>
                    <a:pt x="240" y="167"/>
                  </a:cubicBezTo>
                  <a:cubicBezTo>
                    <a:pt x="160" y="111"/>
                    <a:pt x="80" y="55"/>
                    <a:pt x="1"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7"/>
            <p:cNvSpPr/>
            <p:nvPr/>
          </p:nvSpPr>
          <p:spPr>
            <a:xfrm>
              <a:off x="20035100" y="13061204"/>
              <a:ext cx="48849" cy="374322"/>
            </a:xfrm>
            <a:custGeom>
              <a:rect b="b" l="l" r="r" t="t"/>
              <a:pathLst>
                <a:path extrusionOk="0" h="4636" w="605">
                  <a:moveTo>
                    <a:pt x="604" y="4635"/>
                  </a:moveTo>
                  <a:cubicBezTo>
                    <a:pt x="283" y="3109"/>
                    <a:pt x="82" y="1558"/>
                    <a:pt x="1" y="1"/>
                  </a:cubicBezTo>
                  <a:cubicBezTo>
                    <a:pt x="82" y="1558"/>
                    <a:pt x="283" y="3109"/>
                    <a:pt x="604" y="4635"/>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7"/>
            <p:cNvSpPr/>
            <p:nvPr/>
          </p:nvSpPr>
          <p:spPr>
            <a:xfrm>
              <a:off x="20074986" y="12447076"/>
              <a:ext cx="5168" cy="25918"/>
            </a:xfrm>
            <a:custGeom>
              <a:rect b="b" l="l" r="r" t="t"/>
              <a:pathLst>
                <a:path extrusionOk="0" h="321" w="64">
                  <a:moveTo>
                    <a:pt x="63" y="0"/>
                  </a:moveTo>
                  <a:cubicBezTo>
                    <a:pt x="42" y="107"/>
                    <a:pt x="21" y="213"/>
                    <a:pt x="0" y="321"/>
                  </a:cubicBezTo>
                  <a:cubicBezTo>
                    <a:pt x="21" y="213"/>
                    <a:pt x="42" y="107"/>
                    <a:pt x="63"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20066347" y="12494553"/>
              <a:ext cx="4764" cy="26564"/>
            </a:xfrm>
            <a:custGeom>
              <a:rect b="b" l="l" r="r" t="t"/>
              <a:pathLst>
                <a:path extrusionOk="0" h="329" w="59">
                  <a:moveTo>
                    <a:pt x="58" y="1"/>
                  </a:moveTo>
                  <a:cubicBezTo>
                    <a:pt x="38" y="110"/>
                    <a:pt x="20" y="219"/>
                    <a:pt x="1" y="329"/>
                  </a:cubicBezTo>
                  <a:cubicBezTo>
                    <a:pt x="20" y="219"/>
                    <a:pt x="38" y="110"/>
                    <a:pt x="58"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20002318" y="11086404"/>
              <a:ext cx="585625" cy="2354128"/>
            </a:xfrm>
            <a:custGeom>
              <a:rect b="b" l="l" r="r" t="t"/>
              <a:pathLst>
                <a:path extrusionOk="0" h="29156" w="7253">
                  <a:moveTo>
                    <a:pt x="2372" y="0"/>
                  </a:moveTo>
                  <a:cubicBezTo>
                    <a:pt x="2286" y="37"/>
                    <a:pt x="2206" y="88"/>
                    <a:pt x="2124" y="139"/>
                  </a:cubicBezTo>
                  <a:cubicBezTo>
                    <a:pt x="3719" y="1269"/>
                    <a:pt x="5279" y="2448"/>
                    <a:pt x="6800" y="3673"/>
                  </a:cubicBezTo>
                  <a:cubicBezTo>
                    <a:pt x="3358" y="7832"/>
                    <a:pt x="1345" y="13089"/>
                    <a:pt x="459" y="18413"/>
                  </a:cubicBezTo>
                  <a:cubicBezTo>
                    <a:pt x="352" y="19059"/>
                    <a:pt x="0" y="23410"/>
                    <a:pt x="18" y="24064"/>
                  </a:cubicBezTo>
                  <a:cubicBezTo>
                    <a:pt x="92" y="26875"/>
                    <a:pt x="40" y="27319"/>
                    <a:pt x="486" y="29156"/>
                  </a:cubicBezTo>
                  <a:cubicBezTo>
                    <a:pt x="660" y="29135"/>
                    <a:pt x="836" y="29115"/>
                    <a:pt x="1010" y="29093"/>
                  </a:cubicBezTo>
                  <a:cubicBezTo>
                    <a:pt x="688" y="27567"/>
                    <a:pt x="488" y="26016"/>
                    <a:pt x="407" y="24459"/>
                  </a:cubicBezTo>
                  <a:cubicBezTo>
                    <a:pt x="405" y="24437"/>
                    <a:pt x="404" y="24414"/>
                    <a:pt x="403" y="24392"/>
                  </a:cubicBezTo>
                  <a:cubicBezTo>
                    <a:pt x="394" y="24231"/>
                    <a:pt x="389" y="24069"/>
                    <a:pt x="383" y="23907"/>
                  </a:cubicBezTo>
                  <a:cubicBezTo>
                    <a:pt x="382" y="23867"/>
                    <a:pt x="380" y="23829"/>
                    <a:pt x="379" y="23789"/>
                  </a:cubicBezTo>
                  <a:cubicBezTo>
                    <a:pt x="375" y="23639"/>
                    <a:pt x="371" y="23488"/>
                    <a:pt x="369" y="23337"/>
                  </a:cubicBezTo>
                  <a:cubicBezTo>
                    <a:pt x="368" y="23287"/>
                    <a:pt x="367" y="23236"/>
                    <a:pt x="367" y="23186"/>
                  </a:cubicBezTo>
                  <a:cubicBezTo>
                    <a:pt x="366" y="23043"/>
                    <a:pt x="366" y="22900"/>
                    <a:pt x="366" y="22758"/>
                  </a:cubicBezTo>
                  <a:cubicBezTo>
                    <a:pt x="366" y="22699"/>
                    <a:pt x="366" y="22641"/>
                    <a:pt x="367" y="22582"/>
                  </a:cubicBezTo>
                  <a:cubicBezTo>
                    <a:pt x="368" y="22446"/>
                    <a:pt x="370" y="22309"/>
                    <a:pt x="374" y="22173"/>
                  </a:cubicBezTo>
                  <a:cubicBezTo>
                    <a:pt x="376" y="22108"/>
                    <a:pt x="377" y="22043"/>
                    <a:pt x="378" y="21978"/>
                  </a:cubicBezTo>
                  <a:cubicBezTo>
                    <a:pt x="382" y="21848"/>
                    <a:pt x="388" y="21716"/>
                    <a:pt x="393" y="21584"/>
                  </a:cubicBezTo>
                  <a:cubicBezTo>
                    <a:pt x="396" y="21515"/>
                    <a:pt x="399" y="21445"/>
                    <a:pt x="402" y="21375"/>
                  </a:cubicBezTo>
                  <a:cubicBezTo>
                    <a:pt x="409" y="21247"/>
                    <a:pt x="415" y="21121"/>
                    <a:pt x="424" y="20994"/>
                  </a:cubicBezTo>
                  <a:cubicBezTo>
                    <a:pt x="428" y="20920"/>
                    <a:pt x="433" y="20846"/>
                    <a:pt x="438" y="20771"/>
                  </a:cubicBezTo>
                  <a:cubicBezTo>
                    <a:pt x="446" y="20648"/>
                    <a:pt x="456" y="20525"/>
                    <a:pt x="466" y="20402"/>
                  </a:cubicBezTo>
                  <a:cubicBezTo>
                    <a:pt x="472" y="20324"/>
                    <a:pt x="479" y="20246"/>
                    <a:pt x="486" y="20168"/>
                  </a:cubicBezTo>
                  <a:cubicBezTo>
                    <a:pt x="497" y="20049"/>
                    <a:pt x="508" y="19929"/>
                    <a:pt x="520" y="19808"/>
                  </a:cubicBezTo>
                  <a:cubicBezTo>
                    <a:pt x="527" y="19728"/>
                    <a:pt x="536" y="19647"/>
                    <a:pt x="545" y="19567"/>
                  </a:cubicBezTo>
                  <a:cubicBezTo>
                    <a:pt x="558" y="19449"/>
                    <a:pt x="571" y="19333"/>
                    <a:pt x="585" y="19216"/>
                  </a:cubicBezTo>
                  <a:cubicBezTo>
                    <a:pt x="595" y="19132"/>
                    <a:pt x="605" y="19050"/>
                    <a:pt x="616" y="18966"/>
                  </a:cubicBezTo>
                  <a:cubicBezTo>
                    <a:pt x="630" y="18851"/>
                    <a:pt x="646" y="18737"/>
                    <a:pt x="662" y="18623"/>
                  </a:cubicBezTo>
                  <a:cubicBezTo>
                    <a:pt x="674" y="18537"/>
                    <a:pt x="686" y="18452"/>
                    <a:pt x="699" y="18367"/>
                  </a:cubicBezTo>
                  <a:cubicBezTo>
                    <a:pt x="716" y="18255"/>
                    <a:pt x="733" y="18143"/>
                    <a:pt x="751" y="18031"/>
                  </a:cubicBezTo>
                  <a:cubicBezTo>
                    <a:pt x="764" y="17943"/>
                    <a:pt x="780" y="17857"/>
                    <a:pt x="794" y="17769"/>
                  </a:cubicBezTo>
                  <a:cubicBezTo>
                    <a:pt x="813" y="17659"/>
                    <a:pt x="831" y="17550"/>
                    <a:pt x="851" y="17441"/>
                  </a:cubicBezTo>
                  <a:cubicBezTo>
                    <a:pt x="866" y="17352"/>
                    <a:pt x="884" y="17262"/>
                    <a:pt x="900" y="17173"/>
                  </a:cubicBezTo>
                  <a:cubicBezTo>
                    <a:pt x="920" y="17065"/>
                    <a:pt x="941" y="16959"/>
                    <a:pt x="963" y="16852"/>
                  </a:cubicBezTo>
                  <a:cubicBezTo>
                    <a:pt x="981" y="16760"/>
                    <a:pt x="1000" y="16669"/>
                    <a:pt x="1019" y="16578"/>
                  </a:cubicBezTo>
                  <a:cubicBezTo>
                    <a:pt x="1041" y="16474"/>
                    <a:pt x="1063" y="16369"/>
                    <a:pt x="1086" y="16265"/>
                  </a:cubicBezTo>
                  <a:cubicBezTo>
                    <a:pt x="1107" y="16172"/>
                    <a:pt x="1128" y="16079"/>
                    <a:pt x="1150" y="15986"/>
                  </a:cubicBezTo>
                  <a:cubicBezTo>
                    <a:pt x="1173" y="15884"/>
                    <a:pt x="1197" y="15781"/>
                    <a:pt x="1221" y="15680"/>
                  </a:cubicBezTo>
                  <a:cubicBezTo>
                    <a:pt x="1244" y="15585"/>
                    <a:pt x="1268" y="15491"/>
                    <a:pt x="1292" y="15397"/>
                  </a:cubicBezTo>
                  <a:cubicBezTo>
                    <a:pt x="1316" y="15297"/>
                    <a:pt x="1342" y="15197"/>
                    <a:pt x="1368" y="15097"/>
                  </a:cubicBezTo>
                  <a:cubicBezTo>
                    <a:pt x="1393" y="15001"/>
                    <a:pt x="1420" y="14905"/>
                    <a:pt x="1446" y="14809"/>
                  </a:cubicBezTo>
                  <a:cubicBezTo>
                    <a:pt x="1472" y="14712"/>
                    <a:pt x="1499" y="14614"/>
                    <a:pt x="1526" y="14518"/>
                  </a:cubicBezTo>
                  <a:cubicBezTo>
                    <a:pt x="1555" y="14419"/>
                    <a:pt x="1583" y="14321"/>
                    <a:pt x="1613" y="14224"/>
                  </a:cubicBezTo>
                  <a:cubicBezTo>
                    <a:pt x="1640" y="14129"/>
                    <a:pt x="1668" y="14035"/>
                    <a:pt x="1696" y="13940"/>
                  </a:cubicBezTo>
                  <a:cubicBezTo>
                    <a:pt x="1727" y="13840"/>
                    <a:pt x="1759" y="13741"/>
                    <a:pt x="1791" y="13641"/>
                  </a:cubicBezTo>
                  <a:cubicBezTo>
                    <a:pt x="1820" y="13550"/>
                    <a:pt x="1849" y="13457"/>
                    <a:pt x="1878" y="13366"/>
                  </a:cubicBezTo>
                  <a:cubicBezTo>
                    <a:pt x="1911" y="13264"/>
                    <a:pt x="1947" y="13162"/>
                    <a:pt x="1982" y="13060"/>
                  </a:cubicBezTo>
                  <a:cubicBezTo>
                    <a:pt x="2011" y="12972"/>
                    <a:pt x="2041" y="12884"/>
                    <a:pt x="2072" y="12797"/>
                  </a:cubicBezTo>
                  <a:cubicBezTo>
                    <a:pt x="2109" y="12690"/>
                    <a:pt x="2147" y="12585"/>
                    <a:pt x="2186" y="12479"/>
                  </a:cubicBezTo>
                  <a:cubicBezTo>
                    <a:pt x="2215" y="12396"/>
                    <a:pt x="2245" y="12313"/>
                    <a:pt x="2276" y="12230"/>
                  </a:cubicBezTo>
                  <a:cubicBezTo>
                    <a:pt x="2318" y="12118"/>
                    <a:pt x="2360" y="12009"/>
                    <a:pt x="2403" y="11898"/>
                  </a:cubicBezTo>
                  <a:cubicBezTo>
                    <a:pt x="2433" y="11821"/>
                    <a:pt x="2462" y="11744"/>
                    <a:pt x="2492" y="11667"/>
                  </a:cubicBezTo>
                  <a:cubicBezTo>
                    <a:pt x="2541" y="11544"/>
                    <a:pt x="2592" y="11421"/>
                    <a:pt x="2644" y="11298"/>
                  </a:cubicBezTo>
                  <a:cubicBezTo>
                    <a:pt x="2669" y="11235"/>
                    <a:pt x="2694" y="11172"/>
                    <a:pt x="2720" y="11110"/>
                  </a:cubicBezTo>
                  <a:cubicBezTo>
                    <a:pt x="2798" y="10924"/>
                    <a:pt x="2878" y="10740"/>
                    <a:pt x="2960" y="10555"/>
                  </a:cubicBezTo>
                  <a:cubicBezTo>
                    <a:pt x="3463" y="9424"/>
                    <a:pt x="4036" y="8324"/>
                    <a:pt x="4624" y="7233"/>
                  </a:cubicBezTo>
                  <a:cubicBezTo>
                    <a:pt x="5337" y="5907"/>
                    <a:pt x="6104" y="4599"/>
                    <a:pt x="7252" y="3625"/>
                  </a:cubicBezTo>
                  <a:cubicBezTo>
                    <a:pt x="7140" y="3541"/>
                    <a:pt x="7031" y="3461"/>
                    <a:pt x="6923" y="3382"/>
                  </a:cubicBezTo>
                  <a:cubicBezTo>
                    <a:pt x="6890" y="3358"/>
                    <a:pt x="6857" y="3334"/>
                    <a:pt x="6824" y="3310"/>
                  </a:cubicBezTo>
                  <a:cubicBezTo>
                    <a:pt x="6750" y="3256"/>
                    <a:pt x="6675" y="3202"/>
                    <a:pt x="6603" y="3150"/>
                  </a:cubicBezTo>
                  <a:cubicBezTo>
                    <a:pt x="6568" y="3125"/>
                    <a:pt x="6534" y="3101"/>
                    <a:pt x="6498" y="3076"/>
                  </a:cubicBezTo>
                  <a:cubicBezTo>
                    <a:pt x="6427" y="3025"/>
                    <a:pt x="6356" y="2974"/>
                    <a:pt x="6285" y="2925"/>
                  </a:cubicBezTo>
                  <a:cubicBezTo>
                    <a:pt x="6257" y="2905"/>
                    <a:pt x="6228" y="2885"/>
                    <a:pt x="6201" y="2865"/>
                  </a:cubicBezTo>
                  <a:cubicBezTo>
                    <a:pt x="6121" y="2809"/>
                    <a:pt x="6041" y="2753"/>
                    <a:pt x="5962" y="2698"/>
                  </a:cubicBezTo>
                  <a:lnTo>
                    <a:pt x="5932" y="2678"/>
                  </a:lnTo>
                  <a:cubicBezTo>
                    <a:pt x="4708" y="1827"/>
                    <a:pt x="3639" y="1129"/>
                    <a:pt x="2372"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20035100" y="13061204"/>
              <a:ext cx="48849" cy="374322"/>
            </a:xfrm>
            <a:custGeom>
              <a:rect b="b" l="l" r="r" t="t"/>
              <a:pathLst>
                <a:path extrusionOk="0" h="4636" w="605">
                  <a:moveTo>
                    <a:pt x="1" y="1"/>
                  </a:moveTo>
                  <a:cubicBezTo>
                    <a:pt x="82" y="1558"/>
                    <a:pt x="283" y="3109"/>
                    <a:pt x="604" y="4635"/>
                  </a:cubicBezTo>
                  <a:cubicBezTo>
                    <a:pt x="283" y="3109"/>
                    <a:pt x="82" y="1558"/>
                    <a:pt x="1" y="1"/>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19595134" y="11192499"/>
              <a:ext cx="95115" cy="202744"/>
            </a:xfrm>
            <a:custGeom>
              <a:rect b="b" l="l" r="r" t="t"/>
              <a:pathLst>
                <a:path extrusionOk="0" h="2511" w="1178">
                  <a:moveTo>
                    <a:pt x="1098" y="1"/>
                  </a:moveTo>
                  <a:cubicBezTo>
                    <a:pt x="1067" y="1"/>
                    <a:pt x="1033" y="10"/>
                    <a:pt x="1022" y="26"/>
                  </a:cubicBezTo>
                  <a:cubicBezTo>
                    <a:pt x="553" y="693"/>
                    <a:pt x="280" y="1477"/>
                    <a:pt x="40" y="2256"/>
                  </a:cubicBezTo>
                  <a:cubicBezTo>
                    <a:pt x="1" y="2382"/>
                    <a:pt x="25" y="2271"/>
                    <a:pt x="62" y="2398"/>
                  </a:cubicBezTo>
                  <a:cubicBezTo>
                    <a:pt x="79" y="2455"/>
                    <a:pt x="142" y="2510"/>
                    <a:pt x="193" y="2510"/>
                  </a:cubicBezTo>
                  <a:cubicBezTo>
                    <a:pt x="212" y="2510"/>
                    <a:pt x="230" y="2502"/>
                    <a:pt x="243" y="2483"/>
                  </a:cubicBezTo>
                  <a:cubicBezTo>
                    <a:pt x="251" y="2472"/>
                    <a:pt x="254" y="2459"/>
                    <a:pt x="259" y="2446"/>
                  </a:cubicBezTo>
                  <a:cubicBezTo>
                    <a:pt x="389" y="2020"/>
                    <a:pt x="458" y="1841"/>
                    <a:pt x="588" y="1416"/>
                  </a:cubicBezTo>
                  <a:cubicBezTo>
                    <a:pt x="695" y="1070"/>
                    <a:pt x="832" y="758"/>
                    <a:pt x="1014" y="447"/>
                  </a:cubicBezTo>
                  <a:cubicBezTo>
                    <a:pt x="1073" y="344"/>
                    <a:pt x="1138" y="242"/>
                    <a:pt x="1165" y="127"/>
                  </a:cubicBezTo>
                  <a:cubicBezTo>
                    <a:pt x="1174" y="91"/>
                    <a:pt x="1178" y="52"/>
                    <a:pt x="1159" y="21"/>
                  </a:cubicBezTo>
                  <a:cubicBezTo>
                    <a:pt x="1150" y="7"/>
                    <a:pt x="1125" y="1"/>
                    <a:pt x="1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20223149" y="11111837"/>
              <a:ext cx="81" cy="81"/>
            </a:xfrm>
            <a:custGeom>
              <a:rect b="b" l="l" r="r" t="t"/>
              <a:pathLst>
                <a:path extrusionOk="0" h="1" w="1">
                  <a:moveTo>
                    <a:pt x="1" y="0"/>
                  </a:moveTo>
                  <a:lnTo>
                    <a:pt x="1" y="0"/>
                  </a:ln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20223149" y="11080994"/>
              <a:ext cx="96164" cy="30924"/>
            </a:xfrm>
            <a:custGeom>
              <a:rect b="b" l="l" r="r" t="t"/>
              <a:pathLst>
                <a:path extrusionOk="0" h="383" w="1191">
                  <a:moveTo>
                    <a:pt x="1191" y="0"/>
                  </a:moveTo>
                  <a:lnTo>
                    <a:pt x="1191" y="0"/>
                  </a:lnTo>
                  <a:cubicBezTo>
                    <a:pt x="791" y="118"/>
                    <a:pt x="395" y="246"/>
                    <a:pt x="1" y="382"/>
                  </a:cubicBezTo>
                  <a:cubicBezTo>
                    <a:pt x="395" y="246"/>
                    <a:pt x="791" y="118"/>
                    <a:pt x="1191" y="0"/>
                  </a:cubicBezTo>
                  <a:close/>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19455126" y="11052169"/>
              <a:ext cx="864187" cy="343559"/>
            </a:xfrm>
            <a:custGeom>
              <a:rect b="b" l="l" r="r" t="t"/>
              <a:pathLst>
                <a:path extrusionOk="0" h="4255" w="10703">
                  <a:moveTo>
                    <a:pt x="10266" y="1"/>
                  </a:moveTo>
                  <a:cubicBezTo>
                    <a:pt x="8941" y="428"/>
                    <a:pt x="7646" y="963"/>
                    <a:pt x="6358" y="1498"/>
                  </a:cubicBezTo>
                  <a:cubicBezTo>
                    <a:pt x="5444" y="1877"/>
                    <a:pt x="4522" y="2260"/>
                    <a:pt x="3691" y="2799"/>
                  </a:cubicBezTo>
                  <a:cubicBezTo>
                    <a:pt x="3205" y="3113"/>
                    <a:pt x="2743" y="3484"/>
                    <a:pt x="2196" y="3673"/>
                  </a:cubicBezTo>
                  <a:cubicBezTo>
                    <a:pt x="2140" y="3693"/>
                    <a:pt x="2060" y="3713"/>
                    <a:pt x="1990" y="3713"/>
                  </a:cubicBezTo>
                  <a:cubicBezTo>
                    <a:pt x="1930" y="3713"/>
                    <a:pt x="1878" y="3699"/>
                    <a:pt x="1851" y="3657"/>
                  </a:cubicBezTo>
                  <a:cubicBezTo>
                    <a:pt x="1383" y="2922"/>
                    <a:pt x="873" y="2212"/>
                    <a:pt x="328" y="1533"/>
                  </a:cubicBezTo>
                  <a:cubicBezTo>
                    <a:pt x="229" y="1657"/>
                    <a:pt x="119" y="1769"/>
                    <a:pt x="1" y="1872"/>
                  </a:cubicBezTo>
                  <a:cubicBezTo>
                    <a:pt x="609" y="2613"/>
                    <a:pt x="1174" y="3389"/>
                    <a:pt x="1689" y="4198"/>
                  </a:cubicBezTo>
                  <a:cubicBezTo>
                    <a:pt x="1715" y="4240"/>
                    <a:pt x="1768" y="4254"/>
                    <a:pt x="1827" y="4254"/>
                  </a:cubicBezTo>
                  <a:cubicBezTo>
                    <a:pt x="1897" y="4254"/>
                    <a:pt x="1977" y="4234"/>
                    <a:pt x="2032" y="4215"/>
                  </a:cubicBezTo>
                  <a:cubicBezTo>
                    <a:pt x="2580" y="4025"/>
                    <a:pt x="3042" y="3654"/>
                    <a:pt x="3527" y="3339"/>
                  </a:cubicBezTo>
                  <a:cubicBezTo>
                    <a:pt x="4359" y="2801"/>
                    <a:pt x="5280" y="2418"/>
                    <a:pt x="6196" y="2038"/>
                  </a:cubicBezTo>
                  <a:cubicBezTo>
                    <a:pt x="7291" y="1584"/>
                    <a:pt x="8392" y="1129"/>
                    <a:pt x="9513" y="739"/>
                  </a:cubicBezTo>
                  <a:cubicBezTo>
                    <a:pt x="9907" y="603"/>
                    <a:pt x="10303" y="475"/>
                    <a:pt x="10703" y="357"/>
                  </a:cubicBezTo>
                  <a:cubicBezTo>
                    <a:pt x="10648" y="317"/>
                    <a:pt x="10593" y="278"/>
                    <a:pt x="10538" y="238"/>
                  </a:cubicBezTo>
                  <a:cubicBezTo>
                    <a:pt x="10442" y="164"/>
                    <a:pt x="10352" y="84"/>
                    <a:pt x="10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19455126" y="11065249"/>
              <a:ext cx="864187" cy="330479"/>
            </a:xfrm>
            <a:custGeom>
              <a:rect b="b" l="l" r="r" t="t"/>
              <a:pathLst>
                <a:path extrusionOk="0" h="4093" w="10703">
                  <a:moveTo>
                    <a:pt x="10447" y="0"/>
                  </a:moveTo>
                  <a:cubicBezTo>
                    <a:pt x="9172" y="433"/>
                    <a:pt x="7802" y="1007"/>
                    <a:pt x="6562" y="1478"/>
                  </a:cubicBezTo>
                  <a:cubicBezTo>
                    <a:pt x="5559" y="1858"/>
                    <a:pt x="4556" y="2262"/>
                    <a:pt x="3658" y="2847"/>
                  </a:cubicBezTo>
                  <a:cubicBezTo>
                    <a:pt x="3090" y="3217"/>
                    <a:pt x="2537" y="3686"/>
                    <a:pt x="1883" y="3857"/>
                  </a:cubicBezTo>
                  <a:cubicBezTo>
                    <a:pt x="1321" y="3078"/>
                    <a:pt x="759" y="2299"/>
                    <a:pt x="197" y="1519"/>
                  </a:cubicBezTo>
                  <a:cubicBezTo>
                    <a:pt x="135" y="1586"/>
                    <a:pt x="70" y="1650"/>
                    <a:pt x="1" y="1709"/>
                  </a:cubicBezTo>
                  <a:cubicBezTo>
                    <a:pt x="609" y="2450"/>
                    <a:pt x="1174" y="3227"/>
                    <a:pt x="1689" y="4036"/>
                  </a:cubicBezTo>
                  <a:cubicBezTo>
                    <a:pt x="1715" y="4078"/>
                    <a:pt x="1768" y="4092"/>
                    <a:pt x="1827" y="4092"/>
                  </a:cubicBezTo>
                  <a:cubicBezTo>
                    <a:pt x="1898" y="4092"/>
                    <a:pt x="1977" y="4072"/>
                    <a:pt x="2033" y="4053"/>
                  </a:cubicBezTo>
                  <a:cubicBezTo>
                    <a:pt x="2580" y="3863"/>
                    <a:pt x="3042" y="3492"/>
                    <a:pt x="3528" y="3177"/>
                  </a:cubicBezTo>
                  <a:cubicBezTo>
                    <a:pt x="4359" y="2639"/>
                    <a:pt x="5281" y="2256"/>
                    <a:pt x="6196" y="1876"/>
                  </a:cubicBezTo>
                  <a:cubicBezTo>
                    <a:pt x="7291" y="1422"/>
                    <a:pt x="8392" y="967"/>
                    <a:pt x="9513" y="577"/>
                  </a:cubicBezTo>
                  <a:cubicBezTo>
                    <a:pt x="9907" y="441"/>
                    <a:pt x="10303" y="313"/>
                    <a:pt x="10703" y="195"/>
                  </a:cubicBezTo>
                  <a:cubicBezTo>
                    <a:pt x="10649" y="155"/>
                    <a:pt x="10593" y="116"/>
                    <a:pt x="10539" y="76"/>
                  </a:cubicBezTo>
                  <a:cubicBezTo>
                    <a:pt x="10507" y="52"/>
                    <a:pt x="10478" y="25"/>
                    <a:pt x="1044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7"/>
            <p:cNvSpPr/>
            <p:nvPr/>
          </p:nvSpPr>
          <p:spPr>
            <a:xfrm>
              <a:off x="19605307" y="11192580"/>
              <a:ext cx="85022" cy="202583"/>
            </a:xfrm>
            <a:custGeom>
              <a:rect b="b" l="l" r="r" t="t"/>
              <a:pathLst>
                <a:path extrusionOk="0" h="2509" w="1053">
                  <a:moveTo>
                    <a:pt x="989" y="0"/>
                  </a:moveTo>
                  <a:cubicBezTo>
                    <a:pt x="530" y="769"/>
                    <a:pt x="195" y="1611"/>
                    <a:pt x="0" y="2483"/>
                  </a:cubicBezTo>
                  <a:cubicBezTo>
                    <a:pt x="21" y="2499"/>
                    <a:pt x="45" y="2509"/>
                    <a:pt x="67" y="2509"/>
                  </a:cubicBezTo>
                  <a:cubicBezTo>
                    <a:pt x="87" y="2509"/>
                    <a:pt x="105" y="2501"/>
                    <a:pt x="117" y="2482"/>
                  </a:cubicBezTo>
                  <a:cubicBezTo>
                    <a:pt x="125" y="2471"/>
                    <a:pt x="130" y="2458"/>
                    <a:pt x="133" y="2445"/>
                  </a:cubicBezTo>
                  <a:cubicBezTo>
                    <a:pt x="263" y="2019"/>
                    <a:pt x="333" y="1840"/>
                    <a:pt x="463" y="1414"/>
                  </a:cubicBezTo>
                  <a:cubicBezTo>
                    <a:pt x="569" y="1069"/>
                    <a:pt x="706" y="757"/>
                    <a:pt x="888" y="446"/>
                  </a:cubicBezTo>
                  <a:cubicBezTo>
                    <a:pt x="947" y="343"/>
                    <a:pt x="1012" y="241"/>
                    <a:pt x="1039" y="126"/>
                  </a:cubicBezTo>
                  <a:cubicBezTo>
                    <a:pt x="1048" y="90"/>
                    <a:pt x="1053" y="51"/>
                    <a:pt x="1034" y="20"/>
                  </a:cubicBezTo>
                  <a:cubicBezTo>
                    <a:pt x="1026" y="8"/>
                    <a:pt x="1009" y="3"/>
                    <a:pt x="989"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7"/>
            <p:cNvSpPr/>
            <p:nvPr/>
          </p:nvSpPr>
          <p:spPr>
            <a:xfrm>
              <a:off x="19613220" y="11627217"/>
              <a:ext cx="485989" cy="1790465"/>
            </a:xfrm>
            <a:custGeom>
              <a:rect b="b" l="l" r="r" t="t"/>
              <a:pathLst>
                <a:path extrusionOk="0" fill="none" h="22175" w="6019">
                  <a:moveTo>
                    <a:pt x="1754" y="22175"/>
                  </a:moveTo>
                  <a:cubicBezTo>
                    <a:pt x="1" y="14624"/>
                    <a:pt x="1590" y="6361"/>
                    <a:pt x="6018" y="0"/>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20081446" y="11386039"/>
              <a:ext cx="198627" cy="261767"/>
            </a:xfrm>
            <a:custGeom>
              <a:rect b="b" l="l" r="r" t="t"/>
              <a:pathLst>
                <a:path extrusionOk="0" h="3242" w="2460">
                  <a:moveTo>
                    <a:pt x="2459" y="1"/>
                  </a:moveTo>
                  <a:lnTo>
                    <a:pt x="2459" y="1"/>
                  </a:lnTo>
                  <a:cubicBezTo>
                    <a:pt x="1213" y="645"/>
                    <a:pt x="285" y="1869"/>
                    <a:pt x="1" y="3242"/>
                  </a:cubicBezTo>
                  <a:cubicBezTo>
                    <a:pt x="706" y="3079"/>
                    <a:pt x="1319" y="2572"/>
                    <a:pt x="1705" y="1960"/>
                  </a:cubicBezTo>
                  <a:cubicBezTo>
                    <a:pt x="2092" y="1347"/>
                    <a:pt x="2318" y="71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7"/>
            <p:cNvSpPr/>
            <p:nvPr/>
          </p:nvSpPr>
          <p:spPr>
            <a:xfrm>
              <a:off x="19954438" y="11435453"/>
              <a:ext cx="78643" cy="350907"/>
            </a:xfrm>
            <a:custGeom>
              <a:rect b="b" l="l" r="r" t="t"/>
              <a:pathLst>
                <a:path extrusionOk="0" h="4346" w="974">
                  <a:moveTo>
                    <a:pt x="402" y="1"/>
                  </a:moveTo>
                  <a:cubicBezTo>
                    <a:pt x="15" y="899"/>
                    <a:pt x="1" y="1913"/>
                    <a:pt x="108" y="2884"/>
                  </a:cubicBezTo>
                  <a:cubicBezTo>
                    <a:pt x="165" y="3400"/>
                    <a:pt x="265" y="3935"/>
                    <a:pt x="583" y="4344"/>
                  </a:cubicBezTo>
                  <a:lnTo>
                    <a:pt x="583" y="4344"/>
                  </a:lnTo>
                  <a:cubicBezTo>
                    <a:pt x="903" y="2937"/>
                    <a:pt x="973" y="1327"/>
                    <a:pt x="402" y="1"/>
                  </a:cubicBezTo>
                  <a:close/>
                  <a:moveTo>
                    <a:pt x="583" y="4344"/>
                  </a:moveTo>
                  <a:lnTo>
                    <a:pt x="583" y="4344"/>
                  </a:lnTo>
                  <a:cubicBezTo>
                    <a:pt x="583" y="4345"/>
                    <a:pt x="583" y="4345"/>
                    <a:pt x="582" y="4345"/>
                  </a:cubicBezTo>
                  <a:lnTo>
                    <a:pt x="584" y="4345"/>
                  </a:lnTo>
                  <a:cubicBezTo>
                    <a:pt x="583" y="4345"/>
                    <a:pt x="583" y="4345"/>
                    <a:pt x="583" y="43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7"/>
            <p:cNvSpPr/>
            <p:nvPr/>
          </p:nvSpPr>
          <p:spPr>
            <a:xfrm>
              <a:off x="19825411" y="11536624"/>
              <a:ext cx="108437" cy="411302"/>
            </a:xfrm>
            <a:custGeom>
              <a:rect b="b" l="l" r="r" t="t"/>
              <a:pathLst>
                <a:path extrusionOk="0" h="5094" w="1343">
                  <a:moveTo>
                    <a:pt x="616" y="0"/>
                  </a:moveTo>
                  <a:cubicBezTo>
                    <a:pt x="1" y="1655"/>
                    <a:pt x="183" y="3585"/>
                    <a:pt x="1099" y="5093"/>
                  </a:cubicBezTo>
                  <a:cubicBezTo>
                    <a:pt x="1343" y="3436"/>
                    <a:pt x="1287" y="1536"/>
                    <a:pt x="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7"/>
            <p:cNvSpPr/>
            <p:nvPr/>
          </p:nvSpPr>
          <p:spPr>
            <a:xfrm>
              <a:off x="19725694" y="11714257"/>
              <a:ext cx="121033" cy="379893"/>
            </a:xfrm>
            <a:custGeom>
              <a:rect b="b" l="l" r="r" t="t"/>
              <a:pathLst>
                <a:path extrusionOk="0" h="4705" w="1499">
                  <a:moveTo>
                    <a:pt x="256" y="0"/>
                  </a:moveTo>
                  <a:lnTo>
                    <a:pt x="256" y="0"/>
                  </a:lnTo>
                  <a:cubicBezTo>
                    <a:pt x="1" y="1649"/>
                    <a:pt x="462" y="3397"/>
                    <a:pt x="1499" y="4704"/>
                  </a:cubicBezTo>
                  <a:cubicBezTo>
                    <a:pt x="1410" y="3894"/>
                    <a:pt x="1398" y="3009"/>
                    <a:pt x="1215" y="2215"/>
                  </a:cubicBezTo>
                  <a:cubicBezTo>
                    <a:pt x="1031" y="1421"/>
                    <a:pt x="701" y="683"/>
                    <a:pt x="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7"/>
            <p:cNvSpPr/>
            <p:nvPr/>
          </p:nvSpPr>
          <p:spPr>
            <a:xfrm>
              <a:off x="19620487" y="11841588"/>
              <a:ext cx="174081" cy="437463"/>
            </a:xfrm>
            <a:custGeom>
              <a:rect b="b" l="l" r="r" t="t"/>
              <a:pathLst>
                <a:path extrusionOk="0" h="5418" w="2156">
                  <a:moveTo>
                    <a:pt x="203" y="0"/>
                  </a:moveTo>
                  <a:lnTo>
                    <a:pt x="203" y="0"/>
                  </a:lnTo>
                  <a:cubicBezTo>
                    <a:pt x="1" y="983"/>
                    <a:pt x="107" y="2021"/>
                    <a:pt x="462" y="2961"/>
                  </a:cubicBezTo>
                  <a:cubicBezTo>
                    <a:pt x="815" y="3900"/>
                    <a:pt x="1413" y="4741"/>
                    <a:pt x="2155" y="5417"/>
                  </a:cubicBezTo>
                  <a:cubicBezTo>
                    <a:pt x="1903" y="4492"/>
                    <a:pt x="1738" y="3484"/>
                    <a:pt x="1478" y="2561"/>
                  </a:cubicBezTo>
                  <a:cubicBezTo>
                    <a:pt x="1217" y="1638"/>
                    <a:pt x="824" y="73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7"/>
            <p:cNvSpPr/>
            <p:nvPr/>
          </p:nvSpPr>
          <p:spPr>
            <a:xfrm>
              <a:off x="19538614" y="12072835"/>
              <a:ext cx="220992" cy="330964"/>
            </a:xfrm>
            <a:custGeom>
              <a:rect b="b" l="l" r="r" t="t"/>
              <a:pathLst>
                <a:path extrusionOk="0" h="4099" w="2737">
                  <a:moveTo>
                    <a:pt x="1" y="0"/>
                  </a:moveTo>
                  <a:lnTo>
                    <a:pt x="1" y="0"/>
                  </a:lnTo>
                  <a:cubicBezTo>
                    <a:pt x="160" y="1705"/>
                    <a:pt x="1223" y="3298"/>
                    <a:pt x="2737" y="4099"/>
                  </a:cubicBezTo>
                  <a:cubicBezTo>
                    <a:pt x="2432" y="3195"/>
                    <a:pt x="1943" y="2373"/>
                    <a:pt x="1417" y="1577"/>
                  </a:cubicBezTo>
                  <a:cubicBezTo>
                    <a:pt x="1021" y="979"/>
                    <a:pt x="591" y="408"/>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7"/>
            <p:cNvSpPr/>
            <p:nvPr/>
          </p:nvSpPr>
          <p:spPr>
            <a:xfrm>
              <a:off x="19497839" y="12288498"/>
              <a:ext cx="218651" cy="338796"/>
            </a:xfrm>
            <a:custGeom>
              <a:rect b="b" l="l" r="r" t="t"/>
              <a:pathLst>
                <a:path extrusionOk="0" h="4196" w="2708">
                  <a:moveTo>
                    <a:pt x="1" y="1"/>
                  </a:moveTo>
                  <a:lnTo>
                    <a:pt x="1" y="1"/>
                  </a:lnTo>
                  <a:cubicBezTo>
                    <a:pt x="65" y="1649"/>
                    <a:pt x="1007" y="3239"/>
                    <a:pt x="2423" y="4087"/>
                  </a:cubicBezTo>
                  <a:cubicBezTo>
                    <a:pt x="2511" y="4140"/>
                    <a:pt x="2605" y="4191"/>
                    <a:pt x="2707" y="4196"/>
                  </a:cubicBezTo>
                  <a:cubicBezTo>
                    <a:pt x="2462" y="3338"/>
                    <a:pt x="2002" y="2549"/>
                    <a:pt x="1543" y="1783"/>
                  </a:cubicBezTo>
                  <a:cubicBezTo>
                    <a:pt x="1139" y="1106"/>
                    <a:pt x="654" y="44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7"/>
            <p:cNvSpPr/>
            <p:nvPr/>
          </p:nvSpPr>
          <p:spPr>
            <a:xfrm>
              <a:off x="19456418" y="12514092"/>
              <a:ext cx="248283" cy="287443"/>
            </a:xfrm>
            <a:custGeom>
              <a:rect b="b" l="l" r="r" t="t"/>
              <a:pathLst>
                <a:path extrusionOk="0" h="3560" w="3075">
                  <a:moveTo>
                    <a:pt x="0" y="0"/>
                  </a:moveTo>
                  <a:cubicBezTo>
                    <a:pt x="277" y="1114"/>
                    <a:pt x="820" y="2206"/>
                    <a:pt x="1739" y="2896"/>
                  </a:cubicBezTo>
                  <a:cubicBezTo>
                    <a:pt x="1918" y="3030"/>
                    <a:pt x="2110" y="3147"/>
                    <a:pt x="2309" y="3250"/>
                  </a:cubicBezTo>
                  <a:cubicBezTo>
                    <a:pt x="2554" y="3376"/>
                    <a:pt x="2810" y="3481"/>
                    <a:pt x="3074" y="3560"/>
                  </a:cubicBezTo>
                  <a:cubicBezTo>
                    <a:pt x="3022" y="3223"/>
                    <a:pt x="2885" y="2822"/>
                    <a:pt x="2717" y="2526"/>
                  </a:cubicBezTo>
                  <a:cubicBezTo>
                    <a:pt x="2578" y="2280"/>
                    <a:pt x="2404" y="2057"/>
                    <a:pt x="2223" y="1841"/>
                  </a:cubicBezTo>
                  <a:cubicBezTo>
                    <a:pt x="1610" y="1108"/>
                    <a:pt x="857" y="42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7"/>
            <p:cNvSpPr/>
            <p:nvPr/>
          </p:nvSpPr>
          <p:spPr>
            <a:xfrm>
              <a:off x="19464008" y="12778928"/>
              <a:ext cx="233184" cy="207750"/>
            </a:xfrm>
            <a:custGeom>
              <a:rect b="b" l="l" r="r" t="t"/>
              <a:pathLst>
                <a:path extrusionOk="0" h="2573" w="2888">
                  <a:moveTo>
                    <a:pt x="0" y="1"/>
                  </a:moveTo>
                  <a:cubicBezTo>
                    <a:pt x="583" y="1188"/>
                    <a:pt x="1642" y="2130"/>
                    <a:pt x="2887" y="2573"/>
                  </a:cubicBezTo>
                  <a:cubicBezTo>
                    <a:pt x="2393" y="1348"/>
                    <a:pt x="1274" y="3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7"/>
            <p:cNvSpPr/>
            <p:nvPr/>
          </p:nvSpPr>
          <p:spPr>
            <a:xfrm>
              <a:off x="19996585" y="11696171"/>
              <a:ext cx="263705" cy="100767"/>
            </a:xfrm>
            <a:custGeom>
              <a:rect b="b" l="l" r="r" t="t"/>
              <a:pathLst>
                <a:path extrusionOk="0" h="1248" w="3266">
                  <a:moveTo>
                    <a:pt x="2754" y="0"/>
                  </a:moveTo>
                  <a:cubicBezTo>
                    <a:pt x="2547" y="0"/>
                    <a:pt x="2336" y="38"/>
                    <a:pt x="2134" y="84"/>
                  </a:cubicBezTo>
                  <a:cubicBezTo>
                    <a:pt x="1340" y="262"/>
                    <a:pt x="540" y="573"/>
                    <a:pt x="0" y="1181"/>
                  </a:cubicBezTo>
                  <a:cubicBezTo>
                    <a:pt x="215" y="1226"/>
                    <a:pt x="435" y="1247"/>
                    <a:pt x="656" y="1247"/>
                  </a:cubicBezTo>
                  <a:cubicBezTo>
                    <a:pt x="1631" y="1247"/>
                    <a:pt x="2628" y="828"/>
                    <a:pt x="3266" y="101"/>
                  </a:cubicBezTo>
                  <a:cubicBezTo>
                    <a:pt x="3104" y="28"/>
                    <a:pt x="2931" y="0"/>
                    <a:pt x="2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7"/>
            <p:cNvSpPr/>
            <p:nvPr/>
          </p:nvSpPr>
          <p:spPr>
            <a:xfrm>
              <a:off x="19902440" y="11878165"/>
              <a:ext cx="265885" cy="95438"/>
            </a:xfrm>
            <a:custGeom>
              <a:rect b="b" l="l" r="r" t="t"/>
              <a:pathLst>
                <a:path extrusionOk="0" h="1182" w="3293">
                  <a:moveTo>
                    <a:pt x="2918" y="0"/>
                  </a:moveTo>
                  <a:cubicBezTo>
                    <a:pt x="1849" y="0"/>
                    <a:pt x="781" y="416"/>
                    <a:pt x="0" y="1149"/>
                  </a:cubicBezTo>
                  <a:cubicBezTo>
                    <a:pt x="167" y="1171"/>
                    <a:pt x="335" y="1181"/>
                    <a:pt x="502" y="1181"/>
                  </a:cubicBezTo>
                  <a:cubicBezTo>
                    <a:pt x="1541" y="1181"/>
                    <a:pt x="2571" y="769"/>
                    <a:pt x="3292" y="17"/>
                  </a:cubicBezTo>
                  <a:cubicBezTo>
                    <a:pt x="3168" y="6"/>
                    <a:pt x="3043" y="0"/>
                    <a:pt x="2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7"/>
            <p:cNvSpPr/>
            <p:nvPr/>
          </p:nvSpPr>
          <p:spPr>
            <a:xfrm>
              <a:off x="19839945" y="12022936"/>
              <a:ext cx="256357" cy="115946"/>
            </a:xfrm>
            <a:custGeom>
              <a:rect b="b" l="l" r="r" t="t"/>
              <a:pathLst>
                <a:path extrusionOk="0" h="1436" w="3175">
                  <a:moveTo>
                    <a:pt x="3175" y="0"/>
                  </a:moveTo>
                  <a:cubicBezTo>
                    <a:pt x="2512" y="11"/>
                    <a:pt x="1884" y="278"/>
                    <a:pt x="1275" y="540"/>
                  </a:cubicBezTo>
                  <a:cubicBezTo>
                    <a:pt x="813" y="739"/>
                    <a:pt x="334" y="950"/>
                    <a:pt x="1" y="1327"/>
                  </a:cubicBezTo>
                  <a:cubicBezTo>
                    <a:pt x="211" y="1401"/>
                    <a:pt x="422" y="1436"/>
                    <a:pt x="633" y="1436"/>
                  </a:cubicBezTo>
                  <a:cubicBezTo>
                    <a:pt x="828" y="1436"/>
                    <a:pt x="1024" y="1406"/>
                    <a:pt x="1222" y="1349"/>
                  </a:cubicBezTo>
                  <a:cubicBezTo>
                    <a:pt x="2009" y="1124"/>
                    <a:pt x="2672" y="647"/>
                    <a:pt x="3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7"/>
            <p:cNvSpPr/>
            <p:nvPr/>
          </p:nvSpPr>
          <p:spPr>
            <a:xfrm>
              <a:off x="19758557" y="12189427"/>
              <a:ext cx="295841" cy="204601"/>
            </a:xfrm>
            <a:custGeom>
              <a:rect b="b" l="l" r="r" t="t"/>
              <a:pathLst>
                <a:path extrusionOk="0" h="2534" w="3664">
                  <a:moveTo>
                    <a:pt x="3664" y="1"/>
                  </a:moveTo>
                  <a:cubicBezTo>
                    <a:pt x="2273" y="322"/>
                    <a:pt x="995" y="1112"/>
                    <a:pt x="88" y="2213"/>
                  </a:cubicBezTo>
                  <a:cubicBezTo>
                    <a:pt x="22" y="2292"/>
                    <a:pt x="1" y="2418"/>
                    <a:pt x="5" y="2520"/>
                  </a:cubicBezTo>
                  <a:cubicBezTo>
                    <a:pt x="101" y="2527"/>
                    <a:pt x="197" y="2534"/>
                    <a:pt x="293" y="2534"/>
                  </a:cubicBezTo>
                  <a:cubicBezTo>
                    <a:pt x="348" y="2534"/>
                    <a:pt x="404" y="2531"/>
                    <a:pt x="460" y="2526"/>
                  </a:cubicBezTo>
                  <a:cubicBezTo>
                    <a:pt x="785" y="2497"/>
                    <a:pt x="1091" y="2364"/>
                    <a:pt x="1377" y="2209"/>
                  </a:cubicBezTo>
                  <a:cubicBezTo>
                    <a:pt x="2321" y="1699"/>
                    <a:pt x="3116" y="924"/>
                    <a:pt x="3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a:off x="19713421" y="12418655"/>
              <a:ext cx="252724" cy="218812"/>
            </a:xfrm>
            <a:custGeom>
              <a:rect b="b" l="l" r="r" t="t"/>
              <a:pathLst>
                <a:path extrusionOk="0" h="2710" w="3130">
                  <a:moveTo>
                    <a:pt x="3129" y="0"/>
                  </a:moveTo>
                  <a:lnTo>
                    <a:pt x="3129" y="0"/>
                  </a:lnTo>
                  <a:cubicBezTo>
                    <a:pt x="2123" y="513"/>
                    <a:pt x="1211" y="1212"/>
                    <a:pt x="455" y="2050"/>
                  </a:cubicBezTo>
                  <a:cubicBezTo>
                    <a:pt x="278" y="2246"/>
                    <a:pt x="108" y="2452"/>
                    <a:pt x="0" y="2693"/>
                  </a:cubicBezTo>
                  <a:cubicBezTo>
                    <a:pt x="63" y="2704"/>
                    <a:pt x="126" y="2710"/>
                    <a:pt x="189" y="2710"/>
                  </a:cubicBezTo>
                  <a:cubicBezTo>
                    <a:pt x="607" y="2710"/>
                    <a:pt x="1038" y="2471"/>
                    <a:pt x="1378" y="2224"/>
                  </a:cubicBezTo>
                  <a:cubicBezTo>
                    <a:pt x="2143" y="1668"/>
                    <a:pt x="2784" y="879"/>
                    <a:pt x="3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7"/>
            <p:cNvSpPr/>
            <p:nvPr/>
          </p:nvSpPr>
          <p:spPr>
            <a:xfrm>
              <a:off x="19700018" y="12629716"/>
              <a:ext cx="207185" cy="201291"/>
            </a:xfrm>
            <a:custGeom>
              <a:rect b="b" l="l" r="r" t="t"/>
              <a:pathLst>
                <a:path extrusionOk="0" h="2493" w="2566">
                  <a:moveTo>
                    <a:pt x="2566" y="1"/>
                  </a:moveTo>
                  <a:lnTo>
                    <a:pt x="2566" y="1"/>
                  </a:lnTo>
                  <a:cubicBezTo>
                    <a:pt x="1502" y="568"/>
                    <a:pt x="602" y="1440"/>
                    <a:pt x="1" y="2485"/>
                  </a:cubicBezTo>
                  <a:lnTo>
                    <a:pt x="0" y="2485"/>
                  </a:lnTo>
                  <a:cubicBezTo>
                    <a:pt x="40" y="2490"/>
                    <a:pt x="80" y="2492"/>
                    <a:pt x="121" y="2492"/>
                  </a:cubicBezTo>
                  <a:cubicBezTo>
                    <a:pt x="501" y="2492"/>
                    <a:pt x="919" y="2273"/>
                    <a:pt x="1222" y="2056"/>
                  </a:cubicBezTo>
                  <a:cubicBezTo>
                    <a:pt x="1558" y="1816"/>
                    <a:pt x="1818" y="1482"/>
                    <a:pt x="2032" y="1129"/>
                  </a:cubicBezTo>
                  <a:cubicBezTo>
                    <a:pt x="2255" y="761"/>
                    <a:pt x="2421" y="406"/>
                    <a:pt x="2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7"/>
            <p:cNvSpPr/>
            <p:nvPr/>
          </p:nvSpPr>
          <p:spPr>
            <a:xfrm>
              <a:off x="19699695" y="12814051"/>
              <a:ext cx="199434" cy="215340"/>
            </a:xfrm>
            <a:custGeom>
              <a:rect b="b" l="l" r="r" t="t"/>
              <a:pathLst>
                <a:path extrusionOk="0" h="2667" w="2470">
                  <a:moveTo>
                    <a:pt x="2470" y="1"/>
                  </a:moveTo>
                  <a:lnTo>
                    <a:pt x="2470" y="1"/>
                  </a:lnTo>
                  <a:cubicBezTo>
                    <a:pt x="1340" y="506"/>
                    <a:pt x="429" y="1480"/>
                    <a:pt x="0" y="2640"/>
                  </a:cubicBezTo>
                  <a:cubicBezTo>
                    <a:pt x="83" y="2657"/>
                    <a:pt x="169" y="2667"/>
                    <a:pt x="253" y="2667"/>
                  </a:cubicBezTo>
                  <a:cubicBezTo>
                    <a:pt x="393" y="2667"/>
                    <a:pt x="530" y="2640"/>
                    <a:pt x="652" y="2574"/>
                  </a:cubicBezTo>
                  <a:cubicBezTo>
                    <a:pt x="848" y="2465"/>
                    <a:pt x="1013" y="2310"/>
                    <a:pt x="1168" y="2148"/>
                  </a:cubicBezTo>
                  <a:cubicBezTo>
                    <a:pt x="1758" y="1526"/>
                    <a:pt x="2188" y="811"/>
                    <a:pt x="2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a:off x="19538614" y="12073158"/>
              <a:ext cx="220992" cy="330641"/>
            </a:xfrm>
            <a:custGeom>
              <a:rect b="b" l="l" r="r" t="t"/>
              <a:pathLst>
                <a:path extrusionOk="0" h="4095" w="2737">
                  <a:moveTo>
                    <a:pt x="1" y="0"/>
                  </a:moveTo>
                  <a:cubicBezTo>
                    <a:pt x="162" y="1703"/>
                    <a:pt x="1224" y="3294"/>
                    <a:pt x="2737" y="4095"/>
                  </a:cubicBezTo>
                  <a:cubicBezTo>
                    <a:pt x="2719" y="4044"/>
                    <a:pt x="2700" y="3995"/>
                    <a:pt x="2682" y="3945"/>
                  </a:cubicBezTo>
                  <a:cubicBezTo>
                    <a:pt x="1512" y="2873"/>
                    <a:pt x="735" y="142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a:off x="20002480" y="11706425"/>
              <a:ext cx="255792" cy="90351"/>
            </a:xfrm>
            <a:custGeom>
              <a:rect b="b" l="l" r="r" t="t"/>
              <a:pathLst>
                <a:path extrusionOk="0" h="1119" w="3168">
                  <a:moveTo>
                    <a:pt x="3167" y="0"/>
                  </a:moveTo>
                  <a:lnTo>
                    <a:pt x="3167" y="0"/>
                  </a:lnTo>
                  <a:cubicBezTo>
                    <a:pt x="2088" y="279"/>
                    <a:pt x="1029" y="636"/>
                    <a:pt x="1" y="1066"/>
                  </a:cubicBezTo>
                  <a:cubicBezTo>
                    <a:pt x="193" y="1101"/>
                    <a:pt x="389" y="1118"/>
                    <a:pt x="586" y="1118"/>
                  </a:cubicBezTo>
                  <a:cubicBezTo>
                    <a:pt x="1548" y="1118"/>
                    <a:pt x="2529" y="710"/>
                    <a:pt x="3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a:off x="19904135" y="11884462"/>
              <a:ext cx="259022" cy="89059"/>
            </a:xfrm>
            <a:custGeom>
              <a:rect b="b" l="l" r="r" t="t"/>
              <a:pathLst>
                <a:path extrusionOk="0" h="1103" w="3208">
                  <a:moveTo>
                    <a:pt x="3208" y="1"/>
                  </a:moveTo>
                  <a:cubicBezTo>
                    <a:pt x="2130" y="332"/>
                    <a:pt x="1061" y="689"/>
                    <a:pt x="0" y="1073"/>
                  </a:cubicBezTo>
                  <a:cubicBezTo>
                    <a:pt x="160" y="1093"/>
                    <a:pt x="320" y="1103"/>
                    <a:pt x="480" y="1103"/>
                  </a:cubicBezTo>
                  <a:cubicBezTo>
                    <a:pt x="1489" y="1103"/>
                    <a:pt x="2490" y="712"/>
                    <a:pt x="3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7"/>
            <p:cNvSpPr/>
            <p:nvPr/>
          </p:nvSpPr>
          <p:spPr>
            <a:xfrm>
              <a:off x="19715924" y="12418493"/>
              <a:ext cx="250221" cy="218893"/>
            </a:xfrm>
            <a:custGeom>
              <a:rect b="b" l="l" r="r" t="t"/>
              <a:pathLst>
                <a:path extrusionOk="0" h="2711" w="3099">
                  <a:moveTo>
                    <a:pt x="3098" y="1"/>
                  </a:moveTo>
                  <a:cubicBezTo>
                    <a:pt x="3038" y="32"/>
                    <a:pt x="2980" y="66"/>
                    <a:pt x="2921" y="98"/>
                  </a:cubicBezTo>
                  <a:cubicBezTo>
                    <a:pt x="2090" y="1108"/>
                    <a:pt x="1101" y="1990"/>
                    <a:pt x="1" y="2699"/>
                  </a:cubicBezTo>
                  <a:cubicBezTo>
                    <a:pt x="53" y="2707"/>
                    <a:pt x="106" y="2711"/>
                    <a:pt x="159" y="2711"/>
                  </a:cubicBezTo>
                  <a:cubicBezTo>
                    <a:pt x="577" y="2711"/>
                    <a:pt x="1008" y="2472"/>
                    <a:pt x="1347" y="2226"/>
                  </a:cubicBezTo>
                  <a:cubicBezTo>
                    <a:pt x="2112" y="1670"/>
                    <a:pt x="2753" y="881"/>
                    <a:pt x="3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7"/>
            <p:cNvSpPr/>
            <p:nvPr/>
          </p:nvSpPr>
          <p:spPr>
            <a:xfrm>
              <a:off x="19700906" y="12629716"/>
              <a:ext cx="206297" cy="201210"/>
            </a:xfrm>
            <a:custGeom>
              <a:rect b="b" l="l" r="r" t="t"/>
              <a:pathLst>
                <a:path extrusionOk="0" h="2492" w="2555">
                  <a:moveTo>
                    <a:pt x="2555" y="1"/>
                  </a:moveTo>
                  <a:cubicBezTo>
                    <a:pt x="2526" y="16"/>
                    <a:pt x="2497" y="32"/>
                    <a:pt x="2469" y="48"/>
                  </a:cubicBezTo>
                  <a:cubicBezTo>
                    <a:pt x="2055" y="510"/>
                    <a:pt x="1637" y="968"/>
                    <a:pt x="1210" y="1415"/>
                  </a:cubicBezTo>
                  <a:cubicBezTo>
                    <a:pt x="838" y="1805"/>
                    <a:pt x="454" y="2196"/>
                    <a:pt x="0" y="2485"/>
                  </a:cubicBezTo>
                  <a:cubicBezTo>
                    <a:pt x="37" y="2489"/>
                    <a:pt x="75" y="2491"/>
                    <a:pt x="112" y="2491"/>
                  </a:cubicBezTo>
                  <a:cubicBezTo>
                    <a:pt x="492" y="2491"/>
                    <a:pt x="908" y="2272"/>
                    <a:pt x="1211" y="2055"/>
                  </a:cubicBezTo>
                  <a:cubicBezTo>
                    <a:pt x="1547" y="1816"/>
                    <a:pt x="1807" y="1482"/>
                    <a:pt x="2021" y="1129"/>
                  </a:cubicBezTo>
                  <a:cubicBezTo>
                    <a:pt x="2244" y="761"/>
                    <a:pt x="2410" y="406"/>
                    <a:pt x="2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7"/>
            <p:cNvSpPr/>
            <p:nvPr/>
          </p:nvSpPr>
          <p:spPr>
            <a:xfrm>
              <a:off x="20081527" y="11386039"/>
              <a:ext cx="198546" cy="261767"/>
            </a:xfrm>
            <a:custGeom>
              <a:rect b="b" l="l" r="r" t="t"/>
              <a:pathLst>
                <a:path extrusionOk="0" h="3242" w="2459">
                  <a:moveTo>
                    <a:pt x="2458" y="1"/>
                  </a:moveTo>
                  <a:cubicBezTo>
                    <a:pt x="2445" y="7"/>
                    <a:pt x="2433" y="15"/>
                    <a:pt x="2421" y="21"/>
                  </a:cubicBezTo>
                  <a:cubicBezTo>
                    <a:pt x="1683" y="1144"/>
                    <a:pt x="874" y="2221"/>
                    <a:pt x="1" y="3242"/>
                  </a:cubicBezTo>
                  <a:cubicBezTo>
                    <a:pt x="705" y="3079"/>
                    <a:pt x="1318" y="2572"/>
                    <a:pt x="1704" y="1960"/>
                  </a:cubicBezTo>
                  <a:cubicBezTo>
                    <a:pt x="2091" y="1347"/>
                    <a:pt x="2317" y="71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7"/>
            <p:cNvSpPr/>
            <p:nvPr/>
          </p:nvSpPr>
          <p:spPr>
            <a:xfrm>
              <a:off x="19954438" y="11436099"/>
              <a:ext cx="49334" cy="350261"/>
            </a:xfrm>
            <a:custGeom>
              <a:rect b="b" l="l" r="r" t="t"/>
              <a:pathLst>
                <a:path extrusionOk="0" h="4338" w="611">
                  <a:moveTo>
                    <a:pt x="399" y="1"/>
                  </a:moveTo>
                  <a:cubicBezTo>
                    <a:pt x="16" y="896"/>
                    <a:pt x="1" y="1908"/>
                    <a:pt x="108" y="2876"/>
                  </a:cubicBezTo>
                  <a:cubicBezTo>
                    <a:pt x="165" y="3392"/>
                    <a:pt x="265" y="3928"/>
                    <a:pt x="584" y="4337"/>
                  </a:cubicBezTo>
                  <a:cubicBezTo>
                    <a:pt x="592" y="4295"/>
                    <a:pt x="601" y="4252"/>
                    <a:pt x="611" y="4208"/>
                  </a:cubicBezTo>
                  <a:cubicBezTo>
                    <a:pt x="409" y="3597"/>
                    <a:pt x="389" y="2917"/>
                    <a:pt x="377" y="2265"/>
                  </a:cubicBezTo>
                  <a:cubicBezTo>
                    <a:pt x="363" y="1510"/>
                    <a:pt x="349" y="754"/>
                    <a:pt x="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7"/>
            <p:cNvSpPr/>
            <p:nvPr/>
          </p:nvSpPr>
          <p:spPr>
            <a:xfrm>
              <a:off x="19825411" y="11536624"/>
              <a:ext cx="89140" cy="411302"/>
            </a:xfrm>
            <a:custGeom>
              <a:rect b="b" l="l" r="r" t="t"/>
              <a:pathLst>
                <a:path extrusionOk="0" h="5094" w="1104">
                  <a:moveTo>
                    <a:pt x="616" y="0"/>
                  </a:moveTo>
                  <a:lnTo>
                    <a:pt x="616" y="0"/>
                  </a:lnTo>
                  <a:cubicBezTo>
                    <a:pt x="1" y="1655"/>
                    <a:pt x="183" y="3585"/>
                    <a:pt x="1099" y="5093"/>
                  </a:cubicBezTo>
                  <a:cubicBezTo>
                    <a:pt x="1100" y="5085"/>
                    <a:pt x="1101" y="5075"/>
                    <a:pt x="1104" y="5065"/>
                  </a:cubicBezTo>
                  <a:cubicBezTo>
                    <a:pt x="764" y="3433"/>
                    <a:pt x="614" y="1761"/>
                    <a:pt x="655" y="95"/>
                  </a:cubicBezTo>
                  <a:cubicBezTo>
                    <a:pt x="642" y="64"/>
                    <a:pt x="631" y="31"/>
                    <a:pt x="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7"/>
            <p:cNvSpPr/>
            <p:nvPr/>
          </p:nvSpPr>
          <p:spPr>
            <a:xfrm>
              <a:off x="19725614" y="11714257"/>
              <a:ext cx="121114" cy="379893"/>
            </a:xfrm>
            <a:custGeom>
              <a:rect b="b" l="l" r="r" t="t"/>
              <a:pathLst>
                <a:path extrusionOk="0" h="4705" w="1500">
                  <a:moveTo>
                    <a:pt x="257" y="0"/>
                  </a:moveTo>
                  <a:cubicBezTo>
                    <a:pt x="1" y="1649"/>
                    <a:pt x="463" y="3397"/>
                    <a:pt x="1500" y="4704"/>
                  </a:cubicBezTo>
                  <a:cubicBezTo>
                    <a:pt x="1492" y="4633"/>
                    <a:pt x="1486" y="4561"/>
                    <a:pt x="1479" y="4488"/>
                  </a:cubicBezTo>
                  <a:cubicBezTo>
                    <a:pt x="759" y="3128"/>
                    <a:pt x="658" y="1515"/>
                    <a:pt x="265" y="11"/>
                  </a:cubicBezTo>
                  <a:cubicBezTo>
                    <a:pt x="263" y="8"/>
                    <a:pt x="261" y="3"/>
                    <a:pt x="2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
            <p:cNvSpPr/>
            <p:nvPr/>
          </p:nvSpPr>
          <p:spPr>
            <a:xfrm>
              <a:off x="19621052" y="11847886"/>
              <a:ext cx="173516" cy="431165"/>
            </a:xfrm>
            <a:custGeom>
              <a:rect b="b" l="l" r="r" t="t"/>
              <a:pathLst>
                <a:path extrusionOk="0" h="5340" w="2149">
                  <a:moveTo>
                    <a:pt x="182" y="0"/>
                  </a:moveTo>
                  <a:lnTo>
                    <a:pt x="182" y="0"/>
                  </a:lnTo>
                  <a:cubicBezTo>
                    <a:pt x="0" y="961"/>
                    <a:pt x="109" y="1968"/>
                    <a:pt x="454" y="2883"/>
                  </a:cubicBezTo>
                  <a:cubicBezTo>
                    <a:pt x="808" y="3822"/>
                    <a:pt x="1406" y="4663"/>
                    <a:pt x="2148" y="5339"/>
                  </a:cubicBezTo>
                  <a:cubicBezTo>
                    <a:pt x="2123" y="5248"/>
                    <a:pt x="2100" y="5155"/>
                    <a:pt x="2077" y="5063"/>
                  </a:cubicBezTo>
                  <a:cubicBezTo>
                    <a:pt x="1785" y="4767"/>
                    <a:pt x="1581" y="4382"/>
                    <a:pt x="1409" y="3998"/>
                  </a:cubicBezTo>
                  <a:cubicBezTo>
                    <a:pt x="839" y="2724"/>
                    <a:pt x="501" y="136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7"/>
            <p:cNvSpPr/>
            <p:nvPr/>
          </p:nvSpPr>
          <p:spPr>
            <a:xfrm>
              <a:off x="19498243" y="12294311"/>
              <a:ext cx="218247" cy="332982"/>
            </a:xfrm>
            <a:custGeom>
              <a:rect b="b" l="l" r="r" t="t"/>
              <a:pathLst>
                <a:path extrusionOk="0" h="4124" w="2703">
                  <a:moveTo>
                    <a:pt x="0" y="0"/>
                  </a:moveTo>
                  <a:cubicBezTo>
                    <a:pt x="89" y="1623"/>
                    <a:pt x="1023" y="3179"/>
                    <a:pt x="2418" y="4015"/>
                  </a:cubicBezTo>
                  <a:cubicBezTo>
                    <a:pt x="2506" y="4068"/>
                    <a:pt x="2600" y="4119"/>
                    <a:pt x="2702" y="4124"/>
                  </a:cubicBezTo>
                  <a:cubicBezTo>
                    <a:pt x="2698" y="4108"/>
                    <a:pt x="2693" y="4093"/>
                    <a:pt x="2688" y="4078"/>
                  </a:cubicBezTo>
                  <a:cubicBezTo>
                    <a:pt x="1548" y="2927"/>
                    <a:pt x="749" y="1458"/>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7"/>
            <p:cNvSpPr/>
            <p:nvPr/>
          </p:nvSpPr>
          <p:spPr>
            <a:xfrm>
              <a:off x="19458356" y="12521359"/>
              <a:ext cx="246345" cy="280176"/>
            </a:xfrm>
            <a:custGeom>
              <a:rect b="b" l="l" r="r" t="t"/>
              <a:pathLst>
                <a:path extrusionOk="0" h="3470" w="3051">
                  <a:moveTo>
                    <a:pt x="0" y="0"/>
                  </a:moveTo>
                  <a:lnTo>
                    <a:pt x="0" y="0"/>
                  </a:lnTo>
                  <a:cubicBezTo>
                    <a:pt x="282" y="1084"/>
                    <a:pt x="820" y="2136"/>
                    <a:pt x="1715" y="2806"/>
                  </a:cubicBezTo>
                  <a:cubicBezTo>
                    <a:pt x="1894" y="2940"/>
                    <a:pt x="2086" y="3057"/>
                    <a:pt x="2285" y="3160"/>
                  </a:cubicBezTo>
                  <a:cubicBezTo>
                    <a:pt x="2530" y="3286"/>
                    <a:pt x="2786" y="3391"/>
                    <a:pt x="3050" y="3470"/>
                  </a:cubicBezTo>
                  <a:cubicBezTo>
                    <a:pt x="3041" y="3413"/>
                    <a:pt x="3029" y="3352"/>
                    <a:pt x="3015" y="3292"/>
                  </a:cubicBezTo>
                  <a:cubicBezTo>
                    <a:pt x="1973" y="2231"/>
                    <a:pt x="966" y="113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7"/>
            <p:cNvSpPr/>
            <p:nvPr/>
          </p:nvSpPr>
          <p:spPr>
            <a:xfrm>
              <a:off x="19474424" y="12782158"/>
              <a:ext cx="222769" cy="204440"/>
            </a:xfrm>
            <a:custGeom>
              <a:rect b="b" l="l" r="r" t="t"/>
              <a:pathLst>
                <a:path extrusionOk="0" h="2532" w="2759">
                  <a:moveTo>
                    <a:pt x="1" y="1"/>
                  </a:moveTo>
                  <a:lnTo>
                    <a:pt x="2758" y="2532"/>
                  </a:lnTo>
                </a:path>
              </a:pathLst>
            </a:custGeom>
            <a:solidFill>
              <a:srgbClr val="FCA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7"/>
            <p:cNvSpPr/>
            <p:nvPr/>
          </p:nvSpPr>
          <p:spPr>
            <a:xfrm>
              <a:off x="19464008" y="12778928"/>
              <a:ext cx="233184" cy="207750"/>
            </a:xfrm>
            <a:custGeom>
              <a:rect b="b" l="l" r="r" t="t"/>
              <a:pathLst>
                <a:path extrusionOk="0" h="2573" w="2888">
                  <a:moveTo>
                    <a:pt x="0" y="1"/>
                  </a:moveTo>
                  <a:cubicBezTo>
                    <a:pt x="583" y="1188"/>
                    <a:pt x="1642" y="2130"/>
                    <a:pt x="2887" y="2573"/>
                  </a:cubicBezTo>
                  <a:cubicBezTo>
                    <a:pt x="2887" y="2572"/>
                    <a:pt x="2887" y="2572"/>
                    <a:pt x="2887" y="2572"/>
                  </a:cubicBezTo>
                  <a:lnTo>
                    <a:pt x="130" y="41"/>
                  </a:lnTo>
                  <a:cubicBezTo>
                    <a:pt x="87" y="27"/>
                    <a:pt x="44" y="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7"/>
            <p:cNvSpPr/>
            <p:nvPr/>
          </p:nvSpPr>
          <p:spPr>
            <a:xfrm>
              <a:off x="19839945" y="12027780"/>
              <a:ext cx="252482" cy="111102"/>
            </a:xfrm>
            <a:custGeom>
              <a:rect b="b" l="l" r="r" t="t"/>
              <a:pathLst>
                <a:path extrusionOk="0" h="1376" w="3127">
                  <a:moveTo>
                    <a:pt x="3127" y="0"/>
                  </a:moveTo>
                  <a:cubicBezTo>
                    <a:pt x="2134" y="504"/>
                    <a:pt x="1096" y="918"/>
                    <a:pt x="30" y="1236"/>
                  </a:cubicBezTo>
                  <a:cubicBezTo>
                    <a:pt x="20" y="1247"/>
                    <a:pt x="9" y="1256"/>
                    <a:pt x="1" y="1267"/>
                  </a:cubicBezTo>
                  <a:cubicBezTo>
                    <a:pt x="211" y="1341"/>
                    <a:pt x="422" y="1376"/>
                    <a:pt x="633" y="1376"/>
                  </a:cubicBezTo>
                  <a:cubicBezTo>
                    <a:pt x="828" y="1376"/>
                    <a:pt x="1024" y="1346"/>
                    <a:pt x="1222" y="1289"/>
                  </a:cubicBezTo>
                  <a:cubicBezTo>
                    <a:pt x="1985" y="1071"/>
                    <a:pt x="2629" y="615"/>
                    <a:pt x="31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7"/>
            <p:cNvSpPr/>
            <p:nvPr/>
          </p:nvSpPr>
          <p:spPr>
            <a:xfrm>
              <a:off x="19758960" y="12189427"/>
              <a:ext cx="295437" cy="204601"/>
            </a:xfrm>
            <a:custGeom>
              <a:rect b="b" l="l" r="r" t="t"/>
              <a:pathLst>
                <a:path extrusionOk="0" h="2534" w="3659">
                  <a:moveTo>
                    <a:pt x="3659" y="1"/>
                  </a:moveTo>
                  <a:cubicBezTo>
                    <a:pt x="3624" y="8"/>
                    <a:pt x="3588" y="18"/>
                    <a:pt x="3553" y="27"/>
                  </a:cubicBezTo>
                  <a:cubicBezTo>
                    <a:pt x="2392" y="881"/>
                    <a:pt x="1207" y="1703"/>
                    <a:pt x="1" y="2492"/>
                  </a:cubicBezTo>
                  <a:cubicBezTo>
                    <a:pt x="1" y="2501"/>
                    <a:pt x="0" y="2511"/>
                    <a:pt x="0" y="2520"/>
                  </a:cubicBezTo>
                  <a:cubicBezTo>
                    <a:pt x="96" y="2527"/>
                    <a:pt x="192" y="2534"/>
                    <a:pt x="288" y="2534"/>
                  </a:cubicBezTo>
                  <a:cubicBezTo>
                    <a:pt x="343" y="2534"/>
                    <a:pt x="399" y="2531"/>
                    <a:pt x="455" y="2526"/>
                  </a:cubicBezTo>
                  <a:cubicBezTo>
                    <a:pt x="780" y="2497"/>
                    <a:pt x="1086" y="2364"/>
                    <a:pt x="1372" y="2209"/>
                  </a:cubicBezTo>
                  <a:cubicBezTo>
                    <a:pt x="2316" y="1699"/>
                    <a:pt x="3111" y="924"/>
                    <a:pt x="3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7"/>
            <p:cNvSpPr/>
            <p:nvPr/>
          </p:nvSpPr>
          <p:spPr>
            <a:xfrm>
              <a:off x="19702198" y="12814051"/>
              <a:ext cx="196931" cy="215340"/>
            </a:xfrm>
            <a:custGeom>
              <a:rect b="b" l="l" r="r" t="t"/>
              <a:pathLst>
                <a:path extrusionOk="0" h="2667" w="2439">
                  <a:moveTo>
                    <a:pt x="2439" y="1"/>
                  </a:moveTo>
                  <a:lnTo>
                    <a:pt x="2439" y="1"/>
                  </a:lnTo>
                  <a:cubicBezTo>
                    <a:pt x="2435" y="3"/>
                    <a:pt x="2432" y="5"/>
                    <a:pt x="2428" y="6"/>
                  </a:cubicBezTo>
                  <a:cubicBezTo>
                    <a:pt x="1718" y="971"/>
                    <a:pt x="901" y="1857"/>
                    <a:pt x="1" y="2646"/>
                  </a:cubicBezTo>
                  <a:cubicBezTo>
                    <a:pt x="75" y="2659"/>
                    <a:pt x="150" y="2667"/>
                    <a:pt x="225" y="2667"/>
                  </a:cubicBezTo>
                  <a:cubicBezTo>
                    <a:pt x="364" y="2667"/>
                    <a:pt x="500" y="2640"/>
                    <a:pt x="621" y="2574"/>
                  </a:cubicBezTo>
                  <a:cubicBezTo>
                    <a:pt x="817" y="2465"/>
                    <a:pt x="982" y="2310"/>
                    <a:pt x="1137" y="2148"/>
                  </a:cubicBezTo>
                  <a:cubicBezTo>
                    <a:pt x="1727" y="1526"/>
                    <a:pt x="2157" y="811"/>
                    <a:pt x="2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7"/>
            <p:cNvSpPr/>
            <p:nvPr/>
          </p:nvSpPr>
          <p:spPr>
            <a:xfrm>
              <a:off x="19160578" y="11602913"/>
              <a:ext cx="222284" cy="1743231"/>
            </a:xfrm>
            <a:custGeom>
              <a:rect b="b" l="l" r="r" t="t"/>
              <a:pathLst>
                <a:path extrusionOk="0" fill="none" h="21590" w="2753">
                  <a:moveTo>
                    <a:pt x="2753" y="21590"/>
                  </a:moveTo>
                  <a:cubicBezTo>
                    <a:pt x="1440" y="19117"/>
                    <a:pt x="700" y="16367"/>
                    <a:pt x="350" y="13589"/>
                  </a:cubicBezTo>
                  <a:cubicBezTo>
                    <a:pt x="0" y="10812"/>
                    <a:pt x="31" y="7999"/>
                    <a:pt x="197" y="5204"/>
                  </a:cubicBezTo>
                  <a:cubicBezTo>
                    <a:pt x="303" y="3425"/>
                    <a:pt x="475" y="1603"/>
                    <a:pt x="1254" y="0"/>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
            <p:cNvSpPr/>
            <p:nvPr/>
          </p:nvSpPr>
          <p:spPr>
            <a:xfrm>
              <a:off x="19252463" y="11372071"/>
              <a:ext cx="145579" cy="246507"/>
            </a:xfrm>
            <a:custGeom>
              <a:rect b="b" l="l" r="r" t="t"/>
              <a:pathLst>
                <a:path extrusionOk="0" h="3053" w="1803">
                  <a:moveTo>
                    <a:pt x="1803" y="0"/>
                  </a:moveTo>
                  <a:lnTo>
                    <a:pt x="1803" y="0"/>
                  </a:lnTo>
                  <a:cubicBezTo>
                    <a:pt x="777" y="669"/>
                    <a:pt x="91" y="1832"/>
                    <a:pt x="0" y="3053"/>
                  </a:cubicBezTo>
                  <a:cubicBezTo>
                    <a:pt x="1007" y="2369"/>
                    <a:pt x="1665" y="1209"/>
                    <a:pt x="1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7"/>
            <p:cNvSpPr/>
            <p:nvPr/>
          </p:nvSpPr>
          <p:spPr>
            <a:xfrm>
              <a:off x="19115765" y="11457819"/>
              <a:ext cx="93015" cy="321678"/>
            </a:xfrm>
            <a:custGeom>
              <a:rect b="b" l="l" r="r" t="t"/>
              <a:pathLst>
                <a:path extrusionOk="0" h="3984" w="1152">
                  <a:moveTo>
                    <a:pt x="350" y="1"/>
                  </a:moveTo>
                  <a:lnTo>
                    <a:pt x="350" y="1"/>
                  </a:lnTo>
                  <a:cubicBezTo>
                    <a:pt x="1" y="1346"/>
                    <a:pt x="263" y="2838"/>
                    <a:pt x="1050" y="3984"/>
                  </a:cubicBezTo>
                  <a:cubicBezTo>
                    <a:pt x="1108" y="3290"/>
                    <a:pt x="1151" y="2621"/>
                    <a:pt x="1070" y="1929"/>
                  </a:cubicBezTo>
                  <a:cubicBezTo>
                    <a:pt x="989" y="1239"/>
                    <a:pt x="753" y="567"/>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7"/>
            <p:cNvSpPr/>
            <p:nvPr/>
          </p:nvSpPr>
          <p:spPr>
            <a:xfrm>
              <a:off x="19055532" y="11663390"/>
              <a:ext cx="124182" cy="303753"/>
            </a:xfrm>
            <a:custGeom>
              <a:rect b="b" l="l" r="r" t="t"/>
              <a:pathLst>
                <a:path extrusionOk="0" h="3762" w="1538">
                  <a:moveTo>
                    <a:pt x="123" y="0"/>
                  </a:moveTo>
                  <a:cubicBezTo>
                    <a:pt x="0" y="1376"/>
                    <a:pt x="528" y="2798"/>
                    <a:pt x="1518" y="3762"/>
                  </a:cubicBezTo>
                  <a:cubicBezTo>
                    <a:pt x="1524" y="3694"/>
                    <a:pt x="1537" y="3604"/>
                    <a:pt x="1535" y="3535"/>
                  </a:cubicBezTo>
                  <a:cubicBezTo>
                    <a:pt x="1493" y="2247"/>
                    <a:pt x="967" y="974"/>
                    <a:pt x="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7"/>
            <p:cNvSpPr/>
            <p:nvPr/>
          </p:nvSpPr>
          <p:spPr>
            <a:xfrm>
              <a:off x="19037203" y="11873320"/>
              <a:ext cx="132983" cy="276462"/>
            </a:xfrm>
            <a:custGeom>
              <a:rect b="b" l="l" r="r" t="t"/>
              <a:pathLst>
                <a:path extrusionOk="0" h="3424" w="1647">
                  <a:moveTo>
                    <a:pt x="0" y="0"/>
                  </a:moveTo>
                  <a:lnTo>
                    <a:pt x="0" y="0"/>
                  </a:lnTo>
                  <a:cubicBezTo>
                    <a:pt x="57" y="1084"/>
                    <a:pt x="653" y="2056"/>
                    <a:pt x="1262" y="2953"/>
                  </a:cubicBezTo>
                  <a:cubicBezTo>
                    <a:pt x="1377" y="3121"/>
                    <a:pt x="1494" y="3290"/>
                    <a:pt x="1647" y="3424"/>
                  </a:cubicBezTo>
                  <a:cubicBezTo>
                    <a:pt x="1550" y="2885"/>
                    <a:pt x="1446" y="2233"/>
                    <a:pt x="1271" y="1714"/>
                  </a:cubicBezTo>
                  <a:cubicBezTo>
                    <a:pt x="1096" y="1195"/>
                    <a:pt x="838" y="695"/>
                    <a:pt x="456" y="303"/>
                  </a:cubicBezTo>
                  <a:cubicBezTo>
                    <a:pt x="330" y="174"/>
                    <a:pt x="179" y="3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7"/>
            <p:cNvSpPr/>
            <p:nvPr/>
          </p:nvSpPr>
          <p:spPr>
            <a:xfrm>
              <a:off x="19020732" y="12083412"/>
              <a:ext cx="145498" cy="236737"/>
            </a:xfrm>
            <a:custGeom>
              <a:rect b="b" l="l" r="r" t="t"/>
              <a:pathLst>
                <a:path extrusionOk="0" h="2932" w="1802">
                  <a:moveTo>
                    <a:pt x="0" y="1"/>
                  </a:moveTo>
                  <a:cubicBezTo>
                    <a:pt x="215" y="1154"/>
                    <a:pt x="869" y="2219"/>
                    <a:pt x="1801" y="2931"/>
                  </a:cubicBezTo>
                  <a:cubicBezTo>
                    <a:pt x="1676" y="2379"/>
                    <a:pt x="1448" y="1651"/>
                    <a:pt x="1164" y="1160"/>
                  </a:cubicBezTo>
                  <a:cubicBezTo>
                    <a:pt x="879" y="670"/>
                    <a:pt x="484" y="29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7"/>
            <p:cNvSpPr/>
            <p:nvPr/>
          </p:nvSpPr>
          <p:spPr>
            <a:xfrm>
              <a:off x="19020732" y="12272026"/>
              <a:ext cx="146790" cy="221557"/>
            </a:xfrm>
            <a:custGeom>
              <a:rect b="b" l="l" r="r" t="t"/>
              <a:pathLst>
                <a:path extrusionOk="0" h="2744" w="1818">
                  <a:moveTo>
                    <a:pt x="0" y="1"/>
                  </a:moveTo>
                  <a:lnTo>
                    <a:pt x="0" y="1"/>
                  </a:lnTo>
                  <a:cubicBezTo>
                    <a:pt x="127" y="1132"/>
                    <a:pt x="825" y="2185"/>
                    <a:pt x="1818" y="2744"/>
                  </a:cubicBezTo>
                  <a:cubicBezTo>
                    <a:pt x="1700" y="2186"/>
                    <a:pt x="1507" y="1671"/>
                    <a:pt x="1202" y="1189"/>
                  </a:cubicBezTo>
                  <a:cubicBezTo>
                    <a:pt x="897" y="707"/>
                    <a:pt x="502" y="2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7"/>
            <p:cNvSpPr/>
            <p:nvPr/>
          </p:nvSpPr>
          <p:spPr>
            <a:xfrm>
              <a:off x="19006602" y="12469200"/>
              <a:ext cx="173112" cy="183124"/>
            </a:xfrm>
            <a:custGeom>
              <a:rect b="b" l="l" r="r" t="t"/>
              <a:pathLst>
                <a:path extrusionOk="0" h="2268" w="2144">
                  <a:moveTo>
                    <a:pt x="1" y="1"/>
                  </a:moveTo>
                  <a:lnTo>
                    <a:pt x="1" y="1"/>
                  </a:lnTo>
                  <a:cubicBezTo>
                    <a:pt x="354" y="1012"/>
                    <a:pt x="1154" y="1858"/>
                    <a:pt x="2143" y="2267"/>
                  </a:cubicBezTo>
                  <a:cubicBezTo>
                    <a:pt x="1895" y="1195"/>
                    <a:pt x="1044" y="348"/>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7"/>
            <p:cNvSpPr/>
            <p:nvPr/>
          </p:nvSpPr>
          <p:spPr>
            <a:xfrm>
              <a:off x="19027433" y="12640697"/>
              <a:ext cx="180863" cy="178764"/>
            </a:xfrm>
            <a:custGeom>
              <a:rect b="b" l="l" r="r" t="t"/>
              <a:pathLst>
                <a:path extrusionOk="0" h="2214" w="2240">
                  <a:moveTo>
                    <a:pt x="0" y="1"/>
                  </a:moveTo>
                  <a:lnTo>
                    <a:pt x="0" y="1"/>
                  </a:lnTo>
                  <a:cubicBezTo>
                    <a:pt x="263" y="838"/>
                    <a:pt x="848" y="1570"/>
                    <a:pt x="1605" y="2012"/>
                  </a:cubicBezTo>
                  <a:cubicBezTo>
                    <a:pt x="1792" y="2120"/>
                    <a:pt x="1999" y="2214"/>
                    <a:pt x="2214" y="2214"/>
                  </a:cubicBezTo>
                  <a:cubicBezTo>
                    <a:pt x="2223" y="2214"/>
                    <a:pt x="2231" y="2214"/>
                    <a:pt x="2240" y="2214"/>
                  </a:cubicBezTo>
                  <a:cubicBezTo>
                    <a:pt x="1944" y="1510"/>
                    <a:pt x="1432" y="829"/>
                    <a:pt x="817" y="375"/>
                  </a:cubicBezTo>
                  <a:cubicBezTo>
                    <a:pt x="576" y="197"/>
                    <a:pt x="299" y="2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7"/>
            <p:cNvSpPr/>
            <p:nvPr/>
          </p:nvSpPr>
          <p:spPr>
            <a:xfrm>
              <a:off x="19042936" y="12789586"/>
              <a:ext cx="204279" cy="212191"/>
            </a:xfrm>
            <a:custGeom>
              <a:rect b="b" l="l" r="r" t="t"/>
              <a:pathLst>
                <a:path extrusionOk="0" h="2628" w="2530">
                  <a:moveTo>
                    <a:pt x="1" y="1"/>
                  </a:moveTo>
                  <a:cubicBezTo>
                    <a:pt x="111" y="636"/>
                    <a:pt x="415" y="1237"/>
                    <a:pt x="863" y="1701"/>
                  </a:cubicBezTo>
                  <a:cubicBezTo>
                    <a:pt x="1310" y="2165"/>
                    <a:pt x="1898" y="2492"/>
                    <a:pt x="2530" y="2627"/>
                  </a:cubicBezTo>
                  <a:cubicBezTo>
                    <a:pt x="2042" y="1688"/>
                    <a:pt x="1258" y="828"/>
                    <a:pt x="383" y="233"/>
                  </a:cubicBezTo>
                  <a:cubicBezTo>
                    <a:pt x="263" y="152"/>
                    <a:pt x="132" y="5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7"/>
            <p:cNvSpPr/>
            <p:nvPr/>
          </p:nvSpPr>
          <p:spPr>
            <a:xfrm>
              <a:off x="19196992" y="11624472"/>
              <a:ext cx="192409" cy="192086"/>
            </a:xfrm>
            <a:custGeom>
              <a:rect b="b" l="l" r="r" t="t"/>
              <a:pathLst>
                <a:path extrusionOk="0" h="2379" w="2383">
                  <a:moveTo>
                    <a:pt x="2382" y="0"/>
                  </a:moveTo>
                  <a:lnTo>
                    <a:pt x="2382" y="0"/>
                  </a:lnTo>
                  <a:cubicBezTo>
                    <a:pt x="1316" y="437"/>
                    <a:pt x="438" y="1313"/>
                    <a:pt x="0" y="2379"/>
                  </a:cubicBezTo>
                  <a:cubicBezTo>
                    <a:pt x="538" y="2332"/>
                    <a:pt x="1019" y="2011"/>
                    <a:pt x="1379" y="1609"/>
                  </a:cubicBezTo>
                  <a:cubicBezTo>
                    <a:pt x="1803" y="1136"/>
                    <a:pt x="2148" y="591"/>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7"/>
            <p:cNvSpPr/>
            <p:nvPr/>
          </p:nvSpPr>
          <p:spPr>
            <a:xfrm>
              <a:off x="19179068" y="11828104"/>
              <a:ext cx="182720" cy="168187"/>
            </a:xfrm>
            <a:custGeom>
              <a:rect b="b" l="l" r="r" t="t"/>
              <a:pathLst>
                <a:path extrusionOk="0" h="2083" w="2263">
                  <a:moveTo>
                    <a:pt x="2263" y="1"/>
                  </a:moveTo>
                  <a:cubicBezTo>
                    <a:pt x="1253" y="312"/>
                    <a:pt x="398" y="1096"/>
                    <a:pt x="1" y="2075"/>
                  </a:cubicBezTo>
                  <a:cubicBezTo>
                    <a:pt x="47" y="2080"/>
                    <a:pt x="93" y="2082"/>
                    <a:pt x="139" y="2082"/>
                  </a:cubicBezTo>
                  <a:cubicBezTo>
                    <a:pt x="441" y="2082"/>
                    <a:pt x="734" y="1978"/>
                    <a:pt x="980" y="1796"/>
                  </a:cubicBezTo>
                  <a:cubicBezTo>
                    <a:pt x="1262" y="1588"/>
                    <a:pt x="1483" y="1307"/>
                    <a:pt x="1682" y="1017"/>
                  </a:cubicBezTo>
                  <a:cubicBezTo>
                    <a:pt x="1936" y="646"/>
                    <a:pt x="2074" y="409"/>
                    <a:pt x="2263" y="2"/>
                  </a:cubicBezTo>
                  <a:lnTo>
                    <a:pt x="22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7"/>
            <p:cNvSpPr/>
            <p:nvPr/>
          </p:nvSpPr>
          <p:spPr>
            <a:xfrm>
              <a:off x="19168087" y="11982080"/>
              <a:ext cx="192409" cy="210415"/>
            </a:xfrm>
            <a:custGeom>
              <a:rect b="b" l="l" r="r" t="t"/>
              <a:pathLst>
                <a:path extrusionOk="0" h="2606" w="2383">
                  <a:moveTo>
                    <a:pt x="2382" y="0"/>
                  </a:moveTo>
                  <a:cubicBezTo>
                    <a:pt x="1282" y="502"/>
                    <a:pt x="401" y="1465"/>
                    <a:pt x="0" y="2606"/>
                  </a:cubicBezTo>
                  <a:cubicBezTo>
                    <a:pt x="370" y="2472"/>
                    <a:pt x="757" y="2357"/>
                    <a:pt x="1078" y="2128"/>
                  </a:cubicBezTo>
                  <a:cubicBezTo>
                    <a:pt x="1765" y="1641"/>
                    <a:pt x="2112" y="799"/>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7"/>
            <p:cNvSpPr/>
            <p:nvPr/>
          </p:nvSpPr>
          <p:spPr>
            <a:xfrm>
              <a:off x="19166310" y="12181433"/>
              <a:ext cx="196124" cy="211788"/>
            </a:xfrm>
            <a:custGeom>
              <a:rect b="b" l="l" r="r" t="t"/>
              <a:pathLst>
                <a:path extrusionOk="0" h="2623" w="2429">
                  <a:moveTo>
                    <a:pt x="2428" y="1"/>
                  </a:moveTo>
                  <a:cubicBezTo>
                    <a:pt x="1264" y="420"/>
                    <a:pt x="329" y="1430"/>
                    <a:pt x="0" y="2623"/>
                  </a:cubicBezTo>
                  <a:cubicBezTo>
                    <a:pt x="570" y="2434"/>
                    <a:pt x="1139" y="2023"/>
                    <a:pt x="1524" y="1563"/>
                  </a:cubicBezTo>
                  <a:cubicBezTo>
                    <a:pt x="1909" y="1102"/>
                    <a:pt x="2184" y="550"/>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7"/>
            <p:cNvSpPr/>
            <p:nvPr/>
          </p:nvSpPr>
          <p:spPr>
            <a:xfrm>
              <a:off x="19174869" y="12356079"/>
              <a:ext cx="186434" cy="201210"/>
            </a:xfrm>
            <a:custGeom>
              <a:rect b="b" l="l" r="r" t="t"/>
              <a:pathLst>
                <a:path extrusionOk="0" h="2492" w="2309">
                  <a:moveTo>
                    <a:pt x="2308" y="0"/>
                  </a:moveTo>
                  <a:lnTo>
                    <a:pt x="2308" y="0"/>
                  </a:lnTo>
                  <a:cubicBezTo>
                    <a:pt x="1208" y="411"/>
                    <a:pt x="326" y="1363"/>
                    <a:pt x="1" y="2492"/>
                  </a:cubicBezTo>
                  <a:cubicBezTo>
                    <a:pt x="1108" y="2224"/>
                    <a:pt x="2135" y="1127"/>
                    <a:pt x="2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7"/>
            <p:cNvSpPr/>
            <p:nvPr/>
          </p:nvSpPr>
          <p:spPr>
            <a:xfrm>
              <a:off x="19194409" y="12522005"/>
              <a:ext cx="146063" cy="220427"/>
            </a:xfrm>
            <a:custGeom>
              <a:rect b="b" l="l" r="r" t="t"/>
              <a:pathLst>
                <a:path extrusionOk="0" h="2730" w="1809">
                  <a:moveTo>
                    <a:pt x="1808" y="1"/>
                  </a:moveTo>
                  <a:cubicBezTo>
                    <a:pt x="761" y="478"/>
                    <a:pt x="31" y="1580"/>
                    <a:pt x="0" y="2730"/>
                  </a:cubicBezTo>
                  <a:cubicBezTo>
                    <a:pt x="430" y="2597"/>
                    <a:pt x="840" y="2224"/>
                    <a:pt x="1068" y="1836"/>
                  </a:cubicBezTo>
                  <a:cubicBezTo>
                    <a:pt x="1400" y="1275"/>
                    <a:pt x="1664" y="636"/>
                    <a:pt x="1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7"/>
            <p:cNvSpPr/>
            <p:nvPr/>
          </p:nvSpPr>
          <p:spPr>
            <a:xfrm>
              <a:off x="19225656" y="12720147"/>
              <a:ext cx="113928" cy="194509"/>
            </a:xfrm>
            <a:custGeom>
              <a:rect b="b" l="l" r="r" t="t"/>
              <a:pathLst>
                <a:path extrusionOk="0" h="2409" w="1411">
                  <a:moveTo>
                    <a:pt x="1410" y="0"/>
                  </a:moveTo>
                  <a:lnTo>
                    <a:pt x="1410" y="0"/>
                  </a:lnTo>
                  <a:cubicBezTo>
                    <a:pt x="617" y="541"/>
                    <a:pt x="84" y="1450"/>
                    <a:pt x="1" y="2408"/>
                  </a:cubicBezTo>
                  <a:cubicBezTo>
                    <a:pt x="730" y="1835"/>
                    <a:pt x="1307" y="921"/>
                    <a:pt x="1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7"/>
            <p:cNvSpPr/>
            <p:nvPr/>
          </p:nvSpPr>
          <p:spPr>
            <a:xfrm>
              <a:off x="19263524" y="12831491"/>
              <a:ext cx="102301" cy="222284"/>
            </a:xfrm>
            <a:custGeom>
              <a:rect b="b" l="l" r="r" t="t"/>
              <a:pathLst>
                <a:path extrusionOk="0" h="2753" w="1267">
                  <a:moveTo>
                    <a:pt x="1266" y="1"/>
                  </a:moveTo>
                  <a:cubicBezTo>
                    <a:pt x="515" y="712"/>
                    <a:pt x="52" y="1720"/>
                    <a:pt x="1" y="2753"/>
                  </a:cubicBezTo>
                  <a:cubicBezTo>
                    <a:pt x="694" y="2034"/>
                    <a:pt x="1208" y="999"/>
                    <a:pt x="1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7"/>
            <p:cNvSpPr/>
            <p:nvPr/>
          </p:nvSpPr>
          <p:spPr>
            <a:xfrm>
              <a:off x="19255369" y="11382325"/>
              <a:ext cx="141219" cy="234153"/>
            </a:xfrm>
            <a:custGeom>
              <a:rect b="b" l="l" r="r" t="t"/>
              <a:pathLst>
                <a:path extrusionOk="0" h="2900" w="1749">
                  <a:moveTo>
                    <a:pt x="1748" y="0"/>
                  </a:moveTo>
                  <a:cubicBezTo>
                    <a:pt x="1058" y="896"/>
                    <a:pt x="470" y="1871"/>
                    <a:pt x="1" y="2899"/>
                  </a:cubicBezTo>
                  <a:cubicBezTo>
                    <a:pt x="951" y="2237"/>
                    <a:pt x="1583" y="1149"/>
                    <a:pt x="1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7"/>
            <p:cNvSpPr/>
            <p:nvPr/>
          </p:nvSpPr>
          <p:spPr>
            <a:xfrm>
              <a:off x="19115765" y="11457819"/>
              <a:ext cx="86152" cy="321678"/>
            </a:xfrm>
            <a:custGeom>
              <a:rect b="b" l="l" r="r" t="t"/>
              <a:pathLst>
                <a:path extrusionOk="0" h="3984" w="1067">
                  <a:moveTo>
                    <a:pt x="350" y="1"/>
                  </a:moveTo>
                  <a:lnTo>
                    <a:pt x="350" y="1"/>
                  </a:lnTo>
                  <a:cubicBezTo>
                    <a:pt x="1" y="1346"/>
                    <a:pt x="263" y="2838"/>
                    <a:pt x="1050" y="3984"/>
                  </a:cubicBezTo>
                  <a:cubicBezTo>
                    <a:pt x="1056" y="3911"/>
                    <a:pt x="1061" y="3840"/>
                    <a:pt x="1067" y="3769"/>
                  </a:cubicBezTo>
                  <a:cubicBezTo>
                    <a:pt x="878" y="3133"/>
                    <a:pt x="738" y="2483"/>
                    <a:pt x="652" y="1826"/>
                  </a:cubicBezTo>
                  <a:cubicBezTo>
                    <a:pt x="575" y="1246"/>
                    <a:pt x="535" y="659"/>
                    <a:pt x="409" y="91"/>
                  </a:cubicBezTo>
                  <a:cubicBezTo>
                    <a:pt x="389" y="61"/>
                    <a:pt x="371" y="30"/>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7"/>
            <p:cNvSpPr/>
            <p:nvPr/>
          </p:nvSpPr>
          <p:spPr>
            <a:xfrm>
              <a:off x="19056420" y="11666377"/>
              <a:ext cx="121840" cy="300766"/>
            </a:xfrm>
            <a:custGeom>
              <a:rect b="b" l="l" r="r" t="t"/>
              <a:pathLst>
                <a:path extrusionOk="0" h="3725" w="1509">
                  <a:moveTo>
                    <a:pt x="110" y="0"/>
                  </a:moveTo>
                  <a:cubicBezTo>
                    <a:pt x="0" y="1366"/>
                    <a:pt x="526" y="2770"/>
                    <a:pt x="1507" y="3725"/>
                  </a:cubicBezTo>
                  <a:cubicBezTo>
                    <a:pt x="1507" y="3720"/>
                    <a:pt x="1509" y="3715"/>
                    <a:pt x="1509" y="3709"/>
                  </a:cubicBezTo>
                  <a:cubicBezTo>
                    <a:pt x="1043" y="2473"/>
                    <a:pt x="577" y="1236"/>
                    <a:pt x="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7"/>
            <p:cNvSpPr/>
            <p:nvPr/>
          </p:nvSpPr>
          <p:spPr>
            <a:xfrm>
              <a:off x="19037365" y="11875016"/>
              <a:ext cx="132821" cy="274767"/>
            </a:xfrm>
            <a:custGeom>
              <a:rect b="b" l="l" r="r" t="t"/>
              <a:pathLst>
                <a:path extrusionOk="0" h="3403" w="1645">
                  <a:moveTo>
                    <a:pt x="0" y="0"/>
                  </a:moveTo>
                  <a:lnTo>
                    <a:pt x="0" y="0"/>
                  </a:lnTo>
                  <a:cubicBezTo>
                    <a:pt x="63" y="1075"/>
                    <a:pt x="656" y="2041"/>
                    <a:pt x="1260" y="2932"/>
                  </a:cubicBezTo>
                  <a:cubicBezTo>
                    <a:pt x="1375" y="3100"/>
                    <a:pt x="1492" y="3269"/>
                    <a:pt x="1645" y="3403"/>
                  </a:cubicBezTo>
                  <a:cubicBezTo>
                    <a:pt x="1642" y="3392"/>
                    <a:pt x="1640" y="3380"/>
                    <a:pt x="1638" y="3369"/>
                  </a:cubicBezTo>
                  <a:cubicBezTo>
                    <a:pt x="1383" y="2937"/>
                    <a:pt x="1208" y="2464"/>
                    <a:pt x="1012" y="2002"/>
                  </a:cubicBezTo>
                  <a:cubicBezTo>
                    <a:pt x="722" y="1313"/>
                    <a:pt x="383" y="64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7"/>
            <p:cNvSpPr/>
            <p:nvPr/>
          </p:nvSpPr>
          <p:spPr>
            <a:xfrm>
              <a:off x="19020732" y="12083412"/>
              <a:ext cx="145498" cy="236737"/>
            </a:xfrm>
            <a:custGeom>
              <a:rect b="b" l="l" r="r" t="t"/>
              <a:pathLst>
                <a:path extrusionOk="0" h="2932" w="1802">
                  <a:moveTo>
                    <a:pt x="0" y="1"/>
                  </a:moveTo>
                  <a:lnTo>
                    <a:pt x="0" y="1"/>
                  </a:lnTo>
                  <a:cubicBezTo>
                    <a:pt x="215" y="1154"/>
                    <a:pt x="869" y="2219"/>
                    <a:pt x="1801" y="2931"/>
                  </a:cubicBezTo>
                  <a:cubicBezTo>
                    <a:pt x="1800" y="2928"/>
                    <a:pt x="1799" y="2924"/>
                    <a:pt x="1798" y="2919"/>
                  </a:cubicBezTo>
                  <a:cubicBezTo>
                    <a:pt x="1243" y="1929"/>
                    <a:pt x="651" y="960"/>
                    <a:pt x="22" y="15"/>
                  </a:cubicBezTo>
                  <a:cubicBezTo>
                    <a:pt x="15" y="11"/>
                    <a:pt x="8" y="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7"/>
            <p:cNvSpPr/>
            <p:nvPr/>
          </p:nvSpPr>
          <p:spPr>
            <a:xfrm>
              <a:off x="19022266" y="12283088"/>
              <a:ext cx="145336" cy="210496"/>
            </a:xfrm>
            <a:custGeom>
              <a:rect b="b" l="l" r="r" t="t"/>
              <a:pathLst>
                <a:path extrusionOk="0" h="2607" w="1800">
                  <a:moveTo>
                    <a:pt x="1" y="1"/>
                  </a:moveTo>
                  <a:lnTo>
                    <a:pt x="1" y="1"/>
                  </a:lnTo>
                  <a:cubicBezTo>
                    <a:pt x="168" y="1079"/>
                    <a:pt x="847" y="2070"/>
                    <a:pt x="1799" y="2606"/>
                  </a:cubicBezTo>
                  <a:lnTo>
                    <a:pt x="1799" y="2606"/>
                  </a:lnTo>
                  <a:cubicBezTo>
                    <a:pt x="1796" y="2594"/>
                    <a:pt x="1793" y="2583"/>
                    <a:pt x="1791" y="2571"/>
                  </a:cubicBezTo>
                  <a:cubicBezTo>
                    <a:pt x="1219" y="1698"/>
                    <a:pt x="622" y="840"/>
                    <a:pt x="1" y="1"/>
                  </a:cubicBezTo>
                  <a:close/>
                  <a:moveTo>
                    <a:pt x="1799" y="2606"/>
                  </a:moveTo>
                  <a:lnTo>
                    <a:pt x="1799" y="2606"/>
                  </a:lnTo>
                  <a:cubicBezTo>
                    <a:pt x="1799" y="2606"/>
                    <a:pt x="1799" y="2606"/>
                    <a:pt x="1799" y="2607"/>
                  </a:cubicBezTo>
                  <a:lnTo>
                    <a:pt x="1800" y="2607"/>
                  </a:lnTo>
                  <a:cubicBezTo>
                    <a:pt x="1799" y="2606"/>
                    <a:pt x="1799" y="2606"/>
                    <a:pt x="1799" y="26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7"/>
            <p:cNvSpPr/>
            <p:nvPr/>
          </p:nvSpPr>
          <p:spPr>
            <a:xfrm>
              <a:off x="19006602" y="12469200"/>
              <a:ext cx="173112" cy="183124"/>
            </a:xfrm>
            <a:custGeom>
              <a:rect b="b" l="l" r="r" t="t"/>
              <a:pathLst>
                <a:path extrusionOk="0" h="2268" w="2144">
                  <a:moveTo>
                    <a:pt x="1" y="1"/>
                  </a:moveTo>
                  <a:lnTo>
                    <a:pt x="1" y="1"/>
                  </a:lnTo>
                  <a:cubicBezTo>
                    <a:pt x="354" y="1012"/>
                    <a:pt x="1154" y="1858"/>
                    <a:pt x="2143" y="2267"/>
                  </a:cubicBezTo>
                  <a:cubicBezTo>
                    <a:pt x="2135" y="2233"/>
                    <a:pt x="2126" y="2199"/>
                    <a:pt x="2117" y="2166"/>
                  </a:cubicBezTo>
                  <a:cubicBezTo>
                    <a:pt x="1496" y="1388"/>
                    <a:pt x="803" y="668"/>
                    <a:pt x="50" y="18"/>
                  </a:cubicBezTo>
                  <a:cubicBezTo>
                    <a:pt x="33" y="13"/>
                    <a:pt x="17" y="6"/>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7"/>
            <p:cNvSpPr/>
            <p:nvPr/>
          </p:nvSpPr>
          <p:spPr>
            <a:xfrm>
              <a:off x="19027433" y="12640697"/>
              <a:ext cx="179733" cy="178764"/>
            </a:xfrm>
            <a:custGeom>
              <a:rect b="b" l="l" r="r" t="t"/>
              <a:pathLst>
                <a:path extrusionOk="0" h="2214" w="2226">
                  <a:moveTo>
                    <a:pt x="0" y="1"/>
                  </a:moveTo>
                  <a:cubicBezTo>
                    <a:pt x="263" y="838"/>
                    <a:pt x="848" y="1570"/>
                    <a:pt x="1606" y="2012"/>
                  </a:cubicBezTo>
                  <a:lnTo>
                    <a:pt x="1605" y="2012"/>
                  </a:lnTo>
                  <a:cubicBezTo>
                    <a:pt x="1793" y="2121"/>
                    <a:pt x="1999" y="2214"/>
                    <a:pt x="2214" y="2214"/>
                  </a:cubicBezTo>
                  <a:cubicBezTo>
                    <a:pt x="2218" y="2214"/>
                    <a:pt x="2222" y="2214"/>
                    <a:pt x="2225" y="2214"/>
                  </a:cubicBezTo>
                  <a:cubicBezTo>
                    <a:pt x="1557" y="1408"/>
                    <a:pt x="812" y="666"/>
                    <a:pt x="3" y="2"/>
                  </a:cubicBezTo>
                  <a:cubicBezTo>
                    <a:pt x="2" y="2"/>
                    <a:pt x="2"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7"/>
            <p:cNvSpPr/>
            <p:nvPr/>
          </p:nvSpPr>
          <p:spPr>
            <a:xfrm>
              <a:off x="19043420" y="12791604"/>
              <a:ext cx="203794" cy="210173"/>
            </a:xfrm>
            <a:custGeom>
              <a:rect b="b" l="l" r="r" t="t"/>
              <a:pathLst>
                <a:path extrusionOk="0" h="2603" w="2524">
                  <a:moveTo>
                    <a:pt x="0" y="1"/>
                  </a:moveTo>
                  <a:lnTo>
                    <a:pt x="0" y="1"/>
                  </a:lnTo>
                  <a:cubicBezTo>
                    <a:pt x="114" y="627"/>
                    <a:pt x="416" y="1217"/>
                    <a:pt x="857" y="1676"/>
                  </a:cubicBezTo>
                  <a:cubicBezTo>
                    <a:pt x="1304" y="2140"/>
                    <a:pt x="1892" y="2467"/>
                    <a:pt x="2524" y="2602"/>
                  </a:cubicBezTo>
                  <a:cubicBezTo>
                    <a:pt x="2473" y="2506"/>
                    <a:pt x="2419" y="2409"/>
                    <a:pt x="2362" y="2315"/>
                  </a:cubicBezTo>
                  <a:cubicBezTo>
                    <a:pt x="1431" y="1711"/>
                    <a:pt x="622" y="92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7"/>
            <p:cNvSpPr/>
            <p:nvPr/>
          </p:nvSpPr>
          <p:spPr>
            <a:xfrm>
              <a:off x="19200141" y="11633434"/>
              <a:ext cx="185385" cy="182801"/>
            </a:xfrm>
            <a:custGeom>
              <a:rect b="b" l="l" r="r" t="t"/>
              <a:pathLst>
                <a:path extrusionOk="0" h="2264" w="2296">
                  <a:moveTo>
                    <a:pt x="2296" y="0"/>
                  </a:moveTo>
                  <a:lnTo>
                    <a:pt x="2296" y="0"/>
                  </a:lnTo>
                  <a:cubicBezTo>
                    <a:pt x="1560" y="784"/>
                    <a:pt x="795" y="1539"/>
                    <a:pt x="1" y="2263"/>
                  </a:cubicBezTo>
                  <a:cubicBezTo>
                    <a:pt x="522" y="2204"/>
                    <a:pt x="989" y="1890"/>
                    <a:pt x="1340" y="1498"/>
                  </a:cubicBezTo>
                  <a:cubicBezTo>
                    <a:pt x="1737" y="1055"/>
                    <a:pt x="2064" y="548"/>
                    <a:pt x="2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7"/>
            <p:cNvSpPr/>
            <p:nvPr/>
          </p:nvSpPr>
          <p:spPr>
            <a:xfrm>
              <a:off x="19181732" y="11828104"/>
              <a:ext cx="180056" cy="168106"/>
            </a:xfrm>
            <a:custGeom>
              <a:rect b="b" l="l" r="r" t="t"/>
              <a:pathLst>
                <a:path extrusionOk="0" h="2082" w="2230">
                  <a:moveTo>
                    <a:pt x="2230" y="1"/>
                  </a:moveTo>
                  <a:cubicBezTo>
                    <a:pt x="2230" y="1"/>
                    <a:pt x="2229" y="2"/>
                    <a:pt x="2229" y="2"/>
                  </a:cubicBezTo>
                  <a:cubicBezTo>
                    <a:pt x="1482" y="690"/>
                    <a:pt x="739" y="1381"/>
                    <a:pt x="0" y="2077"/>
                  </a:cubicBezTo>
                  <a:cubicBezTo>
                    <a:pt x="35" y="2080"/>
                    <a:pt x="70" y="2081"/>
                    <a:pt x="104" y="2081"/>
                  </a:cubicBezTo>
                  <a:cubicBezTo>
                    <a:pt x="407" y="2081"/>
                    <a:pt x="701" y="1979"/>
                    <a:pt x="947" y="1796"/>
                  </a:cubicBezTo>
                  <a:cubicBezTo>
                    <a:pt x="1229" y="1588"/>
                    <a:pt x="1450" y="1307"/>
                    <a:pt x="1649" y="1017"/>
                  </a:cubicBezTo>
                  <a:cubicBezTo>
                    <a:pt x="1903" y="646"/>
                    <a:pt x="2041" y="409"/>
                    <a:pt x="2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7"/>
            <p:cNvSpPr/>
            <p:nvPr/>
          </p:nvSpPr>
          <p:spPr>
            <a:xfrm>
              <a:off x="19168087" y="11991285"/>
              <a:ext cx="189260" cy="201210"/>
            </a:xfrm>
            <a:custGeom>
              <a:rect b="b" l="l" r="r" t="t"/>
              <a:pathLst>
                <a:path extrusionOk="0" h="2492" w="2344">
                  <a:moveTo>
                    <a:pt x="2344" y="0"/>
                  </a:moveTo>
                  <a:cubicBezTo>
                    <a:pt x="1583" y="809"/>
                    <a:pt x="814" y="1609"/>
                    <a:pt x="36" y="2401"/>
                  </a:cubicBezTo>
                  <a:cubicBezTo>
                    <a:pt x="23" y="2431"/>
                    <a:pt x="11" y="2461"/>
                    <a:pt x="0" y="2492"/>
                  </a:cubicBezTo>
                  <a:cubicBezTo>
                    <a:pt x="370" y="2358"/>
                    <a:pt x="757" y="2243"/>
                    <a:pt x="1078" y="2014"/>
                  </a:cubicBezTo>
                  <a:cubicBezTo>
                    <a:pt x="1734" y="1550"/>
                    <a:pt x="2079" y="764"/>
                    <a:pt x="2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7"/>
            <p:cNvSpPr/>
            <p:nvPr/>
          </p:nvSpPr>
          <p:spPr>
            <a:xfrm>
              <a:off x="19168894" y="12181433"/>
              <a:ext cx="193540" cy="210980"/>
            </a:xfrm>
            <a:custGeom>
              <a:rect b="b" l="l" r="r" t="t"/>
              <a:pathLst>
                <a:path extrusionOk="0" h="2613" w="2397">
                  <a:moveTo>
                    <a:pt x="2396" y="1"/>
                  </a:moveTo>
                  <a:lnTo>
                    <a:pt x="2396" y="1"/>
                  </a:lnTo>
                  <a:cubicBezTo>
                    <a:pt x="2393" y="2"/>
                    <a:pt x="2390" y="4"/>
                    <a:pt x="2385" y="5"/>
                  </a:cubicBezTo>
                  <a:cubicBezTo>
                    <a:pt x="1535" y="821"/>
                    <a:pt x="737" y="1692"/>
                    <a:pt x="0" y="2612"/>
                  </a:cubicBezTo>
                  <a:cubicBezTo>
                    <a:pt x="559" y="2419"/>
                    <a:pt x="1113" y="2015"/>
                    <a:pt x="1492" y="1562"/>
                  </a:cubicBezTo>
                  <a:cubicBezTo>
                    <a:pt x="1877" y="1102"/>
                    <a:pt x="2152" y="548"/>
                    <a:pt x="2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7"/>
            <p:cNvSpPr/>
            <p:nvPr/>
          </p:nvSpPr>
          <p:spPr>
            <a:xfrm>
              <a:off x="19174869" y="12359874"/>
              <a:ext cx="185788" cy="197415"/>
            </a:xfrm>
            <a:custGeom>
              <a:rect b="b" l="l" r="r" t="t"/>
              <a:pathLst>
                <a:path extrusionOk="0" h="2445" w="2301">
                  <a:moveTo>
                    <a:pt x="2300" y="0"/>
                  </a:moveTo>
                  <a:lnTo>
                    <a:pt x="2300" y="0"/>
                  </a:lnTo>
                  <a:cubicBezTo>
                    <a:pt x="1527" y="762"/>
                    <a:pt x="770" y="1542"/>
                    <a:pt x="34" y="2340"/>
                  </a:cubicBezTo>
                  <a:cubicBezTo>
                    <a:pt x="23" y="2376"/>
                    <a:pt x="11" y="2410"/>
                    <a:pt x="1" y="2445"/>
                  </a:cubicBezTo>
                  <a:cubicBezTo>
                    <a:pt x="1093" y="2180"/>
                    <a:pt x="2106" y="111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7"/>
            <p:cNvSpPr/>
            <p:nvPr/>
          </p:nvSpPr>
          <p:spPr>
            <a:xfrm>
              <a:off x="19194409" y="12522005"/>
              <a:ext cx="146063" cy="220427"/>
            </a:xfrm>
            <a:custGeom>
              <a:rect b="b" l="l" r="r" t="t"/>
              <a:pathLst>
                <a:path extrusionOk="0" h="2730" w="1809">
                  <a:moveTo>
                    <a:pt x="1808" y="1"/>
                  </a:moveTo>
                  <a:lnTo>
                    <a:pt x="1808" y="1"/>
                  </a:lnTo>
                  <a:cubicBezTo>
                    <a:pt x="1784" y="12"/>
                    <a:pt x="1761" y="24"/>
                    <a:pt x="1738" y="36"/>
                  </a:cubicBezTo>
                  <a:cubicBezTo>
                    <a:pt x="1539" y="276"/>
                    <a:pt x="1360" y="537"/>
                    <a:pt x="1186" y="797"/>
                  </a:cubicBezTo>
                  <a:cubicBezTo>
                    <a:pt x="779" y="1406"/>
                    <a:pt x="386" y="2025"/>
                    <a:pt x="6" y="2651"/>
                  </a:cubicBezTo>
                  <a:cubicBezTo>
                    <a:pt x="4" y="2677"/>
                    <a:pt x="2" y="2703"/>
                    <a:pt x="0" y="2730"/>
                  </a:cubicBezTo>
                  <a:cubicBezTo>
                    <a:pt x="431" y="2597"/>
                    <a:pt x="840" y="2224"/>
                    <a:pt x="1068" y="1836"/>
                  </a:cubicBezTo>
                  <a:cubicBezTo>
                    <a:pt x="1400" y="1275"/>
                    <a:pt x="1664" y="636"/>
                    <a:pt x="1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7"/>
            <p:cNvSpPr/>
            <p:nvPr/>
          </p:nvSpPr>
          <p:spPr>
            <a:xfrm>
              <a:off x="19225656" y="12720309"/>
              <a:ext cx="113928" cy="194347"/>
            </a:xfrm>
            <a:custGeom>
              <a:rect b="b" l="l" r="r" t="t"/>
              <a:pathLst>
                <a:path extrusionOk="0" h="2407" w="1411">
                  <a:moveTo>
                    <a:pt x="1410" y="0"/>
                  </a:moveTo>
                  <a:cubicBezTo>
                    <a:pt x="1235" y="232"/>
                    <a:pt x="1088" y="488"/>
                    <a:pt x="944" y="741"/>
                  </a:cubicBezTo>
                  <a:cubicBezTo>
                    <a:pt x="630" y="1293"/>
                    <a:pt x="316" y="1845"/>
                    <a:pt x="2" y="2399"/>
                  </a:cubicBezTo>
                  <a:cubicBezTo>
                    <a:pt x="2" y="2401"/>
                    <a:pt x="1" y="2403"/>
                    <a:pt x="1" y="2406"/>
                  </a:cubicBezTo>
                  <a:cubicBezTo>
                    <a:pt x="730" y="1835"/>
                    <a:pt x="1306" y="921"/>
                    <a:pt x="1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7"/>
            <p:cNvSpPr/>
            <p:nvPr/>
          </p:nvSpPr>
          <p:spPr>
            <a:xfrm>
              <a:off x="19263524" y="12831491"/>
              <a:ext cx="102301" cy="222284"/>
            </a:xfrm>
            <a:custGeom>
              <a:rect b="b" l="l" r="r" t="t"/>
              <a:pathLst>
                <a:path extrusionOk="0" h="2753" w="1267">
                  <a:moveTo>
                    <a:pt x="1266" y="1"/>
                  </a:moveTo>
                  <a:cubicBezTo>
                    <a:pt x="1260" y="6"/>
                    <a:pt x="1254" y="13"/>
                    <a:pt x="1247" y="18"/>
                  </a:cubicBezTo>
                  <a:cubicBezTo>
                    <a:pt x="826" y="917"/>
                    <a:pt x="410" y="1819"/>
                    <a:pt x="3" y="2724"/>
                  </a:cubicBezTo>
                  <a:cubicBezTo>
                    <a:pt x="2" y="2734"/>
                    <a:pt x="1" y="2743"/>
                    <a:pt x="1" y="2753"/>
                  </a:cubicBezTo>
                  <a:cubicBezTo>
                    <a:pt x="694" y="2034"/>
                    <a:pt x="1209" y="999"/>
                    <a:pt x="1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7"/>
            <p:cNvSpPr/>
            <p:nvPr/>
          </p:nvSpPr>
          <p:spPr>
            <a:xfrm>
              <a:off x="19198688" y="11691407"/>
              <a:ext cx="858454" cy="533304"/>
            </a:xfrm>
            <a:custGeom>
              <a:rect b="b" l="l" r="r" t="t"/>
              <a:pathLst>
                <a:path extrusionOk="0" h="6605" w="10632">
                  <a:moveTo>
                    <a:pt x="10631" y="1"/>
                  </a:moveTo>
                  <a:cubicBezTo>
                    <a:pt x="9631" y="1330"/>
                    <a:pt x="8434" y="2510"/>
                    <a:pt x="7092" y="3493"/>
                  </a:cubicBezTo>
                  <a:cubicBezTo>
                    <a:pt x="6488" y="3935"/>
                    <a:pt x="5844" y="4342"/>
                    <a:pt x="5128" y="4563"/>
                  </a:cubicBezTo>
                  <a:cubicBezTo>
                    <a:pt x="4788" y="4667"/>
                    <a:pt x="4430" y="4727"/>
                    <a:pt x="4074" y="4727"/>
                  </a:cubicBezTo>
                  <a:cubicBezTo>
                    <a:pt x="3680" y="4727"/>
                    <a:pt x="3289" y="4654"/>
                    <a:pt x="2932" y="4488"/>
                  </a:cubicBezTo>
                  <a:cubicBezTo>
                    <a:pt x="2416" y="4249"/>
                    <a:pt x="2001" y="3836"/>
                    <a:pt x="1634" y="3401"/>
                  </a:cubicBezTo>
                  <a:cubicBezTo>
                    <a:pt x="963" y="2606"/>
                    <a:pt x="410" y="1709"/>
                    <a:pt x="0" y="751"/>
                  </a:cubicBezTo>
                  <a:lnTo>
                    <a:pt x="0" y="751"/>
                  </a:lnTo>
                  <a:cubicBezTo>
                    <a:pt x="402" y="2107"/>
                    <a:pt x="781" y="3473"/>
                    <a:pt x="1531" y="4671"/>
                  </a:cubicBezTo>
                  <a:cubicBezTo>
                    <a:pt x="2121" y="5611"/>
                    <a:pt x="2983" y="6521"/>
                    <a:pt x="4089" y="6599"/>
                  </a:cubicBezTo>
                  <a:cubicBezTo>
                    <a:pt x="4140" y="6602"/>
                    <a:pt x="4191" y="6604"/>
                    <a:pt x="4242" y="6604"/>
                  </a:cubicBezTo>
                  <a:cubicBezTo>
                    <a:pt x="4524" y="6604"/>
                    <a:pt x="4805" y="6552"/>
                    <a:pt x="5076" y="6470"/>
                  </a:cubicBezTo>
                  <a:cubicBezTo>
                    <a:pt x="6013" y="6187"/>
                    <a:pt x="6810" y="5565"/>
                    <a:pt x="7511" y="4882"/>
                  </a:cubicBezTo>
                  <a:cubicBezTo>
                    <a:pt x="9016" y="3417"/>
                    <a:pt x="9901" y="1970"/>
                    <a:pt x="1063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7"/>
            <p:cNvSpPr/>
            <p:nvPr/>
          </p:nvSpPr>
          <p:spPr>
            <a:xfrm>
              <a:off x="19118995" y="12224873"/>
              <a:ext cx="815661" cy="627934"/>
            </a:xfrm>
            <a:custGeom>
              <a:rect b="b" l="l" r="r" t="t"/>
              <a:pathLst>
                <a:path extrusionOk="0" h="7777" w="10102">
                  <a:moveTo>
                    <a:pt x="10101" y="1"/>
                  </a:moveTo>
                  <a:cubicBezTo>
                    <a:pt x="9632" y="1050"/>
                    <a:pt x="9081" y="2062"/>
                    <a:pt x="8454" y="3025"/>
                  </a:cubicBezTo>
                  <a:cubicBezTo>
                    <a:pt x="7938" y="3817"/>
                    <a:pt x="7357" y="4590"/>
                    <a:pt x="6582" y="5131"/>
                  </a:cubicBezTo>
                  <a:cubicBezTo>
                    <a:pt x="6007" y="5532"/>
                    <a:pt x="5308" y="5792"/>
                    <a:pt x="4614" y="5792"/>
                  </a:cubicBezTo>
                  <a:cubicBezTo>
                    <a:pt x="4373" y="5792"/>
                    <a:pt x="4132" y="5761"/>
                    <a:pt x="3898" y="5693"/>
                  </a:cubicBezTo>
                  <a:cubicBezTo>
                    <a:pt x="3193" y="5488"/>
                    <a:pt x="2616" y="4982"/>
                    <a:pt x="2119" y="4443"/>
                  </a:cubicBezTo>
                  <a:cubicBezTo>
                    <a:pt x="1229" y="3478"/>
                    <a:pt x="507" y="2356"/>
                    <a:pt x="0" y="1145"/>
                  </a:cubicBezTo>
                  <a:lnTo>
                    <a:pt x="0" y="1145"/>
                  </a:lnTo>
                  <a:cubicBezTo>
                    <a:pt x="332" y="2480"/>
                    <a:pt x="595" y="3702"/>
                    <a:pt x="1206" y="4934"/>
                  </a:cubicBezTo>
                  <a:cubicBezTo>
                    <a:pt x="1602" y="5735"/>
                    <a:pt x="2070" y="6524"/>
                    <a:pt x="2763" y="7087"/>
                  </a:cubicBezTo>
                  <a:cubicBezTo>
                    <a:pt x="3275" y="7503"/>
                    <a:pt x="3933" y="7776"/>
                    <a:pt x="4583" y="7776"/>
                  </a:cubicBezTo>
                  <a:cubicBezTo>
                    <a:pt x="4812" y="7776"/>
                    <a:pt x="5041" y="7742"/>
                    <a:pt x="5261" y="7669"/>
                  </a:cubicBezTo>
                  <a:cubicBezTo>
                    <a:pt x="5898" y="7456"/>
                    <a:pt x="6390" y="6951"/>
                    <a:pt x="6811" y="6429"/>
                  </a:cubicBezTo>
                  <a:cubicBezTo>
                    <a:pt x="8318" y="4563"/>
                    <a:pt x="9227" y="2233"/>
                    <a:pt x="1010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7"/>
            <p:cNvSpPr/>
            <p:nvPr/>
          </p:nvSpPr>
          <p:spPr>
            <a:xfrm>
              <a:off x="20558634" y="11178127"/>
              <a:ext cx="1193213" cy="1979887"/>
            </a:xfrm>
            <a:custGeom>
              <a:rect b="b" l="l" r="r" t="t"/>
              <a:pathLst>
                <a:path extrusionOk="0" h="24521" w="14778">
                  <a:moveTo>
                    <a:pt x="3714" y="1"/>
                  </a:moveTo>
                  <a:cubicBezTo>
                    <a:pt x="3630" y="1"/>
                    <a:pt x="3546" y="3"/>
                    <a:pt x="3462" y="6"/>
                  </a:cubicBezTo>
                  <a:cubicBezTo>
                    <a:pt x="2429" y="47"/>
                    <a:pt x="1458" y="324"/>
                    <a:pt x="459" y="590"/>
                  </a:cubicBezTo>
                  <a:cubicBezTo>
                    <a:pt x="0" y="6227"/>
                    <a:pt x="2012" y="11765"/>
                    <a:pt x="4380" y="16901"/>
                  </a:cubicBezTo>
                  <a:cubicBezTo>
                    <a:pt x="4925" y="18084"/>
                    <a:pt x="5492" y="19260"/>
                    <a:pt x="6162" y="20377"/>
                  </a:cubicBezTo>
                  <a:cubicBezTo>
                    <a:pt x="6978" y="21737"/>
                    <a:pt x="7946" y="23007"/>
                    <a:pt x="9041" y="24155"/>
                  </a:cubicBezTo>
                  <a:lnTo>
                    <a:pt x="9041" y="24156"/>
                  </a:lnTo>
                  <a:cubicBezTo>
                    <a:pt x="9288" y="24415"/>
                    <a:pt x="9640" y="24521"/>
                    <a:pt x="10031" y="24521"/>
                  </a:cubicBezTo>
                  <a:cubicBezTo>
                    <a:pt x="10864" y="24521"/>
                    <a:pt x="11875" y="24042"/>
                    <a:pt x="12436" y="23530"/>
                  </a:cubicBezTo>
                  <a:cubicBezTo>
                    <a:pt x="13262" y="22777"/>
                    <a:pt x="13711" y="21693"/>
                    <a:pt x="13965" y="20605"/>
                  </a:cubicBezTo>
                  <a:cubicBezTo>
                    <a:pt x="14778" y="17139"/>
                    <a:pt x="13839" y="13496"/>
                    <a:pt x="12486" y="10202"/>
                  </a:cubicBezTo>
                  <a:cubicBezTo>
                    <a:pt x="12332" y="9827"/>
                    <a:pt x="12215" y="9735"/>
                    <a:pt x="12102" y="9735"/>
                  </a:cubicBezTo>
                  <a:cubicBezTo>
                    <a:pt x="11992" y="9735"/>
                    <a:pt x="11886" y="9822"/>
                    <a:pt x="11754" y="9822"/>
                  </a:cubicBezTo>
                  <a:cubicBezTo>
                    <a:pt x="11625" y="9822"/>
                    <a:pt x="11472" y="9740"/>
                    <a:pt x="11267" y="9419"/>
                  </a:cubicBezTo>
                  <a:cubicBezTo>
                    <a:pt x="10619" y="8405"/>
                    <a:pt x="9421" y="5365"/>
                    <a:pt x="8753" y="4136"/>
                  </a:cubicBezTo>
                  <a:cubicBezTo>
                    <a:pt x="8085" y="2910"/>
                    <a:pt x="7542" y="1585"/>
                    <a:pt x="6408" y="772"/>
                  </a:cubicBezTo>
                  <a:cubicBezTo>
                    <a:pt x="5636" y="218"/>
                    <a:pt x="4667" y="1"/>
                    <a:pt x="3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7"/>
            <p:cNvSpPr/>
            <p:nvPr/>
          </p:nvSpPr>
          <p:spPr>
            <a:xfrm>
              <a:off x="20558634" y="11178127"/>
              <a:ext cx="956476" cy="1979887"/>
            </a:xfrm>
            <a:custGeom>
              <a:rect b="b" l="l" r="r" t="t"/>
              <a:pathLst>
                <a:path extrusionOk="0" h="24521" w="11846">
                  <a:moveTo>
                    <a:pt x="3714" y="1"/>
                  </a:moveTo>
                  <a:cubicBezTo>
                    <a:pt x="3630" y="1"/>
                    <a:pt x="3546" y="3"/>
                    <a:pt x="3462" y="6"/>
                  </a:cubicBezTo>
                  <a:cubicBezTo>
                    <a:pt x="2429" y="47"/>
                    <a:pt x="1458" y="324"/>
                    <a:pt x="459" y="590"/>
                  </a:cubicBezTo>
                  <a:cubicBezTo>
                    <a:pt x="0" y="6227"/>
                    <a:pt x="2012" y="11765"/>
                    <a:pt x="4380" y="16902"/>
                  </a:cubicBezTo>
                  <a:cubicBezTo>
                    <a:pt x="4925" y="18084"/>
                    <a:pt x="5492" y="19260"/>
                    <a:pt x="6162" y="20377"/>
                  </a:cubicBezTo>
                  <a:cubicBezTo>
                    <a:pt x="6978" y="21737"/>
                    <a:pt x="7946" y="23007"/>
                    <a:pt x="9041" y="24156"/>
                  </a:cubicBezTo>
                  <a:cubicBezTo>
                    <a:pt x="9288" y="24415"/>
                    <a:pt x="9640" y="24521"/>
                    <a:pt x="10031" y="24521"/>
                  </a:cubicBezTo>
                  <a:cubicBezTo>
                    <a:pt x="10621" y="24521"/>
                    <a:pt x="11300" y="24280"/>
                    <a:pt x="11846" y="23958"/>
                  </a:cubicBezTo>
                  <a:cubicBezTo>
                    <a:pt x="9720" y="21960"/>
                    <a:pt x="8034" y="19516"/>
                    <a:pt x="6688" y="16924"/>
                  </a:cubicBezTo>
                  <a:cubicBezTo>
                    <a:pt x="5218" y="14093"/>
                    <a:pt x="4134" y="11080"/>
                    <a:pt x="3130" y="8053"/>
                  </a:cubicBezTo>
                  <a:lnTo>
                    <a:pt x="3130" y="8053"/>
                  </a:lnTo>
                  <a:cubicBezTo>
                    <a:pt x="3188" y="8198"/>
                    <a:pt x="3630" y="8270"/>
                    <a:pt x="3816" y="8270"/>
                  </a:cubicBezTo>
                  <a:cubicBezTo>
                    <a:pt x="3846" y="8270"/>
                    <a:pt x="3870" y="8268"/>
                    <a:pt x="3884" y="8265"/>
                  </a:cubicBezTo>
                  <a:cubicBezTo>
                    <a:pt x="3999" y="8231"/>
                    <a:pt x="4076" y="8123"/>
                    <a:pt x="4126" y="8014"/>
                  </a:cubicBezTo>
                  <a:cubicBezTo>
                    <a:pt x="4187" y="7886"/>
                    <a:pt x="4221" y="7745"/>
                    <a:pt x="4228" y="7604"/>
                  </a:cubicBezTo>
                  <a:cubicBezTo>
                    <a:pt x="4317" y="7840"/>
                    <a:pt x="4532" y="8042"/>
                    <a:pt x="4785" y="8054"/>
                  </a:cubicBezTo>
                  <a:cubicBezTo>
                    <a:pt x="4792" y="8054"/>
                    <a:pt x="4799" y="8054"/>
                    <a:pt x="4806" y="8054"/>
                  </a:cubicBezTo>
                  <a:cubicBezTo>
                    <a:pt x="5051" y="8054"/>
                    <a:pt x="5292" y="7833"/>
                    <a:pt x="5260" y="7588"/>
                  </a:cubicBezTo>
                  <a:lnTo>
                    <a:pt x="5260" y="7588"/>
                  </a:lnTo>
                  <a:cubicBezTo>
                    <a:pt x="5336" y="7746"/>
                    <a:pt x="5477" y="7880"/>
                    <a:pt x="5649" y="7913"/>
                  </a:cubicBezTo>
                  <a:cubicBezTo>
                    <a:pt x="5678" y="7919"/>
                    <a:pt x="5709" y="7922"/>
                    <a:pt x="5739" y="7922"/>
                  </a:cubicBezTo>
                  <a:cubicBezTo>
                    <a:pt x="5886" y="7922"/>
                    <a:pt x="6032" y="7855"/>
                    <a:pt x="6086" y="7720"/>
                  </a:cubicBezTo>
                  <a:cubicBezTo>
                    <a:pt x="6226" y="7853"/>
                    <a:pt x="6414" y="7915"/>
                    <a:pt x="6604" y="7915"/>
                  </a:cubicBezTo>
                  <a:cubicBezTo>
                    <a:pt x="6920" y="7915"/>
                    <a:pt x="7243" y="7746"/>
                    <a:pt x="7366" y="7451"/>
                  </a:cubicBezTo>
                  <a:cubicBezTo>
                    <a:pt x="7455" y="7469"/>
                    <a:pt x="7546" y="7478"/>
                    <a:pt x="7636" y="7478"/>
                  </a:cubicBezTo>
                  <a:cubicBezTo>
                    <a:pt x="8166" y="7478"/>
                    <a:pt x="8696" y="7178"/>
                    <a:pt x="8947" y="6708"/>
                  </a:cubicBezTo>
                  <a:cubicBezTo>
                    <a:pt x="9006" y="6719"/>
                    <a:pt x="9066" y="6725"/>
                    <a:pt x="9126" y="6725"/>
                  </a:cubicBezTo>
                  <a:cubicBezTo>
                    <a:pt x="9384" y="6725"/>
                    <a:pt x="9642" y="6622"/>
                    <a:pt x="9836" y="6451"/>
                  </a:cubicBezTo>
                  <a:cubicBezTo>
                    <a:pt x="9434" y="5547"/>
                    <a:pt x="9044" y="4670"/>
                    <a:pt x="8753" y="4136"/>
                  </a:cubicBezTo>
                  <a:cubicBezTo>
                    <a:pt x="8085" y="2910"/>
                    <a:pt x="7542" y="1585"/>
                    <a:pt x="6408" y="772"/>
                  </a:cubicBezTo>
                  <a:cubicBezTo>
                    <a:pt x="5636" y="218"/>
                    <a:pt x="4667" y="1"/>
                    <a:pt x="3714"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7"/>
            <p:cNvSpPr/>
            <p:nvPr/>
          </p:nvSpPr>
          <p:spPr>
            <a:xfrm>
              <a:off x="20181163" y="10974898"/>
              <a:ext cx="409284" cy="258053"/>
            </a:xfrm>
            <a:custGeom>
              <a:rect b="b" l="l" r="r" t="t"/>
              <a:pathLst>
                <a:path extrusionOk="0" h="3196" w="5069">
                  <a:moveTo>
                    <a:pt x="5068" y="2409"/>
                  </a:moveTo>
                  <a:cubicBezTo>
                    <a:pt x="5068" y="2409"/>
                    <a:pt x="5067" y="2409"/>
                    <a:pt x="5067" y="2409"/>
                  </a:cubicBezTo>
                  <a:lnTo>
                    <a:pt x="5067" y="2409"/>
                  </a:lnTo>
                  <a:cubicBezTo>
                    <a:pt x="5067" y="2410"/>
                    <a:pt x="5068" y="2410"/>
                    <a:pt x="5068" y="2410"/>
                  </a:cubicBezTo>
                  <a:lnTo>
                    <a:pt x="5068" y="2409"/>
                  </a:lnTo>
                  <a:close/>
                  <a:moveTo>
                    <a:pt x="768" y="1"/>
                  </a:moveTo>
                  <a:cubicBezTo>
                    <a:pt x="401" y="90"/>
                    <a:pt x="99" y="403"/>
                    <a:pt x="25" y="773"/>
                  </a:cubicBezTo>
                  <a:cubicBezTo>
                    <a:pt x="3" y="885"/>
                    <a:pt x="0" y="1004"/>
                    <a:pt x="43" y="1110"/>
                  </a:cubicBezTo>
                  <a:cubicBezTo>
                    <a:pt x="86" y="1216"/>
                    <a:pt x="169" y="1299"/>
                    <a:pt x="254" y="1375"/>
                  </a:cubicBezTo>
                  <a:cubicBezTo>
                    <a:pt x="622" y="1703"/>
                    <a:pt x="1055" y="1950"/>
                    <a:pt x="1497" y="2171"/>
                  </a:cubicBezTo>
                  <a:cubicBezTo>
                    <a:pt x="2349" y="2600"/>
                    <a:pt x="3244" y="2943"/>
                    <a:pt x="4164" y="3196"/>
                  </a:cubicBezTo>
                  <a:cubicBezTo>
                    <a:pt x="4417" y="2809"/>
                    <a:pt x="4634" y="2572"/>
                    <a:pt x="5067" y="2409"/>
                  </a:cubicBezTo>
                  <a:lnTo>
                    <a:pt x="5067" y="2409"/>
                  </a:lnTo>
                  <a:cubicBezTo>
                    <a:pt x="3562" y="1793"/>
                    <a:pt x="2094" y="940"/>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7"/>
            <p:cNvSpPr/>
            <p:nvPr/>
          </p:nvSpPr>
          <p:spPr>
            <a:xfrm>
              <a:off x="20251167" y="11004369"/>
              <a:ext cx="262171" cy="164715"/>
            </a:xfrm>
            <a:custGeom>
              <a:rect b="b" l="l" r="r" t="t"/>
              <a:pathLst>
                <a:path extrusionOk="0" h="2040" w="3247">
                  <a:moveTo>
                    <a:pt x="430" y="0"/>
                  </a:moveTo>
                  <a:cubicBezTo>
                    <a:pt x="362" y="24"/>
                    <a:pt x="296" y="54"/>
                    <a:pt x="237" y="93"/>
                  </a:cubicBezTo>
                  <a:cubicBezTo>
                    <a:pt x="103" y="184"/>
                    <a:pt x="1" y="337"/>
                    <a:pt x="16" y="497"/>
                  </a:cubicBezTo>
                  <a:cubicBezTo>
                    <a:pt x="36" y="696"/>
                    <a:pt x="220" y="832"/>
                    <a:pt x="390" y="938"/>
                  </a:cubicBezTo>
                  <a:cubicBezTo>
                    <a:pt x="1087" y="1372"/>
                    <a:pt x="1830" y="1732"/>
                    <a:pt x="2602" y="2012"/>
                  </a:cubicBezTo>
                  <a:cubicBezTo>
                    <a:pt x="2639" y="2026"/>
                    <a:pt x="2678" y="2039"/>
                    <a:pt x="2717" y="2039"/>
                  </a:cubicBezTo>
                  <a:cubicBezTo>
                    <a:pt x="2725" y="2039"/>
                    <a:pt x="2733" y="2039"/>
                    <a:pt x="2741" y="2037"/>
                  </a:cubicBezTo>
                  <a:cubicBezTo>
                    <a:pt x="2798" y="2028"/>
                    <a:pt x="2843" y="1988"/>
                    <a:pt x="2886" y="1949"/>
                  </a:cubicBezTo>
                  <a:cubicBezTo>
                    <a:pt x="3006" y="1840"/>
                    <a:pt x="3127" y="1730"/>
                    <a:pt x="3246" y="1620"/>
                  </a:cubicBezTo>
                  <a:cubicBezTo>
                    <a:pt x="2273" y="1154"/>
                    <a:pt x="1323" y="599"/>
                    <a:pt x="430"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7"/>
            <p:cNvSpPr/>
            <p:nvPr/>
          </p:nvSpPr>
          <p:spPr>
            <a:xfrm>
              <a:off x="20181163" y="10974898"/>
              <a:ext cx="423252" cy="258053"/>
            </a:xfrm>
            <a:custGeom>
              <a:rect b="b" l="l" r="r" t="t"/>
              <a:pathLst>
                <a:path extrusionOk="0" h="3196" w="5242">
                  <a:moveTo>
                    <a:pt x="768" y="1"/>
                  </a:moveTo>
                  <a:cubicBezTo>
                    <a:pt x="401" y="90"/>
                    <a:pt x="99" y="403"/>
                    <a:pt x="26" y="773"/>
                  </a:cubicBezTo>
                  <a:cubicBezTo>
                    <a:pt x="3" y="885"/>
                    <a:pt x="0" y="1005"/>
                    <a:pt x="43" y="1110"/>
                  </a:cubicBezTo>
                  <a:cubicBezTo>
                    <a:pt x="86" y="1216"/>
                    <a:pt x="169" y="1299"/>
                    <a:pt x="254" y="1375"/>
                  </a:cubicBezTo>
                  <a:cubicBezTo>
                    <a:pt x="623" y="1703"/>
                    <a:pt x="1055" y="1950"/>
                    <a:pt x="1497" y="2172"/>
                  </a:cubicBezTo>
                  <a:cubicBezTo>
                    <a:pt x="2349" y="2600"/>
                    <a:pt x="3244" y="2943"/>
                    <a:pt x="4164" y="3196"/>
                  </a:cubicBezTo>
                  <a:cubicBezTo>
                    <a:pt x="4215" y="3119"/>
                    <a:pt x="4264" y="3048"/>
                    <a:pt x="4314" y="2982"/>
                  </a:cubicBezTo>
                  <a:cubicBezTo>
                    <a:pt x="5242" y="2290"/>
                    <a:pt x="4530" y="2198"/>
                    <a:pt x="4388" y="2134"/>
                  </a:cubicBezTo>
                  <a:cubicBezTo>
                    <a:pt x="4383" y="2132"/>
                    <a:pt x="4377" y="2131"/>
                    <a:pt x="4370" y="2131"/>
                  </a:cubicBezTo>
                  <a:cubicBezTo>
                    <a:pt x="4226" y="2131"/>
                    <a:pt x="3695" y="2637"/>
                    <a:pt x="3551" y="2637"/>
                  </a:cubicBezTo>
                  <a:cubicBezTo>
                    <a:pt x="3544" y="2637"/>
                    <a:pt x="3539" y="2636"/>
                    <a:pt x="3534" y="2634"/>
                  </a:cubicBezTo>
                  <a:cubicBezTo>
                    <a:pt x="2786" y="2297"/>
                    <a:pt x="2042" y="1951"/>
                    <a:pt x="1302" y="1598"/>
                  </a:cubicBezTo>
                  <a:lnTo>
                    <a:pt x="1301" y="1598"/>
                  </a:lnTo>
                  <a:cubicBezTo>
                    <a:pt x="1034" y="1469"/>
                    <a:pt x="744" y="1316"/>
                    <a:pt x="640" y="1038"/>
                  </a:cubicBezTo>
                  <a:cubicBezTo>
                    <a:pt x="564" y="833"/>
                    <a:pt x="616" y="586"/>
                    <a:pt x="769" y="430"/>
                  </a:cubicBezTo>
                  <a:cubicBezTo>
                    <a:pt x="865" y="330"/>
                    <a:pt x="1000" y="270"/>
                    <a:pt x="1139" y="257"/>
                  </a:cubicBezTo>
                  <a:cubicBezTo>
                    <a:pt x="1015" y="173"/>
                    <a:pt x="891" y="87"/>
                    <a:pt x="768"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7"/>
            <p:cNvSpPr/>
            <p:nvPr/>
          </p:nvSpPr>
          <p:spPr>
            <a:xfrm>
              <a:off x="20261744" y="11027139"/>
              <a:ext cx="49495" cy="49414"/>
            </a:xfrm>
            <a:custGeom>
              <a:rect b="b" l="l" r="r" t="t"/>
              <a:pathLst>
                <a:path extrusionOk="0" h="612" w="613">
                  <a:moveTo>
                    <a:pt x="306" y="0"/>
                  </a:moveTo>
                  <a:cubicBezTo>
                    <a:pt x="137" y="0"/>
                    <a:pt x="0" y="137"/>
                    <a:pt x="0" y="306"/>
                  </a:cubicBezTo>
                  <a:cubicBezTo>
                    <a:pt x="0" y="475"/>
                    <a:pt x="137" y="611"/>
                    <a:pt x="306" y="611"/>
                  </a:cubicBezTo>
                  <a:cubicBezTo>
                    <a:pt x="475" y="611"/>
                    <a:pt x="613" y="475"/>
                    <a:pt x="613" y="306"/>
                  </a:cubicBezTo>
                  <a:cubicBezTo>
                    <a:pt x="613" y="137"/>
                    <a:pt x="475"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7"/>
            <p:cNvSpPr/>
            <p:nvPr/>
          </p:nvSpPr>
          <p:spPr>
            <a:xfrm>
              <a:off x="20261744" y="11040461"/>
              <a:ext cx="49495" cy="36092"/>
            </a:xfrm>
            <a:custGeom>
              <a:rect b="b" l="l" r="r" t="t"/>
              <a:pathLst>
                <a:path extrusionOk="0" h="447" w="613">
                  <a:moveTo>
                    <a:pt x="35" y="1"/>
                  </a:moveTo>
                  <a:cubicBezTo>
                    <a:pt x="13" y="43"/>
                    <a:pt x="0" y="90"/>
                    <a:pt x="0" y="140"/>
                  </a:cubicBezTo>
                  <a:cubicBezTo>
                    <a:pt x="0" y="309"/>
                    <a:pt x="137" y="446"/>
                    <a:pt x="306" y="446"/>
                  </a:cubicBezTo>
                  <a:cubicBezTo>
                    <a:pt x="475" y="446"/>
                    <a:pt x="613" y="309"/>
                    <a:pt x="613" y="140"/>
                  </a:cubicBezTo>
                  <a:cubicBezTo>
                    <a:pt x="613" y="135"/>
                    <a:pt x="610" y="128"/>
                    <a:pt x="610" y="122"/>
                  </a:cubicBezTo>
                  <a:cubicBezTo>
                    <a:pt x="560" y="220"/>
                    <a:pt x="458" y="288"/>
                    <a:pt x="339" y="288"/>
                  </a:cubicBezTo>
                  <a:cubicBezTo>
                    <a:pt x="177" y="288"/>
                    <a:pt x="45" y="161"/>
                    <a:pt x="35"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7"/>
            <p:cNvSpPr/>
            <p:nvPr/>
          </p:nvSpPr>
          <p:spPr>
            <a:xfrm>
              <a:off x="20349834" y="11075019"/>
              <a:ext cx="49495" cy="49576"/>
            </a:xfrm>
            <a:custGeom>
              <a:rect b="b" l="l" r="r" t="t"/>
              <a:pathLst>
                <a:path extrusionOk="0" h="614" w="613">
                  <a:moveTo>
                    <a:pt x="306" y="1"/>
                  </a:moveTo>
                  <a:cubicBezTo>
                    <a:pt x="137" y="1"/>
                    <a:pt x="0" y="138"/>
                    <a:pt x="0" y="307"/>
                  </a:cubicBezTo>
                  <a:cubicBezTo>
                    <a:pt x="0" y="476"/>
                    <a:pt x="137" y="613"/>
                    <a:pt x="306" y="613"/>
                  </a:cubicBezTo>
                  <a:cubicBezTo>
                    <a:pt x="475" y="613"/>
                    <a:pt x="613" y="476"/>
                    <a:pt x="613" y="307"/>
                  </a:cubicBezTo>
                  <a:cubicBezTo>
                    <a:pt x="613" y="138"/>
                    <a:pt x="475"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7"/>
            <p:cNvSpPr/>
            <p:nvPr/>
          </p:nvSpPr>
          <p:spPr>
            <a:xfrm>
              <a:off x="20349915" y="11088422"/>
              <a:ext cx="49414" cy="36173"/>
            </a:xfrm>
            <a:custGeom>
              <a:rect b="b" l="l" r="r" t="t"/>
              <a:pathLst>
                <a:path extrusionOk="0" h="448" w="612">
                  <a:moveTo>
                    <a:pt x="35" y="1"/>
                  </a:moveTo>
                  <a:cubicBezTo>
                    <a:pt x="13" y="43"/>
                    <a:pt x="0" y="91"/>
                    <a:pt x="0" y="141"/>
                  </a:cubicBezTo>
                  <a:cubicBezTo>
                    <a:pt x="0" y="310"/>
                    <a:pt x="136" y="447"/>
                    <a:pt x="305" y="447"/>
                  </a:cubicBezTo>
                  <a:cubicBezTo>
                    <a:pt x="474" y="447"/>
                    <a:pt x="612" y="310"/>
                    <a:pt x="612" y="141"/>
                  </a:cubicBezTo>
                  <a:cubicBezTo>
                    <a:pt x="612" y="135"/>
                    <a:pt x="611" y="128"/>
                    <a:pt x="611" y="123"/>
                  </a:cubicBezTo>
                  <a:cubicBezTo>
                    <a:pt x="559" y="220"/>
                    <a:pt x="458" y="288"/>
                    <a:pt x="339" y="288"/>
                  </a:cubicBezTo>
                  <a:cubicBezTo>
                    <a:pt x="177" y="288"/>
                    <a:pt x="45" y="161"/>
                    <a:pt x="35"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7"/>
            <p:cNvSpPr/>
            <p:nvPr/>
          </p:nvSpPr>
          <p:spPr>
            <a:xfrm>
              <a:off x="20441719" y="11118135"/>
              <a:ext cx="49495" cy="49495"/>
            </a:xfrm>
            <a:custGeom>
              <a:rect b="b" l="l" r="r" t="t"/>
              <a:pathLst>
                <a:path extrusionOk="0" h="613" w="613">
                  <a:moveTo>
                    <a:pt x="307" y="0"/>
                  </a:moveTo>
                  <a:cubicBezTo>
                    <a:pt x="138" y="0"/>
                    <a:pt x="0" y="138"/>
                    <a:pt x="0" y="307"/>
                  </a:cubicBezTo>
                  <a:cubicBezTo>
                    <a:pt x="0" y="476"/>
                    <a:pt x="138" y="613"/>
                    <a:pt x="307" y="613"/>
                  </a:cubicBezTo>
                  <a:cubicBezTo>
                    <a:pt x="476" y="613"/>
                    <a:pt x="613" y="476"/>
                    <a:pt x="613" y="307"/>
                  </a:cubicBezTo>
                  <a:cubicBezTo>
                    <a:pt x="613" y="138"/>
                    <a:pt x="476"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7"/>
            <p:cNvSpPr/>
            <p:nvPr/>
          </p:nvSpPr>
          <p:spPr>
            <a:xfrm>
              <a:off x="20441719" y="11131539"/>
              <a:ext cx="49495" cy="36092"/>
            </a:xfrm>
            <a:custGeom>
              <a:rect b="b" l="l" r="r" t="t"/>
              <a:pathLst>
                <a:path extrusionOk="0" h="447" w="613">
                  <a:moveTo>
                    <a:pt x="36" y="0"/>
                  </a:moveTo>
                  <a:cubicBezTo>
                    <a:pt x="15" y="43"/>
                    <a:pt x="0" y="90"/>
                    <a:pt x="0" y="141"/>
                  </a:cubicBezTo>
                  <a:cubicBezTo>
                    <a:pt x="0" y="310"/>
                    <a:pt x="138" y="447"/>
                    <a:pt x="307" y="447"/>
                  </a:cubicBezTo>
                  <a:cubicBezTo>
                    <a:pt x="476" y="447"/>
                    <a:pt x="613" y="310"/>
                    <a:pt x="613" y="141"/>
                  </a:cubicBezTo>
                  <a:cubicBezTo>
                    <a:pt x="613" y="134"/>
                    <a:pt x="611" y="127"/>
                    <a:pt x="611" y="122"/>
                  </a:cubicBezTo>
                  <a:cubicBezTo>
                    <a:pt x="560" y="220"/>
                    <a:pt x="458" y="288"/>
                    <a:pt x="341" y="288"/>
                  </a:cubicBezTo>
                  <a:cubicBezTo>
                    <a:pt x="177" y="288"/>
                    <a:pt x="45" y="160"/>
                    <a:pt x="36"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7"/>
            <p:cNvSpPr/>
            <p:nvPr/>
          </p:nvSpPr>
          <p:spPr>
            <a:xfrm>
              <a:off x="21108329" y="11220921"/>
              <a:ext cx="224787" cy="457083"/>
            </a:xfrm>
            <a:custGeom>
              <a:rect b="b" l="l" r="r" t="t"/>
              <a:pathLst>
                <a:path extrusionOk="0" h="5661" w="2784">
                  <a:moveTo>
                    <a:pt x="203" y="1"/>
                  </a:moveTo>
                  <a:cubicBezTo>
                    <a:pt x="78" y="97"/>
                    <a:pt x="1" y="276"/>
                    <a:pt x="38" y="430"/>
                  </a:cubicBezTo>
                  <a:cubicBezTo>
                    <a:pt x="75" y="583"/>
                    <a:pt x="168" y="717"/>
                    <a:pt x="251" y="851"/>
                  </a:cubicBezTo>
                  <a:cubicBezTo>
                    <a:pt x="578" y="1378"/>
                    <a:pt x="798" y="1963"/>
                    <a:pt x="1012" y="2545"/>
                  </a:cubicBezTo>
                  <a:cubicBezTo>
                    <a:pt x="1385" y="3559"/>
                    <a:pt x="1375" y="4863"/>
                    <a:pt x="2173" y="5592"/>
                  </a:cubicBezTo>
                  <a:cubicBezTo>
                    <a:pt x="2225" y="5639"/>
                    <a:pt x="2292" y="5660"/>
                    <a:pt x="2362" y="5660"/>
                  </a:cubicBezTo>
                  <a:cubicBezTo>
                    <a:pt x="2457" y="5660"/>
                    <a:pt x="2557" y="5620"/>
                    <a:pt x="2625" y="5552"/>
                  </a:cubicBezTo>
                  <a:cubicBezTo>
                    <a:pt x="2743" y="5434"/>
                    <a:pt x="2783" y="5256"/>
                    <a:pt x="2781" y="5089"/>
                  </a:cubicBezTo>
                  <a:cubicBezTo>
                    <a:pt x="2779" y="4758"/>
                    <a:pt x="2637" y="4445"/>
                    <a:pt x="2499" y="4143"/>
                  </a:cubicBezTo>
                  <a:cubicBezTo>
                    <a:pt x="1839" y="2705"/>
                    <a:pt x="1171" y="1252"/>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7"/>
            <p:cNvSpPr/>
            <p:nvPr/>
          </p:nvSpPr>
          <p:spPr>
            <a:xfrm>
              <a:off x="21109782" y="11235939"/>
              <a:ext cx="220104" cy="442065"/>
            </a:xfrm>
            <a:custGeom>
              <a:rect b="b" l="l" r="r" t="t"/>
              <a:pathLst>
                <a:path extrusionOk="0" h="5475" w="2726">
                  <a:moveTo>
                    <a:pt x="45" y="0"/>
                  </a:moveTo>
                  <a:cubicBezTo>
                    <a:pt x="12" y="78"/>
                    <a:pt x="0" y="164"/>
                    <a:pt x="20" y="244"/>
                  </a:cubicBezTo>
                  <a:cubicBezTo>
                    <a:pt x="57" y="397"/>
                    <a:pt x="150" y="531"/>
                    <a:pt x="233" y="665"/>
                  </a:cubicBezTo>
                  <a:cubicBezTo>
                    <a:pt x="560" y="1192"/>
                    <a:pt x="780" y="1777"/>
                    <a:pt x="994" y="2359"/>
                  </a:cubicBezTo>
                  <a:cubicBezTo>
                    <a:pt x="1367" y="3373"/>
                    <a:pt x="1357" y="4677"/>
                    <a:pt x="2155" y="5406"/>
                  </a:cubicBezTo>
                  <a:cubicBezTo>
                    <a:pt x="2207" y="5453"/>
                    <a:pt x="2274" y="5474"/>
                    <a:pt x="2344" y="5474"/>
                  </a:cubicBezTo>
                  <a:cubicBezTo>
                    <a:pt x="2439" y="5474"/>
                    <a:pt x="2539" y="5434"/>
                    <a:pt x="2607" y="5366"/>
                  </a:cubicBezTo>
                  <a:cubicBezTo>
                    <a:pt x="2663" y="5309"/>
                    <a:pt x="2702" y="5239"/>
                    <a:pt x="2726" y="5163"/>
                  </a:cubicBezTo>
                  <a:cubicBezTo>
                    <a:pt x="2613" y="5149"/>
                    <a:pt x="2507" y="5076"/>
                    <a:pt x="2437" y="4982"/>
                  </a:cubicBezTo>
                  <a:cubicBezTo>
                    <a:pt x="2352" y="4868"/>
                    <a:pt x="2310" y="4728"/>
                    <a:pt x="2267" y="4592"/>
                  </a:cubicBezTo>
                  <a:cubicBezTo>
                    <a:pt x="1758" y="2963"/>
                    <a:pt x="1006" y="1409"/>
                    <a:pt x="4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7"/>
            <p:cNvSpPr/>
            <p:nvPr/>
          </p:nvSpPr>
          <p:spPr>
            <a:xfrm>
              <a:off x="20597956" y="11228268"/>
              <a:ext cx="69681" cy="524342"/>
            </a:xfrm>
            <a:custGeom>
              <a:rect b="b" l="l" r="r" t="t"/>
              <a:pathLst>
                <a:path extrusionOk="0" h="6494" w="863">
                  <a:moveTo>
                    <a:pt x="833" y="1"/>
                  </a:moveTo>
                  <a:lnTo>
                    <a:pt x="833" y="1"/>
                  </a:lnTo>
                  <a:cubicBezTo>
                    <a:pt x="637" y="36"/>
                    <a:pt x="413" y="75"/>
                    <a:pt x="227" y="146"/>
                  </a:cubicBezTo>
                  <a:cubicBezTo>
                    <a:pt x="85" y="1913"/>
                    <a:pt x="10" y="3684"/>
                    <a:pt x="2" y="5458"/>
                  </a:cubicBezTo>
                  <a:cubicBezTo>
                    <a:pt x="1" y="5728"/>
                    <a:pt x="2" y="6003"/>
                    <a:pt x="68" y="6265"/>
                  </a:cubicBezTo>
                  <a:cubicBezTo>
                    <a:pt x="88" y="6345"/>
                    <a:pt x="120" y="6432"/>
                    <a:pt x="194" y="6472"/>
                  </a:cubicBezTo>
                  <a:cubicBezTo>
                    <a:pt x="220" y="6487"/>
                    <a:pt x="249" y="6493"/>
                    <a:pt x="278" y="6493"/>
                  </a:cubicBezTo>
                  <a:cubicBezTo>
                    <a:pt x="343" y="6493"/>
                    <a:pt x="410" y="6461"/>
                    <a:pt x="456" y="6413"/>
                  </a:cubicBezTo>
                  <a:cubicBezTo>
                    <a:pt x="523" y="6343"/>
                    <a:pt x="555" y="6247"/>
                    <a:pt x="581" y="6155"/>
                  </a:cubicBezTo>
                  <a:cubicBezTo>
                    <a:pt x="744" y="5581"/>
                    <a:pt x="773" y="4980"/>
                    <a:pt x="796" y="4384"/>
                  </a:cubicBezTo>
                  <a:cubicBezTo>
                    <a:pt x="850" y="2924"/>
                    <a:pt x="862" y="1462"/>
                    <a:pt x="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7"/>
            <p:cNvSpPr/>
            <p:nvPr/>
          </p:nvSpPr>
          <p:spPr>
            <a:xfrm>
              <a:off x="21105503" y="11223827"/>
              <a:ext cx="134759" cy="485828"/>
            </a:xfrm>
            <a:custGeom>
              <a:rect b="b" l="l" r="r" t="t"/>
              <a:pathLst>
                <a:path extrusionOk="0" h="6017" w="1669">
                  <a:moveTo>
                    <a:pt x="260" y="1"/>
                  </a:moveTo>
                  <a:lnTo>
                    <a:pt x="260" y="2"/>
                  </a:lnTo>
                  <a:cubicBezTo>
                    <a:pt x="116" y="67"/>
                    <a:pt x="1" y="223"/>
                    <a:pt x="1" y="381"/>
                  </a:cubicBezTo>
                  <a:cubicBezTo>
                    <a:pt x="2" y="539"/>
                    <a:pt x="60" y="690"/>
                    <a:pt x="110" y="839"/>
                  </a:cubicBezTo>
                  <a:cubicBezTo>
                    <a:pt x="307" y="1428"/>
                    <a:pt x="386" y="2048"/>
                    <a:pt x="460" y="2664"/>
                  </a:cubicBezTo>
                  <a:cubicBezTo>
                    <a:pt x="589" y="3736"/>
                    <a:pt x="277" y="5003"/>
                    <a:pt x="885" y="5896"/>
                  </a:cubicBezTo>
                  <a:cubicBezTo>
                    <a:pt x="941" y="5977"/>
                    <a:pt x="1039" y="6016"/>
                    <a:pt x="1138" y="6016"/>
                  </a:cubicBezTo>
                  <a:cubicBezTo>
                    <a:pt x="1207" y="6016"/>
                    <a:pt x="1277" y="5998"/>
                    <a:pt x="1334" y="5962"/>
                  </a:cubicBezTo>
                  <a:cubicBezTo>
                    <a:pt x="1477" y="5873"/>
                    <a:pt x="1556" y="5711"/>
                    <a:pt x="1593" y="5547"/>
                  </a:cubicBezTo>
                  <a:cubicBezTo>
                    <a:pt x="1668" y="5224"/>
                    <a:pt x="1602" y="4888"/>
                    <a:pt x="1537" y="4562"/>
                  </a:cubicBezTo>
                  <a:cubicBezTo>
                    <a:pt x="1228" y="3011"/>
                    <a:pt x="914" y="1442"/>
                    <a:pt x="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7"/>
            <p:cNvSpPr/>
            <p:nvPr/>
          </p:nvSpPr>
          <p:spPr>
            <a:xfrm>
              <a:off x="21105503" y="11235858"/>
              <a:ext cx="120872" cy="473797"/>
            </a:xfrm>
            <a:custGeom>
              <a:rect b="b" l="l" r="r" t="t"/>
              <a:pathLst>
                <a:path extrusionOk="0" h="5868" w="1497">
                  <a:moveTo>
                    <a:pt x="82" y="0"/>
                  </a:moveTo>
                  <a:cubicBezTo>
                    <a:pt x="31" y="68"/>
                    <a:pt x="1" y="149"/>
                    <a:pt x="1" y="232"/>
                  </a:cubicBezTo>
                  <a:cubicBezTo>
                    <a:pt x="2" y="390"/>
                    <a:pt x="60" y="541"/>
                    <a:pt x="110" y="690"/>
                  </a:cubicBezTo>
                  <a:cubicBezTo>
                    <a:pt x="307" y="1279"/>
                    <a:pt x="386" y="1899"/>
                    <a:pt x="460" y="2515"/>
                  </a:cubicBezTo>
                  <a:cubicBezTo>
                    <a:pt x="589" y="3587"/>
                    <a:pt x="277" y="4854"/>
                    <a:pt x="885" y="5747"/>
                  </a:cubicBezTo>
                  <a:cubicBezTo>
                    <a:pt x="941" y="5828"/>
                    <a:pt x="1038" y="5867"/>
                    <a:pt x="1137" y="5867"/>
                  </a:cubicBezTo>
                  <a:cubicBezTo>
                    <a:pt x="1206" y="5867"/>
                    <a:pt x="1276" y="5848"/>
                    <a:pt x="1334" y="5812"/>
                  </a:cubicBezTo>
                  <a:cubicBezTo>
                    <a:pt x="1402" y="5770"/>
                    <a:pt x="1456" y="5711"/>
                    <a:pt x="1497" y="5643"/>
                  </a:cubicBezTo>
                  <a:cubicBezTo>
                    <a:pt x="1390" y="5603"/>
                    <a:pt x="1305" y="5508"/>
                    <a:pt x="1259" y="5400"/>
                  </a:cubicBezTo>
                  <a:cubicBezTo>
                    <a:pt x="1202" y="5269"/>
                    <a:pt x="1193" y="5123"/>
                    <a:pt x="1183" y="4980"/>
                  </a:cubicBezTo>
                  <a:cubicBezTo>
                    <a:pt x="1063" y="3278"/>
                    <a:pt x="691" y="1594"/>
                    <a:pt x="82"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7"/>
            <p:cNvSpPr/>
            <p:nvPr/>
          </p:nvSpPr>
          <p:spPr>
            <a:xfrm>
              <a:off x="20647774" y="11222616"/>
              <a:ext cx="91643" cy="541217"/>
            </a:xfrm>
            <a:custGeom>
              <a:rect b="b" l="l" r="r" t="t"/>
              <a:pathLst>
                <a:path extrusionOk="0" h="6703" w="1135">
                  <a:moveTo>
                    <a:pt x="183" y="0"/>
                  </a:moveTo>
                  <a:lnTo>
                    <a:pt x="183" y="0"/>
                  </a:lnTo>
                  <a:cubicBezTo>
                    <a:pt x="214" y="1928"/>
                    <a:pt x="246" y="3862"/>
                    <a:pt x="50" y="5780"/>
                  </a:cubicBezTo>
                  <a:cubicBezTo>
                    <a:pt x="27" y="6012"/>
                    <a:pt x="0" y="6254"/>
                    <a:pt x="87" y="6471"/>
                  </a:cubicBezTo>
                  <a:cubicBezTo>
                    <a:pt x="126" y="6570"/>
                    <a:pt x="197" y="6665"/>
                    <a:pt x="299" y="6694"/>
                  </a:cubicBezTo>
                  <a:cubicBezTo>
                    <a:pt x="320" y="6700"/>
                    <a:pt x="341" y="6703"/>
                    <a:pt x="362" y="6703"/>
                  </a:cubicBezTo>
                  <a:cubicBezTo>
                    <a:pt x="521" y="6703"/>
                    <a:pt x="656" y="6539"/>
                    <a:pt x="725" y="6384"/>
                  </a:cubicBezTo>
                  <a:cubicBezTo>
                    <a:pt x="865" y="6067"/>
                    <a:pt x="909" y="5716"/>
                    <a:pt x="943" y="5370"/>
                  </a:cubicBezTo>
                  <a:cubicBezTo>
                    <a:pt x="1122" y="3609"/>
                    <a:pt x="1134" y="1830"/>
                    <a:pt x="980" y="67"/>
                  </a:cubicBezTo>
                  <a:cubicBezTo>
                    <a:pt x="697" y="66"/>
                    <a:pt x="464" y="24"/>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7"/>
            <p:cNvSpPr/>
            <p:nvPr/>
          </p:nvSpPr>
          <p:spPr>
            <a:xfrm>
              <a:off x="21073448" y="11239491"/>
              <a:ext cx="113766" cy="482356"/>
            </a:xfrm>
            <a:custGeom>
              <a:rect b="b" l="l" r="r" t="t"/>
              <a:pathLst>
                <a:path extrusionOk="0" h="5974" w="1409">
                  <a:moveTo>
                    <a:pt x="22" y="1"/>
                  </a:moveTo>
                  <a:cubicBezTo>
                    <a:pt x="15" y="1"/>
                    <a:pt x="8" y="1"/>
                    <a:pt x="0" y="1"/>
                  </a:cubicBezTo>
                  <a:cubicBezTo>
                    <a:pt x="452" y="1481"/>
                    <a:pt x="617" y="3035"/>
                    <a:pt x="628" y="4580"/>
                  </a:cubicBezTo>
                  <a:cubicBezTo>
                    <a:pt x="632" y="5027"/>
                    <a:pt x="636" y="5517"/>
                    <a:pt x="923" y="5859"/>
                  </a:cubicBezTo>
                  <a:cubicBezTo>
                    <a:pt x="973" y="5918"/>
                    <a:pt x="1040" y="5974"/>
                    <a:pt x="1116" y="5974"/>
                  </a:cubicBezTo>
                  <a:cubicBezTo>
                    <a:pt x="1120" y="5974"/>
                    <a:pt x="1125" y="5974"/>
                    <a:pt x="1129" y="5973"/>
                  </a:cubicBezTo>
                  <a:cubicBezTo>
                    <a:pt x="1236" y="5965"/>
                    <a:pt x="1299" y="5848"/>
                    <a:pt x="1326" y="5745"/>
                  </a:cubicBezTo>
                  <a:cubicBezTo>
                    <a:pt x="1366" y="5591"/>
                    <a:pt x="1372" y="5431"/>
                    <a:pt x="1376" y="5273"/>
                  </a:cubicBezTo>
                  <a:cubicBezTo>
                    <a:pt x="1409" y="3695"/>
                    <a:pt x="1140" y="2112"/>
                    <a:pt x="587" y="633"/>
                  </a:cubicBezTo>
                  <a:cubicBezTo>
                    <a:pt x="509" y="426"/>
                    <a:pt x="426" y="221"/>
                    <a:pt x="343" y="15"/>
                  </a:cubicBezTo>
                  <a:lnTo>
                    <a:pt x="343" y="16"/>
                  </a:lnTo>
                  <a:cubicBezTo>
                    <a:pt x="318" y="20"/>
                    <a:pt x="294" y="21"/>
                    <a:pt x="272" y="21"/>
                  </a:cubicBezTo>
                  <a:cubicBezTo>
                    <a:pt x="186" y="21"/>
                    <a:pt x="117" y="1"/>
                    <a:pt x="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7"/>
            <p:cNvSpPr/>
            <p:nvPr/>
          </p:nvSpPr>
          <p:spPr>
            <a:xfrm>
              <a:off x="20720280" y="11219871"/>
              <a:ext cx="93823" cy="534435"/>
            </a:xfrm>
            <a:custGeom>
              <a:rect b="b" l="l" r="r" t="t"/>
              <a:pathLst>
                <a:path extrusionOk="0" h="6619" w="1162">
                  <a:moveTo>
                    <a:pt x="1052" y="0"/>
                  </a:moveTo>
                  <a:cubicBezTo>
                    <a:pt x="716" y="29"/>
                    <a:pt x="397" y="54"/>
                    <a:pt x="60" y="60"/>
                  </a:cubicBezTo>
                  <a:cubicBezTo>
                    <a:pt x="33" y="266"/>
                    <a:pt x="18" y="472"/>
                    <a:pt x="12" y="679"/>
                  </a:cubicBezTo>
                  <a:cubicBezTo>
                    <a:pt x="0" y="1183"/>
                    <a:pt x="51" y="1686"/>
                    <a:pt x="78" y="2190"/>
                  </a:cubicBezTo>
                  <a:cubicBezTo>
                    <a:pt x="150" y="3488"/>
                    <a:pt x="71" y="4807"/>
                    <a:pt x="368" y="6073"/>
                  </a:cubicBezTo>
                  <a:cubicBezTo>
                    <a:pt x="411" y="6260"/>
                    <a:pt x="470" y="6457"/>
                    <a:pt x="616" y="6582"/>
                  </a:cubicBezTo>
                  <a:cubicBezTo>
                    <a:pt x="635" y="6599"/>
                    <a:pt x="658" y="6615"/>
                    <a:pt x="683" y="6618"/>
                  </a:cubicBezTo>
                  <a:cubicBezTo>
                    <a:pt x="685" y="6618"/>
                    <a:pt x="688" y="6618"/>
                    <a:pt x="690" y="6618"/>
                  </a:cubicBezTo>
                  <a:cubicBezTo>
                    <a:pt x="713" y="6618"/>
                    <a:pt x="735" y="6609"/>
                    <a:pt x="754" y="6599"/>
                  </a:cubicBezTo>
                  <a:cubicBezTo>
                    <a:pt x="937" y="6498"/>
                    <a:pt x="984" y="6261"/>
                    <a:pt x="1008" y="6055"/>
                  </a:cubicBezTo>
                  <a:cubicBezTo>
                    <a:pt x="1057" y="5643"/>
                    <a:pt x="1098" y="5231"/>
                    <a:pt x="1122" y="4818"/>
                  </a:cubicBezTo>
                  <a:cubicBezTo>
                    <a:pt x="1162" y="4159"/>
                    <a:pt x="1159" y="3499"/>
                    <a:pt x="1155" y="2840"/>
                  </a:cubicBezTo>
                  <a:cubicBezTo>
                    <a:pt x="1147" y="1893"/>
                    <a:pt x="1133" y="944"/>
                    <a:pt x="10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7"/>
            <p:cNvSpPr/>
            <p:nvPr/>
          </p:nvSpPr>
          <p:spPr>
            <a:xfrm>
              <a:off x="21012165" y="11231013"/>
              <a:ext cx="125312" cy="505367"/>
            </a:xfrm>
            <a:custGeom>
              <a:rect b="b" l="l" r="r" t="t"/>
              <a:pathLst>
                <a:path extrusionOk="0" h="6259" w="1552">
                  <a:moveTo>
                    <a:pt x="916" y="0"/>
                  </a:moveTo>
                  <a:cubicBezTo>
                    <a:pt x="906" y="0"/>
                    <a:pt x="896" y="1"/>
                    <a:pt x="887" y="2"/>
                  </a:cubicBezTo>
                  <a:cubicBezTo>
                    <a:pt x="691" y="20"/>
                    <a:pt x="508" y="30"/>
                    <a:pt x="320" y="30"/>
                  </a:cubicBezTo>
                  <a:cubicBezTo>
                    <a:pt x="216" y="30"/>
                    <a:pt x="111" y="27"/>
                    <a:pt x="1" y="21"/>
                  </a:cubicBezTo>
                  <a:lnTo>
                    <a:pt x="1" y="21"/>
                  </a:lnTo>
                  <a:cubicBezTo>
                    <a:pt x="78" y="667"/>
                    <a:pt x="136" y="1317"/>
                    <a:pt x="193" y="1967"/>
                  </a:cubicBezTo>
                  <a:cubicBezTo>
                    <a:pt x="216" y="2225"/>
                    <a:pt x="239" y="2484"/>
                    <a:pt x="262" y="2743"/>
                  </a:cubicBezTo>
                  <a:cubicBezTo>
                    <a:pt x="298" y="3150"/>
                    <a:pt x="335" y="3559"/>
                    <a:pt x="340" y="3969"/>
                  </a:cubicBezTo>
                  <a:cubicBezTo>
                    <a:pt x="347" y="4406"/>
                    <a:pt x="318" y="4844"/>
                    <a:pt x="332" y="5280"/>
                  </a:cubicBezTo>
                  <a:cubicBezTo>
                    <a:pt x="339" y="5481"/>
                    <a:pt x="355" y="5686"/>
                    <a:pt x="437" y="5870"/>
                  </a:cubicBezTo>
                  <a:cubicBezTo>
                    <a:pt x="518" y="6054"/>
                    <a:pt x="675" y="6216"/>
                    <a:pt x="872" y="6253"/>
                  </a:cubicBezTo>
                  <a:cubicBezTo>
                    <a:pt x="894" y="6257"/>
                    <a:pt x="915" y="6259"/>
                    <a:pt x="937" y="6259"/>
                  </a:cubicBezTo>
                  <a:cubicBezTo>
                    <a:pt x="971" y="6259"/>
                    <a:pt x="1006" y="6253"/>
                    <a:pt x="1036" y="6238"/>
                  </a:cubicBezTo>
                  <a:cubicBezTo>
                    <a:pt x="1110" y="6198"/>
                    <a:pt x="1142" y="6113"/>
                    <a:pt x="1169" y="6036"/>
                  </a:cubicBezTo>
                  <a:cubicBezTo>
                    <a:pt x="1367" y="5444"/>
                    <a:pt x="1481" y="4824"/>
                    <a:pt x="1502" y="4200"/>
                  </a:cubicBezTo>
                  <a:cubicBezTo>
                    <a:pt x="1552" y="2826"/>
                    <a:pt x="1290" y="1422"/>
                    <a:pt x="998" y="79"/>
                  </a:cubicBezTo>
                  <a:cubicBezTo>
                    <a:pt x="992" y="56"/>
                    <a:pt x="987" y="30"/>
                    <a:pt x="968" y="15"/>
                  </a:cubicBezTo>
                  <a:cubicBezTo>
                    <a:pt x="953" y="3"/>
                    <a:pt x="935" y="0"/>
                    <a:pt x="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7"/>
            <p:cNvSpPr/>
            <p:nvPr/>
          </p:nvSpPr>
          <p:spPr>
            <a:xfrm>
              <a:off x="20801265" y="11211716"/>
              <a:ext cx="89382" cy="551310"/>
            </a:xfrm>
            <a:custGeom>
              <a:rect b="b" l="l" r="r" t="t"/>
              <a:pathLst>
                <a:path extrusionOk="0" h="6828" w="1107">
                  <a:moveTo>
                    <a:pt x="8" y="0"/>
                  </a:moveTo>
                  <a:lnTo>
                    <a:pt x="2" y="4158"/>
                  </a:lnTo>
                  <a:cubicBezTo>
                    <a:pt x="2" y="4583"/>
                    <a:pt x="1" y="5008"/>
                    <a:pt x="31" y="5430"/>
                  </a:cubicBezTo>
                  <a:cubicBezTo>
                    <a:pt x="55" y="5777"/>
                    <a:pt x="103" y="6126"/>
                    <a:pt x="221" y="6453"/>
                  </a:cubicBezTo>
                  <a:cubicBezTo>
                    <a:pt x="285" y="6631"/>
                    <a:pt x="414" y="6828"/>
                    <a:pt x="598" y="6828"/>
                  </a:cubicBezTo>
                  <a:cubicBezTo>
                    <a:pt x="606" y="6828"/>
                    <a:pt x="614" y="6827"/>
                    <a:pt x="622" y="6827"/>
                  </a:cubicBezTo>
                  <a:cubicBezTo>
                    <a:pt x="733" y="6818"/>
                    <a:pt x="826" y="6733"/>
                    <a:pt x="876" y="6635"/>
                  </a:cubicBezTo>
                  <a:cubicBezTo>
                    <a:pt x="927" y="6536"/>
                    <a:pt x="942" y="6423"/>
                    <a:pt x="955" y="6312"/>
                  </a:cubicBezTo>
                  <a:cubicBezTo>
                    <a:pt x="1051" y="5506"/>
                    <a:pt x="1065" y="4693"/>
                    <a:pt x="1080" y="3881"/>
                  </a:cubicBezTo>
                  <a:cubicBezTo>
                    <a:pt x="1085" y="3559"/>
                    <a:pt x="1091" y="3237"/>
                    <a:pt x="1096" y="2916"/>
                  </a:cubicBezTo>
                  <a:cubicBezTo>
                    <a:pt x="1101" y="2607"/>
                    <a:pt x="1107" y="2299"/>
                    <a:pt x="1091" y="1990"/>
                  </a:cubicBezTo>
                  <a:cubicBezTo>
                    <a:pt x="1065" y="1536"/>
                    <a:pt x="991" y="1083"/>
                    <a:pt x="1021" y="629"/>
                  </a:cubicBezTo>
                  <a:cubicBezTo>
                    <a:pt x="1033" y="459"/>
                    <a:pt x="1059" y="284"/>
                    <a:pt x="1005" y="122"/>
                  </a:cubicBezTo>
                  <a:cubicBezTo>
                    <a:pt x="969" y="126"/>
                    <a:pt x="933" y="128"/>
                    <a:pt x="896" y="128"/>
                  </a:cubicBezTo>
                  <a:cubicBezTo>
                    <a:pt x="601" y="128"/>
                    <a:pt x="303" y="7"/>
                    <a:pt x="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7"/>
            <p:cNvSpPr/>
            <p:nvPr/>
          </p:nvSpPr>
          <p:spPr>
            <a:xfrm>
              <a:off x="20934813" y="11222939"/>
              <a:ext cx="111425" cy="534273"/>
            </a:xfrm>
            <a:custGeom>
              <a:rect b="b" l="l" r="r" t="t"/>
              <a:pathLst>
                <a:path extrusionOk="0" h="6617" w="1380">
                  <a:moveTo>
                    <a:pt x="412" y="0"/>
                  </a:moveTo>
                  <a:cubicBezTo>
                    <a:pt x="274" y="0"/>
                    <a:pt x="137" y="7"/>
                    <a:pt x="1" y="34"/>
                  </a:cubicBezTo>
                  <a:cubicBezTo>
                    <a:pt x="26" y="353"/>
                    <a:pt x="50" y="672"/>
                    <a:pt x="75" y="990"/>
                  </a:cubicBezTo>
                  <a:cubicBezTo>
                    <a:pt x="187" y="2446"/>
                    <a:pt x="300" y="3904"/>
                    <a:pt x="297" y="5364"/>
                  </a:cubicBezTo>
                  <a:cubicBezTo>
                    <a:pt x="296" y="5600"/>
                    <a:pt x="293" y="5839"/>
                    <a:pt x="357" y="6065"/>
                  </a:cubicBezTo>
                  <a:cubicBezTo>
                    <a:pt x="422" y="6291"/>
                    <a:pt x="565" y="6509"/>
                    <a:pt x="782" y="6601"/>
                  </a:cubicBezTo>
                  <a:cubicBezTo>
                    <a:pt x="801" y="6610"/>
                    <a:pt x="821" y="6617"/>
                    <a:pt x="842" y="6617"/>
                  </a:cubicBezTo>
                  <a:cubicBezTo>
                    <a:pt x="845" y="6617"/>
                    <a:pt x="847" y="6617"/>
                    <a:pt x="850" y="6616"/>
                  </a:cubicBezTo>
                  <a:cubicBezTo>
                    <a:pt x="886" y="6614"/>
                    <a:pt x="916" y="6588"/>
                    <a:pt x="941" y="6560"/>
                  </a:cubicBezTo>
                  <a:cubicBezTo>
                    <a:pt x="1127" y="6366"/>
                    <a:pt x="1208" y="6095"/>
                    <a:pt x="1261" y="5831"/>
                  </a:cubicBezTo>
                  <a:cubicBezTo>
                    <a:pt x="1378" y="5240"/>
                    <a:pt x="1378" y="4632"/>
                    <a:pt x="1378" y="4029"/>
                  </a:cubicBezTo>
                  <a:cubicBezTo>
                    <a:pt x="1378" y="3564"/>
                    <a:pt x="1379" y="3098"/>
                    <a:pt x="1379" y="2633"/>
                  </a:cubicBezTo>
                  <a:cubicBezTo>
                    <a:pt x="1379" y="2388"/>
                    <a:pt x="1379" y="2143"/>
                    <a:pt x="1360" y="1900"/>
                  </a:cubicBezTo>
                  <a:cubicBezTo>
                    <a:pt x="1340" y="1658"/>
                    <a:pt x="1299" y="1418"/>
                    <a:pt x="1260" y="1179"/>
                  </a:cubicBezTo>
                  <a:cubicBezTo>
                    <a:pt x="1196" y="788"/>
                    <a:pt x="1131" y="396"/>
                    <a:pt x="1066" y="5"/>
                  </a:cubicBezTo>
                  <a:cubicBezTo>
                    <a:pt x="1008" y="9"/>
                    <a:pt x="950" y="10"/>
                    <a:pt x="892" y="10"/>
                  </a:cubicBezTo>
                  <a:cubicBezTo>
                    <a:pt x="732" y="10"/>
                    <a:pt x="571"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7"/>
            <p:cNvSpPr/>
            <p:nvPr/>
          </p:nvSpPr>
          <p:spPr>
            <a:xfrm>
              <a:off x="20863033" y="11213331"/>
              <a:ext cx="105530" cy="553490"/>
            </a:xfrm>
            <a:custGeom>
              <a:rect b="b" l="l" r="r" t="t"/>
              <a:pathLst>
                <a:path extrusionOk="0" h="6855" w="1307">
                  <a:moveTo>
                    <a:pt x="443" y="0"/>
                  </a:moveTo>
                  <a:cubicBezTo>
                    <a:pt x="285" y="0"/>
                    <a:pt x="159" y="24"/>
                    <a:pt x="1" y="42"/>
                  </a:cubicBezTo>
                  <a:cubicBezTo>
                    <a:pt x="132" y="1639"/>
                    <a:pt x="211" y="3239"/>
                    <a:pt x="238" y="4841"/>
                  </a:cubicBezTo>
                  <a:cubicBezTo>
                    <a:pt x="249" y="5454"/>
                    <a:pt x="255" y="6088"/>
                    <a:pt x="531" y="6650"/>
                  </a:cubicBezTo>
                  <a:cubicBezTo>
                    <a:pt x="578" y="6746"/>
                    <a:pt x="674" y="6855"/>
                    <a:pt x="779" y="6855"/>
                  </a:cubicBezTo>
                  <a:cubicBezTo>
                    <a:pt x="799" y="6855"/>
                    <a:pt x="820" y="6851"/>
                    <a:pt x="840" y="6842"/>
                  </a:cubicBezTo>
                  <a:cubicBezTo>
                    <a:pt x="884" y="6823"/>
                    <a:pt x="913" y="6785"/>
                    <a:pt x="938" y="6747"/>
                  </a:cubicBezTo>
                  <a:cubicBezTo>
                    <a:pt x="1139" y="6451"/>
                    <a:pt x="1197" y="6094"/>
                    <a:pt x="1230" y="5749"/>
                  </a:cubicBezTo>
                  <a:cubicBezTo>
                    <a:pt x="1307" y="4936"/>
                    <a:pt x="1269" y="4120"/>
                    <a:pt x="1230" y="3306"/>
                  </a:cubicBezTo>
                  <a:cubicBezTo>
                    <a:pt x="1179" y="2275"/>
                    <a:pt x="1123" y="1244"/>
                    <a:pt x="1064" y="213"/>
                  </a:cubicBezTo>
                  <a:cubicBezTo>
                    <a:pt x="1062" y="180"/>
                    <a:pt x="1034" y="135"/>
                    <a:pt x="1006" y="135"/>
                  </a:cubicBezTo>
                  <a:cubicBezTo>
                    <a:pt x="1000" y="135"/>
                    <a:pt x="993" y="138"/>
                    <a:pt x="986" y="144"/>
                  </a:cubicBezTo>
                  <a:cubicBezTo>
                    <a:pt x="780" y="109"/>
                    <a:pt x="665" y="2"/>
                    <a:pt x="454" y="0"/>
                  </a:cubicBezTo>
                  <a:cubicBezTo>
                    <a:pt x="450" y="0"/>
                    <a:pt x="447" y="0"/>
                    <a:pt x="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7"/>
            <p:cNvSpPr/>
            <p:nvPr/>
          </p:nvSpPr>
          <p:spPr>
            <a:xfrm>
              <a:off x="20597956" y="11235374"/>
              <a:ext cx="33347" cy="517236"/>
            </a:xfrm>
            <a:custGeom>
              <a:rect b="b" l="l" r="r" t="t"/>
              <a:pathLst>
                <a:path extrusionOk="0" h="6406" w="413">
                  <a:moveTo>
                    <a:pt x="412" y="1"/>
                  </a:moveTo>
                  <a:cubicBezTo>
                    <a:pt x="349" y="17"/>
                    <a:pt x="286" y="36"/>
                    <a:pt x="228" y="58"/>
                  </a:cubicBezTo>
                  <a:cubicBezTo>
                    <a:pt x="85" y="1825"/>
                    <a:pt x="10" y="3597"/>
                    <a:pt x="3" y="5370"/>
                  </a:cubicBezTo>
                  <a:cubicBezTo>
                    <a:pt x="1" y="5640"/>
                    <a:pt x="2" y="5915"/>
                    <a:pt x="68" y="6177"/>
                  </a:cubicBezTo>
                  <a:cubicBezTo>
                    <a:pt x="88" y="6257"/>
                    <a:pt x="120" y="6345"/>
                    <a:pt x="194" y="6384"/>
                  </a:cubicBezTo>
                  <a:cubicBezTo>
                    <a:pt x="220" y="6399"/>
                    <a:pt x="248" y="6406"/>
                    <a:pt x="277" y="6406"/>
                  </a:cubicBezTo>
                  <a:cubicBezTo>
                    <a:pt x="304" y="6406"/>
                    <a:pt x="331" y="6400"/>
                    <a:pt x="357" y="6390"/>
                  </a:cubicBezTo>
                  <a:cubicBezTo>
                    <a:pt x="297" y="6294"/>
                    <a:pt x="250" y="6189"/>
                    <a:pt x="218" y="6083"/>
                  </a:cubicBezTo>
                  <a:cubicBezTo>
                    <a:pt x="130" y="5796"/>
                    <a:pt x="130" y="5493"/>
                    <a:pt x="132" y="5193"/>
                  </a:cubicBezTo>
                  <a:lnTo>
                    <a:pt x="132" y="5193"/>
                  </a:lnTo>
                  <a:lnTo>
                    <a:pt x="132" y="5195"/>
                  </a:lnTo>
                  <a:cubicBezTo>
                    <a:pt x="145" y="3460"/>
                    <a:pt x="240" y="1726"/>
                    <a:pt x="412"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7"/>
            <p:cNvSpPr/>
            <p:nvPr/>
          </p:nvSpPr>
          <p:spPr>
            <a:xfrm>
              <a:off x="20647774" y="11222616"/>
              <a:ext cx="49980" cy="541217"/>
            </a:xfrm>
            <a:custGeom>
              <a:rect b="b" l="l" r="r" t="t"/>
              <a:pathLst>
                <a:path extrusionOk="0" h="6703" w="619">
                  <a:moveTo>
                    <a:pt x="183" y="0"/>
                  </a:moveTo>
                  <a:lnTo>
                    <a:pt x="183" y="0"/>
                  </a:lnTo>
                  <a:cubicBezTo>
                    <a:pt x="214" y="1928"/>
                    <a:pt x="246" y="3862"/>
                    <a:pt x="50" y="5780"/>
                  </a:cubicBezTo>
                  <a:cubicBezTo>
                    <a:pt x="26" y="6011"/>
                    <a:pt x="0" y="6254"/>
                    <a:pt x="86" y="6471"/>
                  </a:cubicBezTo>
                  <a:cubicBezTo>
                    <a:pt x="126" y="6570"/>
                    <a:pt x="196" y="6665"/>
                    <a:pt x="299" y="6694"/>
                  </a:cubicBezTo>
                  <a:cubicBezTo>
                    <a:pt x="320" y="6700"/>
                    <a:pt x="341" y="6703"/>
                    <a:pt x="362" y="6703"/>
                  </a:cubicBezTo>
                  <a:cubicBezTo>
                    <a:pt x="459" y="6703"/>
                    <a:pt x="549" y="6640"/>
                    <a:pt x="618" y="6556"/>
                  </a:cubicBezTo>
                  <a:cubicBezTo>
                    <a:pt x="478" y="6466"/>
                    <a:pt x="369" y="6317"/>
                    <a:pt x="314" y="6157"/>
                  </a:cubicBezTo>
                  <a:cubicBezTo>
                    <a:pt x="229" y="5910"/>
                    <a:pt x="244" y="5641"/>
                    <a:pt x="259" y="5381"/>
                  </a:cubicBezTo>
                  <a:cubicBezTo>
                    <a:pt x="370" y="3594"/>
                    <a:pt x="492" y="1800"/>
                    <a:pt x="346" y="17"/>
                  </a:cubicBezTo>
                  <a:cubicBezTo>
                    <a:pt x="292" y="10"/>
                    <a:pt x="239" y="5"/>
                    <a:pt x="183"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7"/>
            <p:cNvSpPr/>
            <p:nvPr/>
          </p:nvSpPr>
          <p:spPr>
            <a:xfrm>
              <a:off x="20720280" y="11224231"/>
              <a:ext cx="70892" cy="530075"/>
            </a:xfrm>
            <a:custGeom>
              <a:rect b="b" l="l" r="r" t="t"/>
              <a:pathLst>
                <a:path extrusionOk="0" h="6565" w="878">
                  <a:moveTo>
                    <a:pt x="247" y="0"/>
                  </a:moveTo>
                  <a:cubicBezTo>
                    <a:pt x="186" y="2"/>
                    <a:pt x="123" y="5"/>
                    <a:pt x="60" y="7"/>
                  </a:cubicBezTo>
                  <a:cubicBezTo>
                    <a:pt x="33" y="212"/>
                    <a:pt x="18" y="418"/>
                    <a:pt x="12" y="625"/>
                  </a:cubicBezTo>
                  <a:cubicBezTo>
                    <a:pt x="0" y="1130"/>
                    <a:pt x="51" y="1632"/>
                    <a:pt x="78" y="2136"/>
                  </a:cubicBezTo>
                  <a:cubicBezTo>
                    <a:pt x="150" y="3434"/>
                    <a:pt x="71" y="4753"/>
                    <a:pt x="367" y="6019"/>
                  </a:cubicBezTo>
                  <a:cubicBezTo>
                    <a:pt x="411" y="6206"/>
                    <a:pt x="470" y="6403"/>
                    <a:pt x="616" y="6528"/>
                  </a:cubicBezTo>
                  <a:cubicBezTo>
                    <a:pt x="635" y="6545"/>
                    <a:pt x="658" y="6561"/>
                    <a:pt x="683" y="6564"/>
                  </a:cubicBezTo>
                  <a:cubicBezTo>
                    <a:pt x="685" y="6564"/>
                    <a:pt x="688" y="6564"/>
                    <a:pt x="690" y="6564"/>
                  </a:cubicBezTo>
                  <a:cubicBezTo>
                    <a:pt x="713" y="6564"/>
                    <a:pt x="735" y="6555"/>
                    <a:pt x="754" y="6544"/>
                  </a:cubicBezTo>
                  <a:cubicBezTo>
                    <a:pt x="805" y="6517"/>
                    <a:pt x="845" y="6477"/>
                    <a:pt x="877" y="6431"/>
                  </a:cubicBezTo>
                  <a:cubicBezTo>
                    <a:pt x="817" y="6403"/>
                    <a:pt x="761" y="6361"/>
                    <a:pt x="717" y="6311"/>
                  </a:cubicBezTo>
                  <a:cubicBezTo>
                    <a:pt x="626" y="6205"/>
                    <a:pt x="574" y="6071"/>
                    <a:pt x="534" y="5937"/>
                  </a:cubicBezTo>
                  <a:cubicBezTo>
                    <a:pt x="333" y="5272"/>
                    <a:pt x="353" y="4563"/>
                    <a:pt x="359" y="3868"/>
                  </a:cubicBezTo>
                  <a:cubicBezTo>
                    <a:pt x="374" y="2577"/>
                    <a:pt x="335" y="1288"/>
                    <a:pt x="24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7"/>
            <p:cNvSpPr/>
            <p:nvPr/>
          </p:nvSpPr>
          <p:spPr>
            <a:xfrm>
              <a:off x="20801265" y="11211716"/>
              <a:ext cx="76140" cy="551391"/>
            </a:xfrm>
            <a:custGeom>
              <a:rect b="b" l="l" r="r" t="t"/>
              <a:pathLst>
                <a:path extrusionOk="0" h="6829" w="943">
                  <a:moveTo>
                    <a:pt x="8" y="0"/>
                  </a:moveTo>
                  <a:lnTo>
                    <a:pt x="3" y="4158"/>
                  </a:lnTo>
                  <a:cubicBezTo>
                    <a:pt x="2" y="4583"/>
                    <a:pt x="1" y="5008"/>
                    <a:pt x="31" y="5432"/>
                  </a:cubicBezTo>
                  <a:cubicBezTo>
                    <a:pt x="57" y="5778"/>
                    <a:pt x="103" y="6126"/>
                    <a:pt x="221" y="6453"/>
                  </a:cubicBezTo>
                  <a:cubicBezTo>
                    <a:pt x="286" y="6632"/>
                    <a:pt x="415" y="6829"/>
                    <a:pt x="600" y="6829"/>
                  </a:cubicBezTo>
                  <a:cubicBezTo>
                    <a:pt x="607" y="6829"/>
                    <a:pt x="614" y="6828"/>
                    <a:pt x="622" y="6828"/>
                  </a:cubicBezTo>
                  <a:cubicBezTo>
                    <a:pt x="733" y="6818"/>
                    <a:pt x="826" y="6733"/>
                    <a:pt x="876" y="6635"/>
                  </a:cubicBezTo>
                  <a:cubicBezTo>
                    <a:pt x="912" y="6565"/>
                    <a:pt x="930" y="6490"/>
                    <a:pt x="942" y="6413"/>
                  </a:cubicBezTo>
                  <a:lnTo>
                    <a:pt x="942" y="6413"/>
                  </a:lnTo>
                  <a:cubicBezTo>
                    <a:pt x="893" y="6466"/>
                    <a:pt x="821" y="6502"/>
                    <a:pt x="748" y="6502"/>
                  </a:cubicBezTo>
                  <a:cubicBezTo>
                    <a:pt x="745" y="6502"/>
                    <a:pt x="741" y="6502"/>
                    <a:pt x="738" y="6502"/>
                  </a:cubicBezTo>
                  <a:cubicBezTo>
                    <a:pt x="604" y="6497"/>
                    <a:pt x="487" y="6401"/>
                    <a:pt x="421" y="6283"/>
                  </a:cubicBezTo>
                  <a:cubicBezTo>
                    <a:pt x="355" y="6166"/>
                    <a:pt x="333" y="6030"/>
                    <a:pt x="314" y="5897"/>
                  </a:cubicBezTo>
                  <a:cubicBezTo>
                    <a:pt x="38" y="3956"/>
                    <a:pt x="325" y="1977"/>
                    <a:pt x="208" y="21"/>
                  </a:cubicBezTo>
                  <a:cubicBezTo>
                    <a:pt x="141" y="10"/>
                    <a:pt x="75" y="3"/>
                    <a:pt x="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7"/>
            <p:cNvSpPr/>
            <p:nvPr/>
          </p:nvSpPr>
          <p:spPr>
            <a:xfrm>
              <a:off x="20863033" y="11213492"/>
              <a:ext cx="78966" cy="553328"/>
            </a:xfrm>
            <a:custGeom>
              <a:rect b="b" l="l" r="r" t="t"/>
              <a:pathLst>
                <a:path extrusionOk="0" h="6853" w="978">
                  <a:moveTo>
                    <a:pt x="390" y="0"/>
                  </a:moveTo>
                  <a:cubicBezTo>
                    <a:pt x="256" y="5"/>
                    <a:pt x="141" y="25"/>
                    <a:pt x="1" y="40"/>
                  </a:cubicBezTo>
                  <a:cubicBezTo>
                    <a:pt x="132" y="1637"/>
                    <a:pt x="211" y="3237"/>
                    <a:pt x="238" y="4839"/>
                  </a:cubicBezTo>
                  <a:cubicBezTo>
                    <a:pt x="249" y="5452"/>
                    <a:pt x="255" y="6087"/>
                    <a:pt x="531" y="6648"/>
                  </a:cubicBezTo>
                  <a:cubicBezTo>
                    <a:pt x="578" y="6745"/>
                    <a:pt x="674" y="6853"/>
                    <a:pt x="779" y="6853"/>
                  </a:cubicBezTo>
                  <a:cubicBezTo>
                    <a:pt x="799" y="6853"/>
                    <a:pt x="820" y="6849"/>
                    <a:pt x="840" y="6840"/>
                  </a:cubicBezTo>
                  <a:cubicBezTo>
                    <a:pt x="884" y="6821"/>
                    <a:pt x="913" y="6783"/>
                    <a:pt x="938" y="6745"/>
                  </a:cubicBezTo>
                  <a:cubicBezTo>
                    <a:pt x="952" y="6725"/>
                    <a:pt x="964" y="6703"/>
                    <a:pt x="977" y="6682"/>
                  </a:cubicBezTo>
                  <a:cubicBezTo>
                    <a:pt x="850" y="6636"/>
                    <a:pt x="740" y="6540"/>
                    <a:pt x="676" y="6429"/>
                  </a:cubicBezTo>
                  <a:cubicBezTo>
                    <a:pt x="579" y="6260"/>
                    <a:pt x="561" y="6065"/>
                    <a:pt x="551" y="5876"/>
                  </a:cubicBezTo>
                  <a:cubicBezTo>
                    <a:pt x="431" y="3918"/>
                    <a:pt x="675" y="1940"/>
                    <a:pt x="39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7"/>
            <p:cNvSpPr/>
            <p:nvPr/>
          </p:nvSpPr>
          <p:spPr>
            <a:xfrm>
              <a:off x="20934813" y="11222939"/>
              <a:ext cx="80177" cy="534273"/>
            </a:xfrm>
            <a:custGeom>
              <a:rect b="b" l="l" r="r" t="t"/>
              <a:pathLst>
                <a:path extrusionOk="0" h="6617" w="993">
                  <a:moveTo>
                    <a:pt x="383" y="1"/>
                  </a:moveTo>
                  <a:cubicBezTo>
                    <a:pt x="255" y="2"/>
                    <a:pt x="128" y="10"/>
                    <a:pt x="1" y="34"/>
                  </a:cubicBezTo>
                  <a:cubicBezTo>
                    <a:pt x="26" y="353"/>
                    <a:pt x="50" y="672"/>
                    <a:pt x="75" y="990"/>
                  </a:cubicBezTo>
                  <a:cubicBezTo>
                    <a:pt x="187" y="2446"/>
                    <a:pt x="299" y="3904"/>
                    <a:pt x="296" y="5364"/>
                  </a:cubicBezTo>
                  <a:cubicBezTo>
                    <a:pt x="296" y="5600"/>
                    <a:pt x="293" y="5839"/>
                    <a:pt x="357" y="6065"/>
                  </a:cubicBezTo>
                  <a:cubicBezTo>
                    <a:pt x="421" y="6291"/>
                    <a:pt x="565" y="6509"/>
                    <a:pt x="781" y="6601"/>
                  </a:cubicBezTo>
                  <a:cubicBezTo>
                    <a:pt x="800" y="6610"/>
                    <a:pt x="821" y="6617"/>
                    <a:pt x="842" y="6617"/>
                  </a:cubicBezTo>
                  <a:cubicBezTo>
                    <a:pt x="845" y="6617"/>
                    <a:pt x="847" y="6617"/>
                    <a:pt x="850" y="6616"/>
                  </a:cubicBezTo>
                  <a:cubicBezTo>
                    <a:pt x="886" y="6613"/>
                    <a:pt x="916" y="6587"/>
                    <a:pt x="941" y="6560"/>
                  </a:cubicBezTo>
                  <a:cubicBezTo>
                    <a:pt x="960" y="6542"/>
                    <a:pt x="976" y="6521"/>
                    <a:pt x="993" y="6500"/>
                  </a:cubicBezTo>
                  <a:lnTo>
                    <a:pt x="993" y="6500"/>
                  </a:lnTo>
                  <a:cubicBezTo>
                    <a:pt x="989" y="6500"/>
                    <a:pt x="986" y="6500"/>
                    <a:pt x="982" y="6500"/>
                  </a:cubicBezTo>
                  <a:cubicBezTo>
                    <a:pt x="934" y="6500"/>
                    <a:pt x="888" y="6493"/>
                    <a:pt x="843" y="6474"/>
                  </a:cubicBezTo>
                  <a:cubicBezTo>
                    <a:pt x="609" y="6374"/>
                    <a:pt x="575" y="6061"/>
                    <a:pt x="576" y="5806"/>
                  </a:cubicBezTo>
                  <a:cubicBezTo>
                    <a:pt x="581" y="3870"/>
                    <a:pt x="517" y="1933"/>
                    <a:pt x="383"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7"/>
            <p:cNvSpPr/>
            <p:nvPr/>
          </p:nvSpPr>
          <p:spPr>
            <a:xfrm>
              <a:off x="21012165" y="11232628"/>
              <a:ext cx="94146" cy="503833"/>
            </a:xfrm>
            <a:custGeom>
              <a:rect b="b" l="l" r="r" t="t"/>
              <a:pathLst>
                <a:path extrusionOk="0" h="6240" w="1166">
                  <a:moveTo>
                    <a:pt x="1" y="1"/>
                  </a:moveTo>
                  <a:lnTo>
                    <a:pt x="1" y="1"/>
                  </a:lnTo>
                  <a:cubicBezTo>
                    <a:pt x="78" y="647"/>
                    <a:pt x="136" y="1297"/>
                    <a:pt x="193" y="1947"/>
                  </a:cubicBezTo>
                  <a:cubicBezTo>
                    <a:pt x="216" y="2205"/>
                    <a:pt x="239" y="2464"/>
                    <a:pt x="262" y="2723"/>
                  </a:cubicBezTo>
                  <a:cubicBezTo>
                    <a:pt x="298" y="3131"/>
                    <a:pt x="335" y="3539"/>
                    <a:pt x="340" y="3949"/>
                  </a:cubicBezTo>
                  <a:cubicBezTo>
                    <a:pt x="347" y="4386"/>
                    <a:pt x="318" y="4824"/>
                    <a:pt x="332" y="5260"/>
                  </a:cubicBezTo>
                  <a:cubicBezTo>
                    <a:pt x="339" y="5461"/>
                    <a:pt x="355" y="5666"/>
                    <a:pt x="437" y="5850"/>
                  </a:cubicBezTo>
                  <a:cubicBezTo>
                    <a:pt x="518" y="6034"/>
                    <a:pt x="675" y="6196"/>
                    <a:pt x="872" y="6233"/>
                  </a:cubicBezTo>
                  <a:cubicBezTo>
                    <a:pt x="894" y="6237"/>
                    <a:pt x="917" y="6239"/>
                    <a:pt x="939" y="6239"/>
                  </a:cubicBezTo>
                  <a:cubicBezTo>
                    <a:pt x="973" y="6239"/>
                    <a:pt x="1006" y="6233"/>
                    <a:pt x="1036" y="6218"/>
                  </a:cubicBezTo>
                  <a:cubicBezTo>
                    <a:pt x="1106" y="6180"/>
                    <a:pt x="1139" y="6101"/>
                    <a:pt x="1165" y="6025"/>
                  </a:cubicBezTo>
                  <a:lnTo>
                    <a:pt x="1165" y="6025"/>
                  </a:lnTo>
                  <a:cubicBezTo>
                    <a:pt x="1151" y="6027"/>
                    <a:pt x="1135" y="6028"/>
                    <a:pt x="1120" y="6028"/>
                  </a:cubicBezTo>
                  <a:cubicBezTo>
                    <a:pt x="1070" y="6028"/>
                    <a:pt x="1019" y="6017"/>
                    <a:pt x="976" y="5992"/>
                  </a:cubicBezTo>
                  <a:cubicBezTo>
                    <a:pt x="845" y="5920"/>
                    <a:pt x="771" y="5774"/>
                    <a:pt x="728" y="5630"/>
                  </a:cubicBezTo>
                  <a:cubicBezTo>
                    <a:pt x="620" y="5277"/>
                    <a:pt x="644" y="4899"/>
                    <a:pt x="657" y="4530"/>
                  </a:cubicBezTo>
                  <a:cubicBezTo>
                    <a:pt x="712" y="3015"/>
                    <a:pt x="578" y="1492"/>
                    <a:pt x="260" y="9"/>
                  </a:cubicBezTo>
                  <a:cubicBezTo>
                    <a:pt x="174" y="8"/>
                    <a:pt x="89" y="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7"/>
            <p:cNvSpPr/>
            <p:nvPr/>
          </p:nvSpPr>
          <p:spPr>
            <a:xfrm>
              <a:off x="21073448" y="11239491"/>
              <a:ext cx="101170" cy="482356"/>
            </a:xfrm>
            <a:custGeom>
              <a:rect b="b" l="l" r="r" t="t"/>
              <a:pathLst>
                <a:path extrusionOk="0" h="5974" w="1253">
                  <a:moveTo>
                    <a:pt x="23" y="1"/>
                  </a:moveTo>
                  <a:cubicBezTo>
                    <a:pt x="16" y="1"/>
                    <a:pt x="8" y="1"/>
                    <a:pt x="0" y="1"/>
                  </a:cubicBezTo>
                  <a:cubicBezTo>
                    <a:pt x="452" y="1481"/>
                    <a:pt x="617" y="3035"/>
                    <a:pt x="628" y="4580"/>
                  </a:cubicBezTo>
                  <a:cubicBezTo>
                    <a:pt x="632" y="5027"/>
                    <a:pt x="636" y="5517"/>
                    <a:pt x="923" y="5858"/>
                  </a:cubicBezTo>
                  <a:cubicBezTo>
                    <a:pt x="973" y="5917"/>
                    <a:pt x="1040" y="5974"/>
                    <a:pt x="1116" y="5974"/>
                  </a:cubicBezTo>
                  <a:cubicBezTo>
                    <a:pt x="1120" y="5974"/>
                    <a:pt x="1125" y="5974"/>
                    <a:pt x="1129" y="5973"/>
                  </a:cubicBezTo>
                  <a:cubicBezTo>
                    <a:pt x="1180" y="5969"/>
                    <a:pt x="1221" y="5940"/>
                    <a:pt x="1253" y="5900"/>
                  </a:cubicBezTo>
                  <a:cubicBezTo>
                    <a:pt x="1060" y="5727"/>
                    <a:pt x="932" y="5482"/>
                    <a:pt x="868" y="5227"/>
                  </a:cubicBezTo>
                  <a:cubicBezTo>
                    <a:pt x="787" y="4915"/>
                    <a:pt x="788" y="4588"/>
                    <a:pt x="784" y="4267"/>
                  </a:cubicBezTo>
                  <a:cubicBezTo>
                    <a:pt x="763" y="2826"/>
                    <a:pt x="622" y="1369"/>
                    <a:pt x="150" y="11"/>
                  </a:cubicBezTo>
                  <a:cubicBezTo>
                    <a:pt x="111" y="6"/>
                    <a:pt x="70" y="1"/>
                    <a:pt x="23"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7"/>
            <p:cNvSpPr/>
            <p:nvPr/>
          </p:nvSpPr>
          <p:spPr>
            <a:xfrm>
              <a:off x="20571472" y="11211716"/>
              <a:ext cx="577874" cy="97618"/>
            </a:xfrm>
            <a:custGeom>
              <a:rect b="b" l="l" r="r" t="t"/>
              <a:pathLst>
                <a:path extrusionOk="0" h="1209" w="7157">
                  <a:moveTo>
                    <a:pt x="2854" y="0"/>
                  </a:moveTo>
                  <a:cubicBezTo>
                    <a:pt x="2854" y="36"/>
                    <a:pt x="2854" y="71"/>
                    <a:pt x="2854" y="105"/>
                  </a:cubicBezTo>
                  <a:cubicBezTo>
                    <a:pt x="2534" y="132"/>
                    <a:pt x="2225" y="155"/>
                    <a:pt x="1903" y="162"/>
                  </a:cubicBezTo>
                  <a:cubicBezTo>
                    <a:pt x="1901" y="175"/>
                    <a:pt x="1900" y="188"/>
                    <a:pt x="1899" y="201"/>
                  </a:cubicBezTo>
                  <a:cubicBezTo>
                    <a:pt x="1628" y="198"/>
                    <a:pt x="1400" y="157"/>
                    <a:pt x="1128" y="135"/>
                  </a:cubicBezTo>
                  <a:lnTo>
                    <a:pt x="1128" y="135"/>
                  </a:lnTo>
                  <a:lnTo>
                    <a:pt x="1129" y="212"/>
                  </a:lnTo>
                  <a:cubicBezTo>
                    <a:pt x="941" y="246"/>
                    <a:pt x="731" y="285"/>
                    <a:pt x="556" y="351"/>
                  </a:cubicBezTo>
                  <a:cubicBezTo>
                    <a:pt x="553" y="395"/>
                    <a:pt x="549" y="437"/>
                    <a:pt x="546" y="481"/>
                  </a:cubicBezTo>
                  <a:cubicBezTo>
                    <a:pt x="374" y="492"/>
                    <a:pt x="197" y="501"/>
                    <a:pt x="59" y="598"/>
                  </a:cubicBezTo>
                  <a:cubicBezTo>
                    <a:pt x="37" y="801"/>
                    <a:pt x="17" y="1005"/>
                    <a:pt x="0" y="1209"/>
                  </a:cubicBezTo>
                  <a:cubicBezTo>
                    <a:pt x="580" y="935"/>
                    <a:pt x="1218" y="783"/>
                    <a:pt x="1860" y="772"/>
                  </a:cubicBezTo>
                  <a:cubicBezTo>
                    <a:pt x="1886" y="772"/>
                    <a:pt x="1912" y="771"/>
                    <a:pt x="1938" y="771"/>
                  </a:cubicBezTo>
                  <a:cubicBezTo>
                    <a:pt x="2171" y="771"/>
                    <a:pt x="2405" y="788"/>
                    <a:pt x="2638" y="804"/>
                  </a:cubicBezTo>
                  <a:cubicBezTo>
                    <a:pt x="3481" y="862"/>
                    <a:pt x="4324" y="920"/>
                    <a:pt x="5168" y="980"/>
                  </a:cubicBezTo>
                  <a:cubicBezTo>
                    <a:pt x="5440" y="998"/>
                    <a:pt x="5713" y="1017"/>
                    <a:pt x="5985" y="1017"/>
                  </a:cubicBezTo>
                  <a:cubicBezTo>
                    <a:pt x="6173" y="1017"/>
                    <a:pt x="6361" y="1008"/>
                    <a:pt x="6548" y="984"/>
                  </a:cubicBezTo>
                  <a:cubicBezTo>
                    <a:pt x="6755" y="957"/>
                    <a:pt x="6960" y="908"/>
                    <a:pt x="7157" y="837"/>
                  </a:cubicBezTo>
                  <a:cubicBezTo>
                    <a:pt x="7069" y="606"/>
                    <a:pt x="6976" y="377"/>
                    <a:pt x="6874" y="152"/>
                  </a:cubicBezTo>
                  <a:cubicBezTo>
                    <a:pt x="6738" y="212"/>
                    <a:pt x="6629" y="355"/>
                    <a:pt x="6617" y="503"/>
                  </a:cubicBezTo>
                  <a:cubicBezTo>
                    <a:pt x="6598" y="456"/>
                    <a:pt x="6578" y="408"/>
                    <a:pt x="6560" y="360"/>
                  </a:cubicBezTo>
                  <a:cubicBezTo>
                    <a:pt x="6534" y="364"/>
                    <a:pt x="6510" y="365"/>
                    <a:pt x="6487" y="365"/>
                  </a:cubicBezTo>
                  <a:cubicBezTo>
                    <a:pt x="6479" y="365"/>
                    <a:pt x="6472" y="365"/>
                    <a:pt x="6465" y="365"/>
                  </a:cubicBezTo>
                  <a:cubicBezTo>
                    <a:pt x="6462" y="350"/>
                    <a:pt x="6459" y="334"/>
                    <a:pt x="6456" y="318"/>
                  </a:cubicBezTo>
                  <a:cubicBezTo>
                    <a:pt x="6450" y="295"/>
                    <a:pt x="6445" y="269"/>
                    <a:pt x="6426" y="255"/>
                  </a:cubicBezTo>
                  <a:cubicBezTo>
                    <a:pt x="6412" y="243"/>
                    <a:pt x="6394" y="240"/>
                    <a:pt x="6376" y="240"/>
                  </a:cubicBezTo>
                  <a:cubicBezTo>
                    <a:pt x="6365" y="240"/>
                    <a:pt x="6355" y="241"/>
                    <a:pt x="6345" y="242"/>
                  </a:cubicBezTo>
                  <a:cubicBezTo>
                    <a:pt x="6154" y="260"/>
                    <a:pt x="5974" y="269"/>
                    <a:pt x="5792" y="269"/>
                  </a:cubicBezTo>
                  <a:cubicBezTo>
                    <a:pt x="5724" y="269"/>
                    <a:pt x="5656" y="268"/>
                    <a:pt x="5586" y="265"/>
                  </a:cubicBezTo>
                  <a:cubicBezTo>
                    <a:pt x="5580" y="224"/>
                    <a:pt x="5573" y="184"/>
                    <a:pt x="5566" y="144"/>
                  </a:cubicBezTo>
                  <a:cubicBezTo>
                    <a:pt x="5505" y="148"/>
                    <a:pt x="5444" y="149"/>
                    <a:pt x="5382" y="149"/>
                  </a:cubicBezTo>
                  <a:cubicBezTo>
                    <a:pt x="5225" y="149"/>
                    <a:pt x="5069" y="140"/>
                    <a:pt x="4913" y="140"/>
                  </a:cubicBezTo>
                  <a:cubicBezTo>
                    <a:pt x="4812" y="140"/>
                    <a:pt x="4712" y="144"/>
                    <a:pt x="4613" y="156"/>
                  </a:cubicBezTo>
                  <a:cubicBezTo>
                    <a:pt x="4612" y="156"/>
                    <a:pt x="4610" y="156"/>
                    <a:pt x="4609" y="157"/>
                  </a:cubicBezTo>
                  <a:cubicBezTo>
                    <a:pt x="4601" y="159"/>
                    <a:pt x="4592" y="160"/>
                    <a:pt x="4583" y="161"/>
                  </a:cubicBezTo>
                  <a:cubicBezTo>
                    <a:pt x="4387" y="125"/>
                    <a:pt x="4270" y="22"/>
                    <a:pt x="4065" y="21"/>
                  </a:cubicBezTo>
                  <a:cubicBezTo>
                    <a:pt x="4058" y="21"/>
                    <a:pt x="4052" y="21"/>
                    <a:pt x="4045" y="21"/>
                  </a:cubicBezTo>
                  <a:cubicBezTo>
                    <a:pt x="3891" y="21"/>
                    <a:pt x="3767" y="45"/>
                    <a:pt x="3612" y="62"/>
                  </a:cubicBezTo>
                  <a:cubicBezTo>
                    <a:pt x="3613" y="82"/>
                    <a:pt x="3614" y="101"/>
                    <a:pt x="3616" y="121"/>
                  </a:cubicBezTo>
                  <a:cubicBezTo>
                    <a:pt x="3362" y="96"/>
                    <a:pt x="3108" y="7"/>
                    <a:pt x="285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7"/>
            <p:cNvSpPr/>
            <p:nvPr/>
          </p:nvSpPr>
          <p:spPr>
            <a:xfrm>
              <a:off x="20526983" y="11167954"/>
              <a:ext cx="609848" cy="111667"/>
            </a:xfrm>
            <a:custGeom>
              <a:rect b="b" l="l" r="r" t="t"/>
              <a:pathLst>
                <a:path extrusionOk="0" h="1383" w="7553">
                  <a:moveTo>
                    <a:pt x="3391" y="1"/>
                  </a:moveTo>
                  <a:cubicBezTo>
                    <a:pt x="2592" y="1"/>
                    <a:pt x="1777" y="101"/>
                    <a:pt x="1009" y="294"/>
                  </a:cubicBezTo>
                  <a:cubicBezTo>
                    <a:pt x="729" y="365"/>
                    <a:pt x="489" y="595"/>
                    <a:pt x="295" y="809"/>
                  </a:cubicBezTo>
                  <a:cubicBezTo>
                    <a:pt x="100" y="1022"/>
                    <a:pt x="11" y="1072"/>
                    <a:pt x="0" y="1359"/>
                  </a:cubicBezTo>
                  <a:cubicBezTo>
                    <a:pt x="22" y="1358"/>
                    <a:pt x="42" y="1357"/>
                    <a:pt x="63" y="1357"/>
                  </a:cubicBezTo>
                  <a:cubicBezTo>
                    <a:pt x="194" y="1357"/>
                    <a:pt x="308" y="1383"/>
                    <a:pt x="425" y="1383"/>
                  </a:cubicBezTo>
                  <a:cubicBezTo>
                    <a:pt x="496" y="1383"/>
                    <a:pt x="569" y="1373"/>
                    <a:pt x="647" y="1342"/>
                  </a:cubicBezTo>
                  <a:cubicBezTo>
                    <a:pt x="1284" y="1082"/>
                    <a:pt x="1973" y="1015"/>
                    <a:pt x="2665" y="1015"/>
                  </a:cubicBezTo>
                  <a:cubicBezTo>
                    <a:pt x="2962" y="1015"/>
                    <a:pt x="3260" y="1027"/>
                    <a:pt x="3555" y="1042"/>
                  </a:cubicBezTo>
                  <a:cubicBezTo>
                    <a:pt x="4439" y="1087"/>
                    <a:pt x="5325" y="1149"/>
                    <a:pt x="6203" y="1268"/>
                  </a:cubicBezTo>
                  <a:cubicBezTo>
                    <a:pt x="6379" y="1291"/>
                    <a:pt x="6559" y="1317"/>
                    <a:pt x="6736" y="1317"/>
                  </a:cubicBezTo>
                  <a:cubicBezTo>
                    <a:pt x="6865" y="1317"/>
                    <a:pt x="6993" y="1303"/>
                    <a:pt x="7116" y="1266"/>
                  </a:cubicBezTo>
                  <a:cubicBezTo>
                    <a:pt x="7265" y="1221"/>
                    <a:pt x="7408" y="1134"/>
                    <a:pt x="7476" y="996"/>
                  </a:cubicBezTo>
                  <a:cubicBezTo>
                    <a:pt x="7552" y="844"/>
                    <a:pt x="7519" y="650"/>
                    <a:pt x="7412" y="517"/>
                  </a:cubicBezTo>
                  <a:cubicBezTo>
                    <a:pt x="7305" y="384"/>
                    <a:pt x="7135" y="311"/>
                    <a:pt x="6966" y="301"/>
                  </a:cubicBezTo>
                  <a:cubicBezTo>
                    <a:pt x="5936" y="237"/>
                    <a:pt x="4907" y="67"/>
                    <a:pt x="3876" y="13"/>
                  </a:cubicBezTo>
                  <a:cubicBezTo>
                    <a:pt x="3715" y="5"/>
                    <a:pt x="3553" y="1"/>
                    <a:pt x="33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7"/>
            <p:cNvSpPr/>
            <p:nvPr/>
          </p:nvSpPr>
          <p:spPr>
            <a:xfrm>
              <a:off x="20544020" y="11167954"/>
              <a:ext cx="584091" cy="87929"/>
            </a:xfrm>
            <a:custGeom>
              <a:rect b="b" l="l" r="r" t="t"/>
              <a:pathLst>
                <a:path extrusionOk="0" h="1089" w="7234">
                  <a:moveTo>
                    <a:pt x="3178" y="1"/>
                  </a:moveTo>
                  <a:cubicBezTo>
                    <a:pt x="2379" y="1"/>
                    <a:pt x="1565" y="100"/>
                    <a:pt x="798" y="294"/>
                  </a:cubicBezTo>
                  <a:cubicBezTo>
                    <a:pt x="518" y="365"/>
                    <a:pt x="278" y="595"/>
                    <a:pt x="84" y="808"/>
                  </a:cubicBezTo>
                  <a:cubicBezTo>
                    <a:pt x="53" y="842"/>
                    <a:pt x="25" y="871"/>
                    <a:pt x="0" y="898"/>
                  </a:cubicBezTo>
                  <a:cubicBezTo>
                    <a:pt x="125" y="911"/>
                    <a:pt x="252" y="916"/>
                    <a:pt x="380" y="916"/>
                  </a:cubicBezTo>
                  <a:cubicBezTo>
                    <a:pt x="710" y="916"/>
                    <a:pt x="1046" y="882"/>
                    <a:pt x="1372" y="859"/>
                  </a:cubicBezTo>
                  <a:lnTo>
                    <a:pt x="1372" y="860"/>
                  </a:lnTo>
                  <a:cubicBezTo>
                    <a:pt x="1717" y="835"/>
                    <a:pt x="2062" y="824"/>
                    <a:pt x="2408" y="824"/>
                  </a:cubicBezTo>
                  <a:cubicBezTo>
                    <a:pt x="3479" y="824"/>
                    <a:pt x="4551" y="928"/>
                    <a:pt x="5618" y="1043"/>
                  </a:cubicBezTo>
                  <a:cubicBezTo>
                    <a:pt x="5832" y="1066"/>
                    <a:pt x="6049" y="1089"/>
                    <a:pt x="6265" y="1089"/>
                  </a:cubicBezTo>
                  <a:cubicBezTo>
                    <a:pt x="6435" y="1089"/>
                    <a:pt x="6604" y="1074"/>
                    <a:pt x="6769" y="1034"/>
                  </a:cubicBezTo>
                  <a:cubicBezTo>
                    <a:pt x="6889" y="1005"/>
                    <a:pt x="7009" y="960"/>
                    <a:pt x="7096" y="873"/>
                  </a:cubicBezTo>
                  <a:cubicBezTo>
                    <a:pt x="7178" y="791"/>
                    <a:pt x="7220" y="680"/>
                    <a:pt x="7234" y="564"/>
                  </a:cubicBezTo>
                  <a:cubicBezTo>
                    <a:pt x="7224" y="548"/>
                    <a:pt x="7213" y="531"/>
                    <a:pt x="7202" y="517"/>
                  </a:cubicBezTo>
                  <a:cubicBezTo>
                    <a:pt x="7094" y="384"/>
                    <a:pt x="6925" y="311"/>
                    <a:pt x="6755" y="301"/>
                  </a:cubicBezTo>
                  <a:cubicBezTo>
                    <a:pt x="5725" y="237"/>
                    <a:pt x="4696" y="67"/>
                    <a:pt x="3666" y="13"/>
                  </a:cubicBezTo>
                  <a:cubicBezTo>
                    <a:pt x="3504" y="5"/>
                    <a:pt x="3341" y="1"/>
                    <a:pt x="3178"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7"/>
            <p:cNvSpPr/>
            <p:nvPr/>
          </p:nvSpPr>
          <p:spPr>
            <a:xfrm>
              <a:off x="20665699" y="11179500"/>
              <a:ext cx="54097" cy="49495"/>
            </a:xfrm>
            <a:custGeom>
              <a:rect b="b" l="l" r="r" t="t"/>
              <a:pathLst>
                <a:path extrusionOk="0" h="613" w="670">
                  <a:moveTo>
                    <a:pt x="334" y="0"/>
                  </a:moveTo>
                  <a:cubicBezTo>
                    <a:pt x="193" y="0"/>
                    <a:pt x="67" y="99"/>
                    <a:pt x="36" y="243"/>
                  </a:cubicBezTo>
                  <a:cubicBezTo>
                    <a:pt x="0" y="407"/>
                    <a:pt x="106" y="571"/>
                    <a:pt x="270" y="606"/>
                  </a:cubicBezTo>
                  <a:cubicBezTo>
                    <a:pt x="292" y="611"/>
                    <a:pt x="314" y="613"/>
                    <a:pt x="336" y="613"/>
                  </a:cubicBezTo>
                  <a:cubicBezTo>
                    <a:pt x="477" y="613"/>
                    <a:pt x="603" y="515"/>
                    <a:pt x="635" y="371"/>
                  </a:cubicBezTo>
                  <a:cubicBezTo>
                    <a:pt x="670" y="206"/>
                    <a:pt x="565" y="43"/>
                    <a:pt x="400" y="8"/>
                  </a:cubicBezTo>
                  <a:cubicBezTo>
                    <a:pt x="378" y="3"/>
                    <a:pt x="356"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7"/>
            <p:cNvSpPr/>
            <p:nvPr/>
          </p:nvSpPr>
          <p:spPr>
            <a:xfrm>
              <a:off x="20665699" y="11188543"/>
              <a:ext cx="51433" cy="40452"/>
            </a:xfrm>
            <a:custGeom>
              <a:rect b="b" l="l" r="r" t="t"/>
              <a:pathLst>
                <a:path extrusionOk="0" h="501" w="637">
                  <a:moveTo>
                    <a:pt x="100" y="1"/>
                  </a:moveTo>
                  <a:cubicBezTo>
                    <a:pt x="69" y="37"/>
                    <a:pt x="46" y="81"/>
                    <a:pt x="35" y="131"/>
                  </a:cubicBezTo>
                  <a:cubicBezTo>
                    <a:pt x="0" y="295"/>
                    <a:pt x="106" y="459"/>
                    <a:pt x="270" y="494"/>
                  </a:cubicBezTo>
                  <a:cubicBezTo>
                    <a:pt x="292" y="499"/>
                    <a:pt x="314" y="501"/>
                    <a:pt x="336" y="501"/>
                  </a:cubicBezTo>
                  <a:cubicBezTo>
                    <a:pt x="477" y="501"/>
                    <a:pt x="603" y="403"/>
                    <a:pt x="635" y="259"/>
                  </a:cubicBezTo>
                  <a:cubicBezTo>
                    <a:pt x="636" y="253"/>
                    <a:pt x="636" y="247"/>
                    <a:pt x="637" y="240"/>
                  </a:cubicBezTo>
                  <a:lnTo>
                    <a:pt x="637" y="240"/>
                  </a:lnTo>
                  <a:cubicBezTo>
                    <a:pt x="579" y="310"/>
                    <a:pt x="493" y="353"/>
                    <a:pt x="401" y="353"/>
                  </a:cubicBezTo>
                  <a:cubicBezTo>
                    <a:pt x="380" y="353"/>
                    <a:pt x="359" y="350"/>
                    <a:pt x="337" y="346"/>
                  </a:cubicBezTo>
                  <a:cubicBezTo>
                    <a:pt x="178" y="312"/>
                    <a:pt x="76" y="159"/>
                    <a:pt x="10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7"/>
            <p:cNvSpPr/>
            <p:nvPr/>
          </p:nvSpPr>
          <p:spPr>
            <a:xfrm>
              <a:off x="20765093" y="11179500"/>
              <a:ext cx="54178" cy="49495"/>
            </a:xfrm>
            <a:custGeom>
              <a:rect b="b" l="l" r="r" t="t"/>
              <a:pathLst>
                <a:path extrusionOk="0" h="613" w="671">
                  <a:moveTo>
                    <a:pt x="335" y="0"/>
                  </a:moveTo>
                  <a:cubicBezTo>
                    <a:pt x="194" y="0"/>
                    <a:pt x="67" y="99"/>
                    <a:pt x="36" y="243"/>
                  </a:cubicBezTo>
                  <a:cubicBezTo>
                    <a:pt x="1" y="407"/>
                    <a:pt x="105" y="571"/>
                    <a:pt x="271" y="606"/>
                  </a:cubicBezTo>
                  <a:cubicBezTo>
                    <a:pt x="293" y="611"/>
                    <a:pt x="315" y="613"/>
                    <a:pt x="336" y="613"/>
                  </a:cubicBezTo>
                  <a:cubicBezTo>
                    <a:pt x="477" y="613"/>
                    <a:pt x="604" y="515"/>
                    <a:pt x="634" y="371"/>
                  </a:cubicBezTo>
                  <a:cubicBezTo>
                    <a:pt x="670" y="206"/>
                    <a:pt x="565" y="43"/>
                    <a:pt x="400" y="8"/>
                  </a:cubicBezTo>
                  <a:cubicBezTo>
                    <a:pt x="378" y="3"/>
                    <a:pt x="356"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20765093" y="11188543"/>
              <a:ext cx="51433" cy="40452"/>
            </a:xfrm>
            <a:custGeom>
              <a:rect b="b" l="l" r="r" t="t"/>
              <a:pathLst>
                <a:path extrusionOk="0" h="501" w="637">
                  <a:moveTo>
                    <a:pt x="100" y="1"/>
                  </a:moveTo>
                  <a:lnTo>
                    <a:pt x="100" y="1"/>
                  </a:lnTo>
                  <a:cubicBezTo>
                    <a:pt x="70" y="37"/>
                    <a:pt x="47" y="81"/>
                    <a:pt x="36" y="131"/>
                  </a:cubicBezTo>
                  <a:cubicBezTo>
                    <a:pt x="1" y="295"/>
                    <a:pt x="105" y="459"/>
                    <a:pt x="271" y="494"/>
                  </a:cubicBezTo>
                  <a:cubicBezTo>
                    <a:pt x="293" y="499"/>
                    <a:pt x="315" y="501"/>
                    <a:pt x="336" y="501"/>
                  </a:cubicBezTo>
                  <a:cubicBezTo>
                    <a:pt x="477" y="501"/>
                    <a:pt x="604" y="403"/>
                    <a:pt x="634" y="259"/>
                  </a:cubicBezTo>
                  <a:cubicBezTo>
                    <a:pt x="635" y="253"/>
                    <a:pt x="635" y="247"/>
                    <a:pt x="636" y="240"/>
                  </a:cubicBezTo>
                  <a:lnTo>
                    <a:pt x="636" y="240"/>
                  </a:lnTo>
                  <a:cubicBezTo>
                    <a:pt x="579" y="310"/>
                    <a:pt x="494" y="353"/>
                    <a:pt x="401" y="353"/>
                  </a:cubicBezTo>
                  <a:cubicBezTo>
                    <a:pt x="380" y="353"/>
                    <a:pt x="358" y="350"/>
                    <a:pt x="337" y="346"/>
                  </a:cubicBezTo>
                  <a:cubicBezTo>
                    <a:pt x="179" y="312"/>
                    <a:pt x="76" y="159"/>
                    <a:pt x="100"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20877728" y="11183698"/>
              <a:ext cx="54178" cy="49495"/>
            </a:xfrm>
            <a:custGeom>
              <a:rect b="b" l="l" r="r" t="t"/>
              <a:pathLst>
                <a:path extrusionOk="0" h="613" w="671">
                  <a:moveTo>
                    <a:pt x="335" y="0"/>
                  </a:moveTo>
                  <a:cubicBezTo>
                    <a:pt x="194" y="0"/>
                    <a:pt x="67" y="98"/>
                    <a:pt x="37" y="242"/>
                  </a:cubicBezTo>
                  <a:cubicBezTo>
                    <a:pt x="1" y="407"/>
                    <a:pt x="106" y="570"/>
                    <a:pt x="271" y="605"/>
                  </a:cubicBezTo>
                  <a:cubicBezTo>
                    <a:pt x="293" y="610"/>
                    <a:pt x="315" y="613"/>
                    <a:pt x="336" y="613"/>
                  </a:cubicBezTo>
                  <a:cubicBezTo>
                    <a:pt x="478" y="613"/>
                    <a:pt x="604" y="514"/>
                    <a:pt x="635" y="371"/>
                  </a:cubicBezTo>
                  <a:cubicBezTo>
                    <a:pt x="670" y="206"/>
                    <a:pt x="566" y="42"/>
                    <a:pt x="400" y="7"/>
                  </a:cubicBezTo>
                  <a:cubicBezTo>
                    <a:pt x="378" y="2"/>
                    <a:pt x="356"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20877728" y="11192741"/>
              <a:ext cx="51514" cy="40452"/>
            </a:xfrm>
            <a:custGeom>
              <a:rect b="b" l="l" r="r" t="t"/>
              <a:pathLst>
                <a:path extrusionOk="0" h="501" w="638">
                  <a:moveTo>
                    <a:pt x="101" y="1"/>
                  </a:moveTo>
                  <a:lnTo>
                    <a:pt x="101" y="1"/>
                  </a:lnTo>
                  <a:cubicBezTo>
                    <a:pt x="70" y="37"/>
                    <a:pt x="47" y="80"/>
                    <a:pt x="37" y="130"/>
                  </a:cubicBezTo>
                  <a:cubicBezTo>
                    <a:pt x="1" y="295"/>
                    <a:pt x="106" y="458"/>
                    <a:pt x="271" y="493"/>
                  </a:cubicBezTo>
                  <a:cubicBezTo>
                    <a:pt x="293" y="498"/>
                    <a:pt x="315" y="501"/>
                    <a:pt x="336" y="501"/>
                  </a:cubicBezTo>
                  <a:cubicBezTo>
                    <a:pt x="478" y="501"/>
                    <a:pt x="604" y="402"/>
                    <a:pt x="635" y="259"/>
                  </a:cubicBezTo>
                  <a:cubicBezTo>
                    <a:pt x="636" y="253"/>
                    <a:pt x="636" y="246"/>
                    <a:pt x="637" y="240"/>
                  </a:cubicBezTo>
                  <a:lnTo>
                    <a:pt x="637" y="240"/>
                  </a:lnTo>
                  <a:cubicBezTo>
                    <a:pt x="579" y="309"/>
                    <a:pt x="494" y="352"/>
                    <a:pt x="402" y="352"/>
                  </a:cubicBezTo>
                  <a:cubicBezTo>
                    <a:pt x="381" y="352"/>
                    <a:pt x="359" y="350"/>
                    <a:pt x="338" y="345"/>
                  </a:cubicBezTo>
                  <a:cubicBezTo>
                    <a:pt x="179" y="311"/>
                    <a:pt x="77" y="159"/>
                    <a:pt x="10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20992625" y="11189754"/>
              <a:ext cx="54178" cy="49495"/>
            </a:xfrm>
            <a:custGeom>
              <a:rect b="b" l="l" r="r" t="t"/>
              <a:pathLst>
                <a:path extrusionOk="0" h="613" w="671">
                  <a:moveTo>
                    <a:pt x="336" y="0"/>
                  </a:moveTo>
                  <a:cubicBezTo>
                    <a:pt x="195" y="0"/>
                    <a:pt x="67" y="98"/>
                    <a:pt x="37" y="242"/>
                  </a:cubicBezTo>
                  <a:cubicBezTo>
                    <a:pt x="0" y="406"/>
                    <a:pt x="106" y="570"/>
                    <a:pt x="271" y="605"/>
                  </a:cubicBezTo>
                  <a:cubicBezTo>
                    <a:pt x="293" y="610"/>
                    <a:pt x="315" y="612"/>
                    <a:pt x="337" y="612"/>
                  </a:cubicBezTo>
                  <a:cubicBezTo>
                    <a:pt x="477" y="612"/>
                    <a:pt x="604" y="514"/>
                    <a:pt x="635" y="371"/>
                  </a:cubicBezTo>
                  <a:lnTo>
                    <a:pt x="635" y="370"/>
                  </a:lnTo>
                  <a:cubicBezTo>
                    <a:pt x="671" y="206"/>
                    <a:pt x="566" y="43"/>
                    <a:pt x="400" y="7"/>
                  </a:cubicBezTo>
                  <a:cubicBezTo>
                    <a:pt x="378" y="2"/>
                    <a:pt x="357"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20992625" y="11198797"/>
              <a:ext cx="51433" cy="40452"/>
            </a:xfrm>
            <a:custGeom>
              <a:rect b="b" l="l" r="r" t="t"/>
              <a:pathLst>
                <a:path extrusionOk="0" h="501" w="637">
                  <a:moveTo>
                    <a:pt x="100" y="0"/>
                  </a:moveTo>
                  <a:cubicBezTo>
                    <a:pt x="71" y="36"/>
                    <a:pt x="46" y="80"/>
                    <a:pt x="37" y="130"/>
                  </a:cubicBezTo>
                  <a:cubicBezTo>
                    <a:pt x="0" y="294"/>
                    <a:pt x="106" y="458"/>
                    <a:pt x="270" y="493"/>
                  </a:cubicBezTo>
                  <a:cubicBezTo>
                    <a:pt x="292" y="498"/>
                    <a:pt x="314" y="500"/>
                    <a:pt x="336" y="500"/>
                  </a:cubicBezTo>
                  <a:cubicBezTo>
                    <a:pt x="477" y="500"/>
                    <a:pt x="603" y="402"/>
                    <a:pt x="635" y="259"/>
                  </a:cubicBezTo>
                  <a:cubicBezTo>
                    <a:pt x="636" y="253"/>
                    <a:pt x="636" y="246"/>
                    <a:pt x="637" y="240"/>
                  </a:cubicBezTo>
                  <a:lnTo>
                    <a:pt x="637" y="240"/>
                  </a:lnTo>
                  <a:cubicBezTo>
                    <a:pt x="580" y="309"/>
                    <a:pt x="494" y="352"/>
                    <a:pt x="402" y="352"/>
                  </a:cubicBezTo>
                  <a:cubicBezTo>
                    <a:pt x="380" y="352"/>
                    <a:pt x="359" y="350"/>
                    <a:pt x="337" y="345"/>
                  </a:cubicBezTo>
                  <a:cubicBezTo>
                    <a:pt x="178" y="311"/>
                    <a:pt x="76" y="158"/>
                    <a:pt x="10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20458998" y="11150917"/>
              <a:ext cx="204440" cy="127169"/>
            </a:xfrm>
            <a:custGeom>
              <a:rect b="b" l="l" r="r" t="t"/>
              <a:pathLst>
                <a:path extrusionOk="0" h="1575" w="2532">
                  <a:moveTo>
                    <a:pt x="1430" y="0"/>
                  </a:moveTo>
                  <a:cubicBezTo>
                    <a:pt x="1391" y="0"/>
                    <a:pt x="1361" y="3"/>
                    <a:pt x="1347" y="7"/>
                  </a:cubicBezTo>
                  <a:cubicBezTo>
                    <a:pt x="941" y="146"/>
                    <a:pt x="557" y="351"/>
                    <a:pt x="215" y="610"/>
                  </a:cubicBezTo>
                  <a:cubicBezTo>
                    <a:pt x="155" y="654"/>
                    <a:pt x="96" y="702"/>
                    <a:pt x="62" y="767"/>
                  </a:cubicBezTo>
                  <a:cubicBezTo>
                    <a:pt x="36" y="817"/>
                    <a:pt x="27" y="874"/>
                    <a:pt x="19" y="930"/>
                  </a:cubicBezTo>
                  <a:cubicBezTo>
                    <a:pt x="5" y="1049"/>
                    <a:pt x="1" y="1167"/>
                    <a:pt x="5" y="1286"/>
                  </a:cubicBezTo>
                  <a:cubicBezTo>
                    <a:pt x="6" y="1308"/>
                    <a:pt x="8" y="1331"/>
                    <a:pt x="21" y="1348"/>
                  </a:cubicBezTo>
                  <a:cubicBezTo>
                    <a:pt x="32" y="1364"/>
                    <a:pt x="50" y="1371"/>
                    <a:pt x="66" y="1379"/>
                  </a:cubicBezTo>
                  <a:cubicBezTo>
                    <a:pt x="340" y="1496"/>
                    <a:pt x="648" y="1575"/>
                    <a:pt x="947" y="1575"/>
                  </a:cubicBezTo>
                  <a:cubicBezTo>
                    <a:pt x="968" y="1575"/>
                    <a:pt x="989" y="1574"/>
                    <a:pt x="1010" y="1573"/>
                  </a:cubicBezTo>
                  <a:cubicBezTo>
                    <a:pt x="973" y="1419"/>
                    <a:pt x="1031" y="1254"/>
                    <a:pt x="1131" y="1130"/>
                  </a:cubicBezTo>
                  <a:cubicBezTo>
                    <a:pt x="1230" y="1007"/>
                    <a:pt x="1365" y="918"/>
                    <a:pt x="1502" y="838"/>
                  </a:cubicBezTo>
                  <a:cubicBezTo>
                    <a:pt x="1827" y="647"/>
                    <a:pt x="2173" y="492"/>
                    <a:pt x="2532" y="377"/>
                  </a:cubicBezTo>
                  <a:cubicBezTo>
                    <a:pt x="2319" y="273"/>
                    <a:pt x="2074" y="173"/>
                    <a:pt x="1861" y="69"/>
                  </a:cubicBezTo>
                  <a:cubicBezTo>
                    <a:pt x="1767" y="22"/>
                    <a:pt x="1553" y="0"/>
                    <a:pt x="1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7"/>
            <p:cNvSpPr/>
            <p:nvPr/>
          </p:nvSpPr>
          <p:spPr>
            <a:xfrm>
              <a:off x="20508897" y="11168034"/>
              <a:ext cx="154541" cy="110052"/>
            </a:xfrm>
            <a:custGeom>
              <a:rect b="b" l="l" r="r" t="t"/>
              <a:pathLst>
                <a:path extrusionOk="0" h="1363" w="1914">
                  <a:moveTo>
                    <a:pt x="1555" y="0"/>
                  </a:moveTo>
                  <a:cubicBezTo>
                    <a:pt x="1278" y="129"/>
                    <a:pt x="1000" y="258"/>
                    <a:pt x="725" y="391"/>
                  </a:cubicBezTo>
                  <a:cubicBezTo>
                    <a:pt x="572" y="465"/>
                    <a:pt x="418" y="540"/>
                    <a:pt x="292" y="653"/>
                  </a:cubicBezTo>
                  <a:cubicBezTo>
                    <a:pt x="105" y="825"/>
                    <a:pt x="0" y="1079"/>
                    <a:pt x="5" y="1333"/>
                  </a:cubicBezTo>
                  <a:cubicBezTo>
                    <a:pt x="115" y="1352"/>
                    <a:pt x="226" y="1362"/>
                    <a:pt x="336" y="1362"/>
                  </a:cubicBezTo>
                  <a:cubicBezTo>
                    <a:pt x="355" y="1362"/>
                    <a:pt x="374" y="1362"/>
                    <a:pt x="392" y="1361"/>
                  </a:cubicBezTo>
                  <a:cubicBezTo>
                    <a:pt x="355" y="1207"/>
                    <a:pt x="413" y="1042"/>
                    <a:pt x="513" y="918"/>
                  </a:cubicBezTo>
                  <a:cubicBezTo>
                    <a:pt x="612" y="795"/>
                    <a:pt x="747" y="706"/>
                    <a:pt x="884" y="626"/>
                  </a:cubicBezTo>
                  <a:cubicBezTo>
                    <a:pt x="1209" y="435"/>
                    <a:pt x="1555" y="280"/>
                    <a:pt x="1914" y="165"/>
                  </a:cubicBezTo>
                  <a:cubicBezTo>
                    <a:pt x="1801" y="109"/>
                    <a:pt x="1678" y="54"/>
                    <a:pt x="155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7"/>
            <p:cNvSpPr/>
            <p:nvPr/>
          </p:nvSpPr>
          <p:spPr>
            <a:xfrm>
              <a:off x="20556050" y="11249665"/>
              <a:ext cx="69519" cy="505125"/>
            </a:xfrm>
            <a:custGeom>
              <a:rect b="b" l="l" r="r" t="t"/>
              <a:pathLst>
                <a:path extrusionOk="0" h="6256" w="861">
                  <a:moveTo>
                    <a:pt x="861" y="0"/>
                  </a:moveTo>
                  <a:lnTo>
                    <a:pt x="861" y="0"/>
                  </a:lnTo>
                  <a:cubicBezTo>
                    <a:pt x="653" y="23"/>
                    <a:pt x="422" y="8"/>
                    <a:pt x="251" y="126"/>
                  </a:cubicBezTo>
                  <a:cubicBezTo>
                    <a:pt x="128" y="1223"/>
                    <a:pt x="94" y="2327"/>
                    <a:pt x="59" y="3430"/>
                  </a:cubicBezTo>
                  <a:cubicBezTo>
                    <a:pt x="50" y="3730"/>
                    <a:pt x="41" y="4030"/>
                    <a:pt x="31" y="4329"/>
                  </a:cubicBezTo>
                  <a:cubicBezTo>
                    <a:pt x="16" y="4828"/>
                    <a:pt x="0" y="5330"/>
                    <a:pt x="72" y="5824"/>
                  </a:cubicBezTo>
                  <a:cubicBezTo>
                    <a:pt x="95" y="5978"/>
                    <a:pt x="138" y="6148"/>
                    <a:pt x="270" y="6228"/>
                  </a:cubicBezTo>
                  <a:cubicBezTo>
                    <a:pt x="297" y="6245"/>
                    <a:pt x="328" y="6256"/>
                    <a:pt x="359" y="6256"/>
                  </a:cubicBezTo>
                  <a:cubicBezTo>
                    <a:pt x="377" y="6256"/>
                    <a:pt x="396" y="6251"/>
                    <a:pt x="412" y="6241"/>
                  </a:cubicBezTo>
                  <a:cubicBezTo>
                    <a:pt x="456" y="6214"/>
                    <a:pt x="468" y="6156"/>
                    <a:pt x="475" y="6104"/>
                  </a:cubicBezTo>
                  <a:cubicBezTo>
                    <a:pt x="500" y="5915"/>
                    <a:pt x="514" y="5726"/>
                    <a:pt x="528" y="5536"/>
                  </a:cubicBezTo>
                  <a:cubicBezTo>
                    <a:pt x="610" y="4452"/>
                    <a:pt x="691" y="3369"/>
                    <a:pt x="707" y="2283"/>
                  </a:cubicBezTo>
                  <a:cubicBezTo>
                    <a:pt x="711" y="2043"/>
                    <a:pt x="711" y="1803"/>
                    <a:pt x="722" y="1562"/>
                  </a:cubicBezTo>
                  <a:cubicBezTo>
                    <a:pt x="735" y="1298"/>
                    <a:pt x="760" y="1034"/>
                    <a:pt x="786" y="771"/>
                  </a:cubicBezTo>
                  <a:cubicBezTo>
                    <a:pt x="812" y="514"/>
                    <a:pt x="836" y="257"/>
                    <a:pt x="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8"/>
          <p:cNvSpPr txBox="1"/>
          <p:nvPr>
            <p:ph idx="1" type="subTitle"/>
          </p:nvPr>
        </p:nvSpPr>
        <p:spPr>
          <a:xfrm>
            <a:off x="1567400" y="3012925"/>
            <a:ext cx="19905300" cy="8529300"/>
          </a:xfrm>
          <a:prstGeom prst="rect">
            <a:avLst/>
          </a:prstGeom>
        </p:spPr>
        <p:txBody>
          <a:bodyPr anchorCtr="0" anchor="t" bIns="255950" lIns="255950" spcFirstLastPara="1" rIns="255950" wrap="square" tIns="255950">
            <a:noAutofit/>
          </a:bodyPr>
          <a:lstStyle/>
          <a:p>
            <a:pPr indent="0" lvl="0" marL="0" rtl="0" algn="l">
              <a:spcBef>
                <a:spcPts val="0"/>
              </a:spcBef>
              <a:spcAft>
                <a:spcPts val="0"/>
              </a:spcAft>
              <a:buNone/>
            </a:pPr>
            <a:r>
              <a:rPr lang="es"/>
              <a:t>¿Te gustaron los recursos utilizados en esta plantilla? Consíguelos gratis en nuestras otras páginas web:</a:t>
            </a:r>
            <a:endParaRPr/>
          </a:p>
          <a:p>
            <a:pPr indent="0" lvl="0" marL="0" rtl="0" algn="l">
              <a:spcBef>
                <a:spcPts val="1000"/>
              </a:spcBef>
              <a:spcAft>
                <a:spcPts val="0"/>
              </a:spcAft>
              <a:buNone/>
            </a:pPr>
            <a:r>
              <a:rPr i="1" lang="es" sz="6000">
                <a:latin typeface="DM Serif Display"/>
                <a:ea typeface="DM Serif Display"/>
                <a:cs typeface="DM Serif Display"/>
                <a:sym typeface="DM Serif Display"/>
              </a:rPr>
              <a:t>Fotos:</a:t>
            </a:r>
            <a:endParaRPr i="1" sz="6000">
              <a:latin typeface="DM Serif Display"/>
              <a:ea typeface="DM Serif Display"/>
              <a:cs typeface="DM Serif Display"/>
              <a:sym typeface="DM Serif Display"/>
            </a:endParaRPr>
          </a:p>
          <a:p>
            <a:pPr indent="-450850" lvl="0" marL="1143000" rtl="0" algn="l">
              <a:spcBef>
                <a:spcPts val="0"/>
              </a:spcBef>
              <a:spcAft>
                <a:spcPts val="0"/>
              </a:spcAft>
              <a:buSzPts val="3500"/>
              <a:buChar char="●"/>
            </a:pPr>
            <a:r>
              <a:rPr lang="es">
                <a:uFill>
                  <a:noFill/>
                </a:uFill>
                <a:hlinkClick r:id="rId3"/>
              </a:rPr>
              <a:t>A person's hand holding small globe</a:t>
            </a:r>
            <a:endParaRPr/>
          </a:p>
          <a:p>
            <a:pPr indent="0" lvl="0" marL="0" rtl="0" algn="l">
              <a:spcBef>
                <a:spcPts val="0"/>
              </a:spcBef>
              <a:spcAft>
                <a:spcPts val="0"/>
              </a:spcAft>
              <a:buNone/>
            </a:pPr>
            <a:r>
              <a:rPr i="1" lang="es" sz="6000">
                <a:latin typeface="DM Serif Display"/>
                <a:ea typeface="DM Serif Display"/>
                <a:cs typeface="DM Serif Display"/>
                <a:sym typeface="DM Serif Display"/>
              </a:rPr>
              <a:t>Vectores:</a:t>
            </a:r>
            <a:endParaRPr i="1" sz="6000">
              <a:latin typeface="DM Serif Display"/>
              <a:ea typeface="DM Serif Display"/>
              <a:cs typeface="DM Serif Display"/>
              <a:sym typeface="DM Serif Display"/>
            </a:endParaRPr>
          </a:p>
          <a:p>
            <a:pPr indent="-450850" lvl="0" marL="1143000" rtl="0" algn="l">
              <a:spcBef>
                <a:spcPts val="0"/>
              </a:spcBef>
              <a:spcAft>
                <a:spcPts val="0"/>
              </a:spcAft>
              <a:buSzPts val="3500"/>
              <a:buChar char="●"/>
            </a:pPr>
            <a:r>
              <a:rPr lang="es">
                <a:uFill>
                  <a:noFill/>
                </a:uFill>
                <a:hlinkClick r:id="rId4"/>
              </a:rPr>
              <a:t>20th of july hand drawn flat banner set</a:t>
            </a:r>
            <a:endParaRPr/>
          </a:p>
          <a:p>
            <a:pPr indent="-450850" lvl="0" marL="1143000" rtl="0" algn="l">
              <a:spcBef>
                <a:spcPts val="0"/>
              </a:spcBef>
              <a:spcAft>
                <a:spcPts val="0"/>
              </a:spcAft>
              <a:buSzPts val="3500"/>
              <a:buChar char="●"/>
            </a:pPr>
            <a:r>
              <a:rPr lang="es">
                <a:uFill>
                  <a:noFill/>
                </a:uFill>
                <a:hlinkClick r:id="rId5"/>
              </a:rPr>
              <a:t>20th of july hand drawn flat illustration</a:t>
            </a:r>
            <a:endParaRPr/>
          </a:p>
          <a:p>
            <a:pPr indent="-450850" lvl="0" marL="1143000" rtl="0" algn="l">
              <a:spcBef>
                <a:spcPts val="0"/>
              </a:spcBef>
              <a:spcAft>
                <a:spcPts val="0"/>
              </a:spcAft>
              <a:buSzPts val="3500"/>
              <a:buChar char="●"/>
            </a:pPr>
            <a:r>
              <a:rPr lang="es">
                <a:uFill>
                  <a:noFill/>
                </a:uFill>
                <a:hlinkClick r:id="rId6"/>
              </a:rPr>
              <a:t>20th of july hand drawn flat background</a:t>
            </a:r>
            <a:endParaRPr/>
          </a:p>
          <a:p>
            <a:pPr indent="0" lvl="0" marL="0" rtl="0" algn="l">
              <a:spcBef>
                <a:spcPts val="0"/>
              </a:spcBef>
              <a:spcAft>
                <a:spcPts val="0"/>
              </a:spcAft>
              <a:buNone/>
            </a:pPr>
            <a:r>
              <a:rPr i="1" lang="es" sz="6000">
                <a:latin typeface="DM Serif Display"/>
                <a:ea typeface="DM Serif Display"/>
                <a:cs typeface="DM Serif Display"/>
                <a:sym typeface="DM Serif Display"/>
              </a:rPr>
              <a:t>Iconos:</a:t>
            </a:r>
            <a:endParaRPr i="1" sz="6000">
              <a:latin typeface="DM Serif Display"/>
              <a:ea typeface="DM Serif Display"/>
              <a:cs typeface="DM Serif Display"/>
              <a:sym typeface="DM Serif Display"/>
            </a:endParaRPr>
          </a:p>
          <a:p>
            <a:pPr indent="-450850" lvl="0" marL="1143000" rtl="0" algn="l">
              <a:spcBef>
                <a:spcPts val="0"/>
              </a:spcBef>
              <a:spcAft>
                <a:spcPts val="0"/>
              </a:spcAft>
              <a:buSzPts val="3500"/>
              <a:buChar char="●"/>
            </a:pPr>
            <a:r>
              <a:rPr lang="es">
                <a:uFill>
                  <a:noFill/>
                </a:uFill>
                <a:hlinkClick r:id="rId7"/>
              </a:rPr>
              <a:t>Icon Pack: Colombia | Filled</a:t>
            </a:r>
            <a:endParaRPr/>
          </a:p>
        </p:txBody>
      </p:sp>
      <p:sp>
        <p:nvSpPr>
          <p:cNvPr id="1809" name="Google Shape;1809;p28"/>
          <p:cNvSpPr txBox="1"/>
          <p:nvPr>
            <p:ph type="title"/>
          </p:nvPr>
        </p:nvSpPr>
        <p:spPr>
          <a:xfrm>
            <a:off x="457200" y="1194000"/>
            <a:ext cx="22125600" cy="19239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None/>
            </a:pPr>
            <a:r>
              <a:rPr lang="es"/>
              <a:t>Recursos</a:t>
            </a:r>
            <a:endParaRPr/>
          </a:p>
        </p:txBody>
      </p:sp>
      <p:grpSp>
        <p:nvGrpSpPr>
          <p:cNvPr id="1810" name="Google Shape;1810;p28"/>
          <p:cNvGrpSpPr/>
          <p:nvPr/>
        </p:nvGrpSpPr>
        <p:grpSpPr>
          <a:xfrm flipH="1" rot="-3169865">
            <a:off x="11064813" y="9010801"/>
            <a:ext cx="14388255" cy="9667720"/>
            <a:chOff x="-7632736" y="-4325532"/>
            <a:chExt cx="17382341" cy="11744201"/>
          </a:xfrm>
        </p:grpSpPr>
        <p:grpSp>
          <p:nvGrpSpPr>
            <p:cNvPr id="1811" name="Google Shape;1811;p28"/>
            <p:cNvGrpSpPr/>
            <p:nvPr/>
          </p:nvGrpSpPr>
          <p:grpSpPr>
            <a:xfrm rot="-1236260">
              <a:off x="-6854239" y="-1989203"/>
              <a:ext cx="14563292" cy="7071544"/>
              <a:chOff x="-2235796" y="-3125145"/>
              <a:chExt cx="14563805" cy="7071793"/>
            </a:xfrm>
          </p:grpSpPr>
          <p:sp>
            <p:nvSpPr>
              <p:cNvPr id="1812" name="Google Shape;1812;p28"/>
              <p:cNvSpPr/>
              <p:nvPr/>
            </p:nvSpPr>
            <p:spPr>
              <a:xfrm rot="1811736">
                <a:off x="-802784" y="-2443155"/>
                <a:ext cx="2143372" cy="6276622"/>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rot="1811736">
                <a:off x="-659691" y="-2625836"/>
                <a:ext cx="1202176" cy="5897843"/>
              </a:xfrm>
              <a:custGeom>
                <a:rect b="b" l="l" r="r" t="t"/>
                <a:pathLst>
                  <a:path extrusionOk="0" h="14870" w="3031">
                    <a:moveTo>
                      <a:pt x="1417" y="1"/>
                    </a:moveTo>
                    <a:lnTo>
                      <a:pt x="1417" y="1"/>
                    </a:lnTo>
                    <a:cubicBezTo>
                      <a:pt x="1898" y="1885"/>
                      <a:pt x="2250" y="4496"/>
                      <a:pt x="1979" y="6401"/>
                    </a:cubicBezTo>
                    <a:cubicBezTo>
                      <a:pt x="1547" y="9454"/>
                      <a:pt x="0" y="11804"/>
                      <a:pt x="315" y="14869"/>
                    </a:cubicBezTo>
                    <a:cubicBezTo>
                      <a:pt x="359" y="14727"/>
                      <a:pt x="743" y="14601"/>
                      <a:pt x="1059" y="14485"/>
                    </a:cubicBezTo>
                    <a:cubicBezTo>
                      <a:pt x="1065" y="14381"/>
                      <a:pt x="1076" y="14279"/>
                      <a:pt x="1096" y="14179"/>
                    </a:cubicBezTo>
                    <a:cubicBezTo>
                      <a:pt x="1500" y="12127"/>
                      <a:pt x="2630" y="10261"/>
                      <a:pt x="2928" y="8192"/>
                    </a:cubicBezTo>
                    <a:lnTo>
                      <a:pt x="2928" y="8191"/>
                    </a:lnTo>
                    <a:cubicBezTo>
                      <a:pt x="3031" y="7469"/>
                      <a:pt x="3031" y="6737"/>
                      <a:pt x="3021" y="6007"/>
                    </a:cubicBezTo>
                    <a:cubicBezTo>
                      <a:pt x="3009" y="5028"/>
                      <a:pt x="2979" y="4042"/>
                      <a:pt x="2777" y="3084"/>
                    </a:cubicBezTo>
                    <a:cubicBezTo>
                      <a:pt x="2543" y="1976"/>
                      <a:pt x="2077" y="921"/>
                      <a:pt x="1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rot="1811736">
                <a:off x="-248980" y="-2438203"/>
                <a:ext cx="1187501" cy="5777269"/>
              </a:xfrm>
              <a:custGeom>
                <a:rect b="b" l="l" r="r" t="t"/>
                <a:pathLst>
                  <a:path extrusionOk="0" h="14566" w="2994">
                    <a:moveTo>
                      <a:pt x="337" y="0"/>
                    </a:moveTo>
                    <a:cubicBezTo>
                      <a:pt x="345" y="28"/>
                      <a:pt x="352" y="55"/>
                      <a:pt x="358" y="83"/>
                    </a:cubicBezTo>
                    <a:cubicBezTo>
                      <a:pt x="1017" y="1003"/>
                      <a:pt x="1484" y="2058"/>
                      <a:pt x="1718" y="3166"/>
                    </a:cubicBezTo>
                    <a:cubicBezTo>
                      <a:pt x="1920" y="4124"/>
                      <a:pt x="1949" y="5110"/>
                      <a:pt x="1962" y="6089"/>
                    </a:cubicBezTo>
                    <a:cubicBezTo>
                      <a:pt x="1971" y="6819"/>
                      <a:pt x="1972" y="7551"/>
                      <a:pt x="1867" y="8273"/>
                    </a:cubicBezTo>
                    <a:cubicBezTo>
                      <a:pt x="1571" y="10343"/>
                      <a:pt x="441" y="12209"/>
                      <a:pt x="37" y="14261"/>
                    </a:cubicBezTo>
                    <a:cubicBezTo>
                      <a:pt x="17" y="14361"/>
                      <a:pt x="6" y="14463"/>
                      <a:pt x="0" y="14566"/>
                    </a:cubicBezTo>
                    <a:cubicBezTo>
                      <a:pt x="184" y="14498"/>
                      <a:pt x="345" y="14433"/>
                      <a:pt x="403" y="14368"/>
                    </a:cubicBezTo>
                    <a:cubicBezTo>
                      <a:pt x="696" y="14041"/>
                      <a:pt x="1035" y="13754"/>
                      <a:pt x="1406" y="13518"/>
                    </a:cubicBezTo>
                    <a:cubicBezTo>
                      <a:pt x="1858" y="11769"/>
                      <a:pt x="2696" y="10111"/>
                      <a:pt x="2908" y="8316"/>
                    </a:cubicBezTo>
                    <a:cubicBezTo>
                      <a:pt x="2994" y="7592"/>
                      <a:pt x="2974" y="6858"/>
                      <a:pt x="2946" y="6130"/>
                    </a:cubicBezTo>
                    <a:lnTo>
                      <a:pt x="2948" y="6130"/>
                    </a:lnTo>
                    <a:cubicBezTo>
                      <a:pt x="2910" y="5152"/>
                      <a:pt x="2856" y="4167"/>
                      <a:pt x="2630" y="3213"/>
                    </a:cubicBezTo>
                    <a:cubicBezTo>
                      <a:pt x="2403" y="2253"/>
                      <a:pt x="1998" y="1335"/>
                      <a:pt x="1446" y="516"/>
                    </a:cubicBezTo>
                    <a:cubicBezTo>
                      <a:pt x="1088" y="326"/>
                      <a:pt x="713" y="161"/>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rot="1811736">
                <a:off x="-1225190" y="-2408216"/>
                <a:ext cx="3685061" cy="3092104"/>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rot="1811736">
                <a:off x="-484817" y="-2208480"/>
                <a:ext cx="2963993" cy="2820811"/>
              </a:xfrm>
              <a:custGeom>
                <a:rect b="b" l="l" r="r" t="t"/>
                <a:pathLst>
                  <a:path extrusionOk="0" h="7112" w="7473">
                    <a:moveTo>
                      <a:pt x="147" y="0"/>
                    </a:moveTo>
                    <a:cubicBezTo>
                      <a:pt x="99" y="13"/>
                      <a:pt x="50" y="27"/>
                      <a:pt x="1" y="42"/>
                    </a:cubicBezTo>
                    <a:cubicBezTo>
                      <a:pt x="3" y="90"/>
                      <a:pt x="4" y="139"/>
                      <a:pt x="7" y="187"/>
                    </a:cubicBezTo>
                    <a:cubicBezTo>
                      <a:pt x="89" y="1449"/>
                      <a:pt x="699" y="2630"/>
                      <a:pt x="1498" y="3609"/>
                    </a:cubicBezTo>
                    <a:cubicBezTo>
                      <a:pt x="2759" y="5155"/>
                      <a:pt x="4495" y="6267"/>
                      <a:pt x="6351" y="6994"/>
                    </a:cubicBezTo>
                    <a:cubicBezTo>
                      <a:pt x="6453" y="7035"/>
                      <a:pt x="6556" y="7073"/>
                      <a:pt x="6659" y="7112"/>
                    </a:cubicBezTo>
                    <a:cubicBezTo>
                      <a:pt x="6941" y="7046"/>
                      <a:pt x="7217" y="6978"/>
                      <a:pt x="7472" y="6908"/>
                    </a:cubicBezTo>
                    <a:cubicBezTo>
                      <a:pt x="5174" y="5748"/>
                      <a:pt x="3318" y="3887"/>
                      <a:pt x="1506" y="2057"/>
                    </a:cubicBezTo>
                    <a:cubicBezTo>
                      <a:pt x="919" y="1465"/>
                      <a:pt x="303" y="820"/>
                      <a:pt x="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rot="1811736">
                <a:off x="-712990" y="-2340369"/>
                <a:ext cx="2862060" cy="2964390"/>
              </a:xfrm>
              <a:custGeom>
                <a:rect b="b" l="l" r="r" t="t"/>
                <a:pathLst>
                  <a:path extrusionOk="0" h="7474" w="7216">
                    <a:moveTo>
                      <a:pt x="557" y="0"/>
                    </a:moveTo>
                    <a:cubicBezTo>
                      <a:pt x="385" y="52"/>
                      <a:pt x="205" y="116"/>
                      <a:pt x="34" y="199"/>
                    </a:cubicBezTo>
                    <a:cubicBezTo>
                      <a:pt x="8" y="475"/>
                      <a:pt x="0" y="754"/>
                      <a:pt x="18" y="1033"/>
                    </a:cubicBezTo>
                    <a:cubicBezTo>
                      <a:pt x="99" y="2295"/>
                      <a:pt x="709" y="3475"/>
                      <a:pt x="1509" y="4455"/>
                    </a:cubicBezTo>
                    <a:cubicBezTo>
                      <a:pt x="2574" y="5760"/>
                      <a:pt x="3978" y="6757"/>
                      <a:pt x="5507" y="7474"/>
                    </a:cubicBezTo>
                    <a:cubicBezTo>
                      <a:pt x="6040" y="7332"/>
                      <a:pt x="6642" y="7204"/>
                      <a:pt x="7215" y="7070"/>
                    </a:cubicBezTo>
                    <a:cubicBezTo>
                      <a:pt x="7112" y="7031"/>
                      <a:pt x="7009" y="6993"/>
                      <a:pt x="6907" y="6952"/>
                    </a:cubicBezTo>
                    <a:cubicBezTo>
                      <a:pt x="5051" y="6225"/>
                      <a:pt x="3315" y="5113"/>
                      <a:pt x="2054" y="3567"/>
                    </a:cubicBezTo>
                    <a:cubicBezTo>
                      <a:pt x="1255" y="2588"/>
                      <a:pt x="645" y="1407"/>
                      <a:pt x="563" y="145"/>
                    </a:cubicBezTo>
                    <a:cubicBezTo>
                      <a:pt x="560" y="97"/>
                      <a:pt x="559" y="48"/>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rot="1811736">
                <a:off x="7782334" y="401981"/>
                <a:ext cx="4265723" cy="1259291"/>
              </a:xfrm>
              <a:custGeom>
                <a:rect b="b" l="l" r="r" t="t"/>
                <a:pathLst>
                  <a:path extrusionOk="0" h="3175" w="10755">
                    <a:moveTo>
                      <a:pt x="10754" y="0"/>
                    </a:moveTo>
                    <a:cubicBezTo>
                      <a:pt x="9875" y="246"/>
                      <a:pt x="8965" y="378"/>
                      <a:pt x="8053" y="387"/>
                    </a:cubicBezTo>
                    <a:cubicBezTo>
                      <a:pt x="8019" y="387"/>
                      <a:pt x="7985" y="387"/>
                      <a:pt x="7951" y="387"/>
                    </a:cubicBezTo>
                    <a:cubicBezTo>
                      <a:pt x="7609" y="387"/>
                      <a:pt x="7267" y="373"/>
                      <a:pt x="6926" y="372"/>
                    </a:cubicBezTo>
                    <a:cubicBezTo>
                      <a:pt x="6906" y="372"/>
                      <a:pt x="6886" y="372"/>
                      <a:pt x="6865" y="372"/>
                    </a:cubicBezTo>
                    <a:cubicBezTo>
                      <a:pt x="5394" y="372"/>
                      <a:pt x="3909" y="610"/>
                      <a:pt x="2572" y="1221"/>
                    </a:cubicBezTo>
                    <a:cubicBezTo>
                      <a:pt x="1585" y="1671"/>
                      <a:pt x="683" y="2335"/>
                      <a:pt x="1" y="3175"/>
                    </a:cubicBezTo>
                    <a:cubicBezTo>
                      <a:pt x="439" y="3034"/>
                      <a:pt x="904" y="2992"/>
                      <a:pt x="1374" y="2986"/>
                    </a:cubicBezTo>
                    <a:cubicBezTo>
                      <a:pt x="1847" y="2609"/>
                      <a:pt x="2371" y="2292"/>
                      <a:pt x="2919" y="2042"/>
                    </a:cubicBezTo>
                    <a:cubicBezTo>
                      <a:pt x="4257" y="1431"/>
                      <a:pt x="5742" y="1193"/>
                      <a:pt x="7213" y="1193"/>
                    </a:cubicBezTo>
                    <a:cubicBezTo>
                      <a:pt x="7233" y="1193"/>
                      <a:pt x="7254" y="1193"/>
                      <a:pt x="7274" y="1193"/>
                    </a:cubicBezTo>
                    <a:cubicBezTo>
                      <a:pt x="7616" y="1194"/>
                      <a:pt x="7958" y="1208"/>
                      <a:pt x="8299" y="1208"/>
                    </a:cubicBezTo>
                    <a:cubicBezTo>
                      <a:pt x="8333" y="1208"/>
                      <a:pt x="8367" y="1208"/>
                      <a:pt x="8401" y="1208"/>
                    </a:cubicBezTo>
                    <a:cubicBezTo>
                      <a:pt x="8780" y="1204"/>
                      <a:pt x="9158" y="1179"/>
                      <a:pt x="9534" y="1134"/>
                    </a:cubicBezTo>
                    <a:cubicBezTo>
                      <a:pt x="9983" y="803"/>
                      <a:pt x="10394" y="425"/>
                      <a:pt x="10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rot="1811736">
                <a:off x="7702949" y="181801"/>
                <a:ext cx="4544155" cy="1547638"/>
              </a:xfrm>
              <a:custGeom>
                <a:rect b="b" l="l" r="r" t="t"/>
                <a:pathLst>
                  <a:path extrusionOk="0" h="3902" w="11457">
                    <a:moveTo>
                      <a:pt x="6921" y="0"/>
                    </a:moveTo>
                    <a:cubicBezTo>
                      <a:pt x="6909" y="0"/>
                      <a:pt x="6898" y="0"/>
                      <a:pt x="6886" y="0"/>
                    </a:cubicBezTo>
                    <a:cubicBezTo>
                      <a:pt x="5425" y="5"/>
                      <a:pt x="3935" y="117"/>
                      <a:pt x="2583" y="672"/>
                    </a:cubicBezTo>
                    <a:cubicBezTo>
                      <a:pt x="1232" y="1228"/>
                      <a:pt x="423" y="2503"/>
                      <a:pt x="1" y="3901"/>
                    </a:cubicBezTo>
                    <a:cubicBezTo>
                      <a:pt x="104" y="3854"/>
                      <a:pt x="210" y="3814"/>
                      <a:pt x="317" y="3780"/>
                    </a:cubicBezTo>
                    <a:cubicBezTo>
                      <a:pt x="1000" y="2940"/>
                      <a:pt x="1902" y="2276"/>
                      <a:pt x="2889" y="1826"/>
                    </a:cubicBezTo>
                    <a:cubicBezTo>
                      <a:pt x="4226" y="1215"/>
                      <a:pt x="5711" y="977"/>
                      <a:pt x="7182" y="977"/>
                    </a:cubicBezTo>
                    <a:cubicBezTo>
                      <a:pt x="7203" y="977"/>
                      <a:pt x="7223" y="977"/>
                      <a:pt x="7243" y="977"/>
                    </a:cubicBezTo>
                    <a:cubicBezTo>
                      <a:pt x="7584" y="978"/>
                      <a:pt x="7926" y="992"/>
                      <a:pt x="8268" y="992"/>
                    </a:cubicBezTo>
                    <a:cubicBezTo>
                      <a:pt x="8302" y="992"/>
                      <a:pt x="8336" y="992"/>
                      <a:pt x="8370" y="992"/>
                    </a:cubicBezTo>
                    <a:cubicBezTo>
                      <a:pt x="9282" y="983"/>
                      <a:pt x="10192" y="851"/>
                      <a:pt x="11070" y="605"/>
                    </a:cubicBezTo>
                    <a:cubicBezTo>
                      <a:pt x="11207" y="445"/>
                      <a:pt x="11336" y="277"/>
                      <a:pt x="11457" y="102"/>
                    </a:cubicBezTo>
                    <a:lnTo>
                      <a:pt x="11457" y="102"/>
                    </a:lnTo>
                    <a:cubicBezTo>
                      <a:pt x="11116" y="142"/>
                      <a:pt x="10764" y="157"/>
                      <a:pt x="10406" y="157"/>
                    </a:cubicBezTo>
                    <a:cubicBezTo>
                      <a:pt x="9250" y="157"/>
                      <a:pt x="8029" y="0"/>
                      <a:pt x="6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28"/>
            <p:cNvSpPr/>
            <p:nvPr/>
          </p:nvSpPr>
          <p:spPr>
            <a:xfrm rot="575470">
              <a:off x="-5015618" y="355668"/>
              <a:ext cx="2143302" cy="6276416"/>
            </a:xfrm>
            <a:custGeom>
              <a:rect b="b" l="l" r="r" t="t"/>
              <a:pathLst>
                <a:path extrusionOk="0" h="15825" w="5404">
                  <a:moveTo>
                    <a:pt x="1397" y="0"/>
                  </a:moveTo>
                  <a:cubicBezTo>
                    <a:pt x="1889" y="1892"/>
                    <a:pt x="2255" y="4550"/>
                    <a:pt x="1980" y="6483"/>
                  </a:cubicBezTo>
                  <a:cubicBezTo>
                    <a:pt x="1548" y="9536"/>
                    <a:pt x="0" y="11886"/>
                    <a:pt x="316" y="14951"/>
                  </a:cubicBezTo>
                  <a:cubicBezTo>
                    <a:pt x="385" y="14725"/>
                    <a:pt x="1305" y="14545"/>
                    <a:pt x="1463" y="14368"/>
                  </a:cubicBezTo>
                  <a:cubicBezTo>
                    <a:pt x="1758" y="14039"/>
                    <a:pt x="2099" y="13752"/>
                    <a:pt x="2472" y="13513"/>
                  </a:cubicBezTo>
                  <a:cubicBezTo>
                    <a:pt x="3151" y="14385"/>
                    <a:pt x="3780" y="15170"/>
                    <a:pt x="4669" y="15825"/>
                  </a:cubicBezTo>
                  <a:cubicBezTo>
                    <a:pt x="4155" y="14871"/>
                    <a:pt x="4269" y="13657"/>
                    <a:pt x="4483" y="12595"/>
                  </a:cubicBezTo>
                  <a:cubicBezTo>
                    <a:pt x="4697" y="11532"/>
                    <a:pt x="5081" y="10507"/>
                    <a:pt x="5240" y="9435"/>
                  </a:cubicBezTo>
                  <a:cubicBezTo>
                    <a:pt x="5404" y="8334"/>
                    <a:pt x="5327" y="7212"/>
                    <a:pt x="5214" y="6105"/>
                  </a:cubicBezTo>
                  <a:cubicBezTo>
                    <a:pt x="5126" y="5245"/>
                    <a:pt x="5017" y="4385"/>
                    <a:pt x="4819" y="3544"/>
                  </a:cubicBezTo>
                  <a:cubicBezTo>
                    <a:pt x="4684" y="2967"/>
                    <a:pt x="4501" y="2392"/>
                    <a:pt x="4169" y="1903"/>
                  </a:cubicBezTo>
                  <a:cubicBezTo>
                    <a:pt x="3522" y="950"/>
                    <a:pt x="2457" y="454"/>
                    <a:pt x="1397"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rot="575470">
              <a:off x="-4067717" y="417890"/>
              <a:ext cx="1382993" cy="1519825"/>
            </a:xfrm>
            <a:custGeom>
              <a:rect b="b" l="l" r="r" t="t"/>
              <a:pathLst>
                <a:path extrusionOk="0" h="3832" w="3487">
                  <a:moveTo>
                    <a:pt x="0" y="0"/>
                  </a:moveTo>
                  <a:lnTo>
                    <a:pt x="0" y="0"/>
                  </a:lnTo>
                  <a:cubicBezTo>
                    <a:pt x="83" y="315"/>
                    <a:pt x="161" y="652"/>
                    <a:pt x="233" y="1004"/>
                  </a:cubicBezTo>
                  <a:cubicBezTo>
                    <a:pt x="943" y="1435"/>
                    <a:pt x="1627" y="1910"/>
                    <a:pt x="2245" y="2465"/>
                  </a:cubicBezTo>
                  <a:cubicBezTo>
                    <a:pt x="2704" y="2875"/>
                    <a:pt x="3126" y="3332"/>
                    <a:pt x="3486" y="3831"/>
                  </a:cubicBezTo>
                  <a:cubicBezTo>
                    <a:pt x="3466" y="3736"/>
                    <a:pt x="3445" y="3639"/>
                    <a:pt x="3423" y="3544"/>
                  </a:cubicBezTo>
                  <a:cubicBezTo>
                    <a:pt x="3287" y="2967"/>
                    <a:pt x="3104" y="2392"/>
                    <a:pt x="2772" y="1903"/>
                  </a:cubicBezTo>
                  <a:cubicBezTo>
                    <a:pt x="2125" y="950"/>
                    <a:pt x="1060" y="454"/>
                    <a:pt x="0"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rot="575470">
              <a:off x="-4324174" y="1596772"/>
              <a:ext cx="1544415" cy="2748931"/>
            </a:xfrm>
            <a:custGeom>
              <a:rect b="b" l="l" r="r" t="t"/>
              <a:pathLst>
                <a:path extrusionOk="0" h="6931" w="3894">
                  <a:moveTo>
                    <a:pt x="439" y="1"/>
                  </a:moveTo>
                  <a:lnTo>
                    <a:pt x="439" y="1"/>
                  </a:lnTo>
                  <a:cubicBezTo>
                    <a:pt x="581" y="1222"/>
                    <a:pt x="617" y="2465"/>
                    <a:pt x="470" y="3500"/>
                  </a:cubicBezTo>
                  <a:cubicBezTo>
                    <a:pt x="366" y="4242"/>
                    <a:pt x="195" y="4941"/>
                    <a:pt x="0" y="5620"/>
                  </a:cubicBezTo>
                  <a:cubicBezTo>
                    <a:pt x="1167" y="6177"/>
                    <a:pt x="2390" y="6617"/>
                    <a:pt x="3645" y="6930"/>
                  </a:cubicBezTo>
                  <a:cubicBezTo>
                    <a:pt x="3677" y="6771"/>
                    <a:pt x="3706" y="6612"/>
                    <a:pt x="3730" y="6452"/>
                  </a:cubicBezTo>
                  <a:cubicBezTo>
                    <a:pt x="3894" y="5351"/>
                    <a:pt x="3817" y="4229"/>
                    <a:pt x="3704" y="3122"/>
                  </a:cubicBezTo>
                  <a:cubicBezTo>
                    <a:pt x="3701" y="3083"/>
                    <a:pt x="3696" y="3043"/>
                    <a:pt x="3692" y="3004"/>
                  </a:cubicBezTo>
                  <a:cubicBezTo>
                    <a:pt x="2446" y="2199"/>
                    <a:pt x="1341" y="1179"/>
                    <a:pt x="439" y="1"/>
                  </a:cubicBezTo>
                  <a:close/>
                </a:path>
              </a:pathLst>
            </a:custGeom>
            <a:solidFill>
              <a:srgbClr val="00000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rot="575470">
              <a:off x="-6008320" y="367603"/>
              <a:ext cx="3684940" cy="3092003"/>
            </a:xfrm>
            <a:custGeom>
              <a:rect b="b" l="l" r="r" t="t"/>
              <a:pathLst>
                <a:path extrusionOk="0" h="7796" w="9291">
                  <a:moveTo>
                    <a:pt x="1965" y="0"/>
                  </a:moveTo>
                  <a:cubicBezTo>
                    <a:pt x="1433" y="144"/>
                    <a:pt x="754" y="410"/>
                    <a:pt x="576" y="931"/>
                  </a:cubicBezTo>
                  <a:cubicBezTo>
                    <a:pt x="0" y="2625"/>
                    <a:pt x="487" y="4630"/>
                    <a:pt x="1775" y="5870"/>
                  </a:cubicBezTo>
                  <a:cubicBezTo>
                    <a:pt x="2130" y="6212"/>
                    <a:pt x="2536" y="6496"/>
                    <a:pt x="2938" y="6778"/>
                  </a:cubicBezTo>
                  <a:cubicBezTo>
                    <a:pt x="3614" y="7250"/>
                    <a:pt x="4334" y="7740"/>
                    <a:pt x="5156" y="7791"/>
                  </a:cubicBezTo>
                  <a:cubicBezTo>
                    <a:pt x="5204" y="7794"/>
                    <a:pt x="5253" y="7796"/>
                    <a:pt x="5302" y="7796"/>
                  </a:cubicBezTo>
                  <a:cubicBezTo>
                    <a:pt x="5751" y="7796"/>
                    <a:pt x="6195" y="7674"/>
                    <a:pt x="6630" y="7554"/>
                  </a:cubicBezTo>
                  <a:cubicBezTo>
                    <a:pt x="7452" y="7326"/>
                    <a:pt x="8469" y="7135"/>
                    <a:pt x="9290" y="6908"/>
                  </a:cubicBezTo>
                  <a:cubicBezTo>
                    <a:pt x="6992" y="5748"/>
                    <a:pt x="5137" y="3887"/>
                    <a:pt x="3324" y="2057"/>
                  </a:cubicBezTo>
                  <a:cubicBezTo>
                    <a:pt x="2737" y="1465"/>
                    <a:pt x="2122" y="820"/>
                    <a:pt x="1965"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rot="575470">
              <a:off x="-5496646" y="2745025"/>
              <a:ext cx="2974208" cy="757533"/>
            </a:xfrm>
            <a:custGeom>
              <a:rect b="b" l="l" r="r" t="t"/>
              <a:pathLst>
                <a:path extrusionOk="0" h="1910" w="7499">
                  <a:moveTo>
                    <a:pt x="1" y="1"/>
                  </a:moveTo>
                  <a:lnTo>
                    <a:pt x="1" y="1"/>
                  </a:lnTo>
                  <a:cubicBezTo>
                    <a:pt x="351" y="336"/>
                    <a:pt x="749" y="614"/>
                    <a:pt x="1145" y="892"/>
                  </a:cubicBezTo>
                  <a:cubicBezTo>
                    <a:pt x="1821" y="1364"/>
                    <a:pt x="2541" y="1854"/>
                    <a:pt x="3363" y="1905"/>
                  </a:cubicBezTo>
                  <a:cubicBezTo>
                    <a:pt x="3411" y="1908"/>
                    <a:pt x="3460" y="1910"/>
                    <a:pt x="3509" y="1910"/>
                  </a:cubicBezTo>
                  <a:cubicBezTo>
                    <a:pt x="3958" y="1910"/>
                    <a:pt x="4402" y="1788"/>
                    <a:pt x="4837" y="1668"/>
                  </a:cubicBezTo>
                  <a:cubicBezTo>
                    <a:pt x="5659" y="1440"/>
                    <a:pt x="6676" y="1249"/>
                    <a:pt x="7499" y="1022"/>
                  </a:cubicBezTo>
                  <a:cubicBezTo>
                    <a:pt x="7210" y="876"/>
                    <a:pt x="6929" y="720"/>
                    <a:pt x="6653" y="554"/>
                  </a:cubicBezTo>
                  <a:lnTo>
                    <a:pt x="6653" y="553"/>
                  </a:lnTo>
                  <a:cubicBezTo>
                    <a:pt x="5960" y="770"/>
                    <a:pt x="5220" y="832"/>
                    <a:pt x="4489" y="832"/>
                  </a:cubicBezTo>
                  <a:cubicBezTo>
                    <a:pt x="4476" y="832"/>
                    <a:pt x="4463" y="832"/>
                    <a:pt x="4450" y="832"/>
                  </a:cubicBezTo>
                  <a:cubicBezTo>
                    <a:pt x="4019" y="831"/>
                    <a:pt x="3588" y="810"/>
                    <a:pt x="3160" y="766"/>
                  </a:cubicBezTo>
                  <a:cubicBezTo>
                    <a:pt x="2078" y="655"/>
                    <a:pt x="1013" y="396"/>
                    <a:pt x="1" y="1"/>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rot="575470">
              <a:off x="-5774552" y="150605"/>
              <a:ext cx="773001" cy="1614615"/>
            </a:xfrm>
            <a:custGeom>
              <a:rect b="b" l="l" r="r" t="t"/>
              <a:pathLst>
                <a:path extrusionOk="0" h="4071" w="1949">
                  <a:moveTo>
                    <a:pt x="1734" y="0"/>
                  </a:moveTo>
                  <a:cubicBezTo>
                    <a:pt x="1202" y="144"/>
                    <a:pt x="523" y="410"/>
                    <a:pt x="345" y="931"/>
                  </a:cubicBezTo>
                  <a:cubicBezTo>
                    <a:pt x="1" y="1943"/>
                    <a:pt x="37" y="3066"/>
                    <a:pt x="396" y="4070"/>
                  </a:cubicBezTo>
                  <a:cubicBezTo>
                    <a:pt x="406" y="3595"/>
                    <a:pt x="502" y="3118"/>
                    <a:pt x="667" y="2672"/>
                  </a:cubicBezTo>
                  <a:cubicBezTo>
                    <a:pt x="948" y="1911"/>
                    <a:pt x="1412" y="1234"/>
                    <a:pt x="1949" y="624"/>
                  </a:cubicBezTo>
                  <a:cubicBezTo>
                    <a:pt x="1850" y="427"/>
                    <a:pt x="1776" y="220"/>
                    <a:pt x="173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rot="575470">
              <a:off x="2960619" y="-451716"/>
              <a:ext cx="4544006" cy="1547588"/>
            </a:xfrm>
            <a:custGeom>
              <a:rect b="b" l="l" r="r" t="t"/>
              <a:pathLst>
                <a:path extrusionOk="0" h="3902" w="11457">
                  <a:moveTo>
                    <a:pt x="6921" y="0"/>
                  </a:moveTo>
                  <a:cubicBezTo>
                    <a:pt x="6909" y="0"/>
                    <a:pt x="6898" y="0"/>
                    <a:pt x="6886" y="0"/>
                  </a:cubicBezTo>
                  <a:cubicBezTo>
                    <a:pt x="5425" y="5"/>
                    <a:pt x="3935" y="117"/>
                    <a:pt x="2583" y="672"/>
                  </a:cubicBezTo>
                  <a:cubicBezTo>
                    <a:pt x="1233" y="1228"/>
                    <a:pt x="423" y="2503"/>
                    <a:pt x="1" y="3901"/>
                  </a:cubicBezTo>
                  <a:cubicBezTo>
                    <a:pt x="580" y="3637"/>
                    <a:pt x="1219" y="3589"/>
                    <a:pt x="1862" y="3589"/>
                  </a:cubicBezTo>
                  <a:cubicBezTo>
                    <a:pt x="2127" y="3589"/>
                    <a:pt x="2392" y="3597"/>
                    <a:pt x="2654" y="3602"/>
                  </a:cubicBezTo>
                  <a:cubicBezTo>
                    <a:pt x="2778" y="3604"/>
                    <a:pt x="2902" y="3605"/>
                    <a:pt x="3027" y="3605"/>
                  </a:cubicBezTo>
                  <a:cubicBezTo>
                    <a:pt x="4551" y="3605"/>
                    <a:pt x="6084" y="3443"/>
                    <a:pt x="7523" y="2946"/>
                  </a:cubicBezTo>
                  <a:cubicBezTo>
                    <a:pt x="9078" y="2410"/>
                    <a:pt x="10523" y="1458"/>
                    <a:pt x="11457" y="102"/>
                  </a:cubicBezTo>
                  <a:lnTo>
                    <a:pt x="11457" y="102"/>
                  </a:lnTo>
                  <a:cubicBezTo>
                    <a:pt x="11116" y="142"/>
                    <a:pt x="10764" y="157"/>
                    <a:pt x="10406" y="157"/>
                  </a:cubicBezTo>
                  <a:cubicBezTo>
                    <a:pt x="9250" y="157"/>
                    <a:pt x="8030" y="0"/>
                    <a:pt x="6921"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rot="575470">
              <a:off x="2975583" y="-630080"/>
              <a:ext cx="2095708" cy="1521808"/>
            </a:xfrm>
            <a:custGeom>
              <a:rect b="b" l="l" r="r" t="t"/>
              <a:pathLst>
                <a:path extrusionOk="0" h="3837" w="5284">
                  <a:moveTo>
                    <a:pt x="5284" y="0"/>
                  </a:moveTo>
                  <a:cubicBezTo>
                    <a:pt x="4356" y="80"/>
                    <a:pt x="3442" y="254"/>
                    <a:pt x="2583" y="607"/>
                  </a:cubicBezTo>
                  <a:cubicBezTo>
                    <a:pt x="1233" y="1163"/>
                    <a:pt x="423" y="2438"/>
                    <a:pt x="1" y="3836"/>
                  </a:cubicBezTo>
                  <a:cubicBezTo>
                    <a:pt x="580" y="3572"/>
                    <a:pt x="1220" y="3524"/>
                    <a:pt x="1864" y="3524"/>
                  </a:cubicBezTo>
                  <a:cubicBezTo>
                    <a:pt x="2002" y="3524"/>
                    <a:pt x="2141" y="3526"/>
                    <a:pt x="2279" y="3529"/>
                  </a:cubicBezTo>
                  <a:cubicBezTo>
                    <a:pt x="2985" y="2139"/>
                    <a:pt x="4025" y="919"/>
                    <a:pt x="5284"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rot="575470">
              <a:off x="-4104705" y="-1158236"/>
              <a:ext cx="8025484" cy="5938501"/>
            </a:xfrm>
            <a:custGeom>
              <a:rect b="b" l="l" r="r" t="t"/>
              <a:pathLst>
                <a:path extrusionOk="0" h="14973" w="20235">
                  <a:moveTo>
                    <a:pt x="20234" y="0"/>
                  </a:moveTo>
                  <a:cubicBezTo>
                    <a:pt x="17924" y="708"/>
                    <a:pt x="15941" y="2306"/>
                    <a:pt x="14556" y="4285"/>
                  </a:cubicBezTo>
                  <a:cubicBezTo>
                    <a:pt x="13791" y="5376"/>
                    <a:pt x="13233" y="6598"/>
                    <a:pt x="12538" y="7734"/>
                  </a:cubicBezTo>
                  <a:cubicBezTo>
                    <a:pt x="11843" y="8871"/>
                    <a:pt x="10971" y="9955"/>
                    <a:pt x="9787" y="10565"/>
                  </a:cubicBezTo>
                  <a:cubicBezTo>
                    <a:pt x="9292" y="10820"/>
                    <a:pt x="8757" y="10985"/>
                    <a:pt x="8225" y="11149"/>
                  </a:cubicBezTo>
                  <a:cubicBezTo>
                    <a:pt x="6295" y="11742"/>
                    <a:pt x="4366" y="12335"/>
                    <a:pt x="2436" y="12928"/>
                  </a:cubicBezTo>
                  <a:cubicBezTo>
                    <a:pt x="1842" y="13111"/>
                    <a:pt x="1178" y="13302"/>
                    <a:pt x="544" y="13302"/>
                  </a:cubicBezTo>
                  <a:cubicBezTo>
                    <a:pt x="359" y="13302"/>
                    <a:pt x="177" y="13286"/>
                    <a:pt x="0" y="13249"/>
                  </a:cubicBezTo>
                  <a:lnTo>
                    <a:pt x="0" y="13249"/>
                  </a:lnTo>
                  <a:cubicBezTo>
                    <a:pt x="1749" y="13737"/>
                    <a:pt x="4244" y="14289"/>
                    <a:pt x="5893" y="14713"/>
                  </a:cubicBezTo>
                  <a:cubicBezTo>
                    <a:pt x="6568" y="14886"/>
                    <a:pt x="7268" y="14973"/>
                    <a:pt x="7968" y="14973"/>
                  </a:cubicBezTo>
                  <a:cubicBezTo>
                    <a:pt x="9846" y="14973"/>
                    <a:pt x="11721" y="14347"/>
                    <a:pt x="13089" y="13073"/>
                  </a:cubicBezTo>
                  <a:cubicBezTo>
                    <a:pt x="13759" y="12448"/>
                    <a:pt x="14295" y="11693"/>
                    <a:pt x="14793" y="10925"/>
                  </a:cubicBezTo>
                  <a:cubicBezTo>
                    <a:pt x="15412" y="9969"/>
                    <a:pt x="15984" y="8978"/>
                    <a:pt x="16417" y="7923"/>
                  </a:cubicBezTo>
                  <a:cubicBezTo>
                    <a:pt x="16981" y="6544"/>
                    <a:pt x="17298" y="5078"/>
                    <a:pt x="17804" y="3676"/>
                  </a:cubicBezTo>
                  <a:cubicBezTo>
                    <a:pt x="18310" y="2276"/>
                    <a:pt x="19043" y="897"/>
                    <a:pt x="20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rot="575470">
              <a:off x="-2380593" y="-841376"/>
              <a:ext cx="5724726" cy="5695773"/>
            </a:xfrm>
            <a:custGeom>
              <a:rect b="b" l="l" r="r" t="t"/>
              <a:pathLst>
                <a:path extrusionOk="0" h="14361" w="14434">
                  <a:moveTo>
                    <a:pt x="14433" y="0"/>
                  </a:moveTo>
                  <a:cubicBezTo>
                    <a:pt x="13834" y="293"/>
                    <a:pt x="13266" y="645"/>
                    <a:pt x="12731" y="1046"/>
                  </a:cubicBezTo>
                  <a:cubicBezTo>
                    <a:pt x="12598" y="1277"/>
                    <a:pt x="12473" y="1512"/>
                    <a:pt x="12357" y="1751"/>
                  </a:cubicBezTo>
                  <a:cubicBezTo>
                    <a:pt x="11581" y="3353"/>
                    <a:pt x="11202" y="5124"/>
                    <a:pt x="10451" y="6739"/>
                  </a:cubicBezTo>
                  <a:cubicBezTo>
                    <a:pt x="9336" y="9136"/>
                    <a:pt x="7389" y="11138"/>
                    <a:pt x="5022" y="12318"/>
                  </a:cubicBezTo>
                  <a:cubicBezTo>
                    <a:pt x="3453" y="13100"/>
                    <a:pt x="1737" y="13520"/>
                    <a:pt x="1" y="13806"/>
                  </a:cubicBezTo>
                  <a:cubicBezTo>
                    <a:pt x="527" y="13927"/>
                    <a:pt x="1030" y="14046"/>
                    <a:pt x="1484" y="14162"/>
                  </a:cubicBezTo>
                  <a:cubicBezTo>
                    <a:pt x="1834" y="14251"/>
                    <a:pt x="2190" y="14317"/>
                    <a:pt x="2549" y="14361"/>
                  </a:cubicBezTo>
                  <a:cubicBezTo>
                    <a:pt x="3762" y="14052"/>
                    <a:pt x="4944" y="13644"/>
                    <a:pt x="6045" y="13053"/>
                  </a:cubicBezTo>
                  <a:cubicBezTo>
                    <a:pt x="8376" y="11803"/>
                    <a:pt x="10262" y="9745"/>
                    <a:pt x="11306" y="7315"/>
                  </a:cubicBezTo>
                  <a:cubicBezTo>
                    <a:pt x="12009" y="5678"/>
                    <a:pt x="12335" y="3898"/>
                    <a:pt x="13062" y="2273"/>
                  </a:cubicBezTo>
                  <a:cubicBezTo>
                    <a:pt x="13426" y="1464"/>
                    <a:pt x="13888" y="699"/>
                    <a:pt x="14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rot="575470">
              <a:off x="-1364328" y="-928333"/>
              <a:ext cx="5265844" cy="5938104"/>
            </a:xfrm>
            <a:custGeom>
              <a:rect b="b" l="l" r="r" t="t"/>
              <a:pathLst>
                <a:path extrusionOk="0" h="14972" w="13277">
                  <a:moveTo>
                    <a:pt x="13276" y="0"/>
                  </a:moveTo>
                  <a:lnTo>
                    <a:pt x="13276" y="0"/>
                  </a:lnTo>
                  <a:cubicBezTo>
                    <a:pt x="12798" y="147"/>
                    <a:pt x="12332" y="333"/>
                    <a:pt x="11883" y="551"/>
                  </a:cubicBezTo>
                  <a:lnTo>
                    <a:pt x="11884" y="551"/>
                  </a:lnTo>
                  <a:cubicBezTo>
                    <a:pt x="11339" y="1250"/>
                    <a:pt x="10877" y="2015"/>
                    <a:pt x="10513" y="2824"/>
                  </a:cubicBezTo>
                  <a:cubicBezTo>
                    <a:pt x="9786" y="4449"/>
                    <a:pt x="9460" y="6229"/>
                    <a:pt x="8756" y="7866"/>
                  </a:cubicBezTo>
                  <a:cubicBezTo>
                    <a:pt x="7713" y="10296"/>
                    <a:pt x="5827" y="12354"/>
                    <a:pt x="3495" y="13604"/>
                  </a:cubicBezTo>
                  <a:cubicBezTo>
                    <a:pt x="2394" y="14194"/>
                    <a:pt x="1213" y="14603"/>
                    <a:pt x="0" y="14912"/>
                  </a:cubicBezTo>
                  <a:cubicBezTo>
                    <a:pt x="335" y="14952"/>
                    <a:pt x="672" y="14972"/>
                    <a:pt x="1010" y="14972"/>
                  </a:cubicBezTo>
                  <a:cubicBezTo>
                    <a:pt x="2888" y="14972"/>
                    <a:pt x="4763" y="14346"/>
                    <a:pt x="6131" y="13072"/>
                  </a:cubicBezTo>
                  <a:cubicBezTo>
                    <a:pt x="6801" y="12448"/>
                    <a:pt x="7337" y="11693"/>
                    <a:pt x="7835" y="10925"/>
                  </a:cubicBezTo>
                  <a:cubicBezTo>
                    <a:pt x="8454" y="9969"/>
                    <a:pt x="9026" y="8977"/>
                    <a:pt x="9459" y="7923"/>
                  </a:cubicBezTo>
                  <a:cubicBezTo>
                    <a:pt x="10023" y="6544"/>
                    <a:pt x="10341" y="5078"/>
                    <a:pt x="10847" y="3676"/>
                  </a:cubicBezTo>
                  <a:cubicBezTo>
                    <a:pt x="11353" y="2274"/>
                    <a:pt x="12085" y="896"/>
                    <a:pt x="1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rot="575470">
              <a:off x="5246234" y="-219510"/>
              <a:ext cx="2255940" cy="1304067"/>
            </a:xfrm>
            <a:custGeom>
              <a:rect b="b" l="l" r="r" t="t"/>
              <a:pathLst>
                <a:path extrusionOk="0" h="3288" w="5688">
                  <a:moveTo>
                    <a:pt x="3835" y="34"/>
                  </a:moveTo>
                  <a:cubicBezTo>
                    <a:pt x="3835" y="34"/>
                    <a:pt x="3836" y="35"/>
                    <a:pt x="3836" y="35"/>
                  </a:cubicBezTo>
                  <a:lnTo>
                    <a:pt x="3836" y="35"/>
                  </a:lnTo>
                  <a:cubicBezTo>
                    <a:pt x="3836" y="35"/>
                    <a:pt x="3836" y="34"/>
                    <a:pt x="3836" y="34"/>
                  </a:cubicBezTo>
                  <a:close/>
                  <a:moveTo>
                    <a:pt x="5688" y="0"/>
                  </a:moveTo>
                  <a:lnTo>
                    <a:pt x="5688" y="0"/>
                  </a:lnTo>
                  <a:cubicBezTo>
                    <a:pt x="5345" y="40"/>
                    <a:pt x="4990" y="55"/>
                    <a:pt x="4630" y="55"/>
                  </a:cubicBezTo>
                  <a:cubicBezTo>
                    <a:pt x="4368" y="55"/>
                    <a:pt x="4103" y="47"/>
                    <a:pt x="3836" y="35"/>
                  </a:cubicBezTo>
                  <a:lnTo>
                    <a:pt x="3836" y="35"/>
                  </a:lnTo>
                  <a:cubicBezTo>
                    <a:pt x="3723" y="154"/>
                    <a:pt x="3609" y="270"/>
                    <a:pt x="3493" y="386"/>
                  </a:cubicBezTo>
                  <a:cubicBezTo>
                    <a:pt x="2438" y="1449"/>
                    <a:pt x="1354" y="2515"/>
                    <a:pt x="52" y="3259"/>
                  </a:cubicBezTo>
                  <a:cubicBezTo>
                    <a:pt x="35" y="3269"/>
                    <a:pt x="18" y="3278"/>
                    <a:pt x="1" y="3288"/>
                  </a:cubicBezTo>
                  <a:cubicBezTo>
                    <a:pt x="596" y="3186"/>
                    <a:pt x="1182" y="3041"/>
                    <a:pt x="1753" y="2844"/>
                  </a:cubicBezTo>
                  <a:cubicBezTo>
                    <a:pt x="3309" y="2308"/>
                    <a:pt x="4754" y="1356"/>
                    <a:pt x="5688" y="0"/>
                  </a:cubicBezTo>
                  <a:close/>
                </a:path>
              </a:pathLst>
            </a:custGeom>
            <a:solidFill>
              <a:srgbClr val="000000">
                <a:alpha val="5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rot="575470">
              <a:off x="6994398" y="-395139"/>
              <a:ext cx="2682697" cy="1095448"/>
            </a:xfrm>
            <a:custGeom>
              <a:rect b="b" l="l" r="r" t="t"/>
              <a:pathLst>
                <a:path extrusionOk="0" h="2762" w="6764">
                  <a:moveTo>
                    <a:pt x="6764" y="1"/>
                  </a:moveTo>
                  <a:lnTo>
                    <a:pt x="2221" y="115"/>
                  </a:lnTo>
                  <a:cubicBezTo>
                    <a:pt x="1593" y="1023"/>
                    <a:pt x="854" y="2062"/>
                    <a:pt x="0" y="2761"/>
                  </a:cubicBezTo>
                  <a:cubicBezTo>
                    <a:pt x="6" y="2760"/>
                    <a:pt x="10" y="2758"/>
                    <a:pt x="16" y="2755"/>
                  </a:cubicBezTo>
                  <a:cubicBezTo>
                    <a:pt x="1594" y="1980"/>
                    <a:pt x="3409" y="1800"/>
                    <a:pt x="5005" y="1063"/>
                  </a:cubicBezTo>
                  <a:cubicBezTo>
                    <a:pt x="5620" y="779"/>
                    <a:pt x="6244" y="434"/>
                    <a:pt x="6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rot="575470">
              <a:off x="8793032" y="-244243"/>
              <a:ext cx="920144" cy="514408"/>
            </a:xfrm>
            <a:custGeom>
              <a:rect b="b" l="l" r="r" t="t"/>
              <a:pathLst>
                <a:path extrusionOk="0" h="1297" w="2320">
                  <a:moveTo>
                    <a:pt x="2320" y="1"/>
                  </a:moveTo>
                  <a:lnTo>
                    <a:pt x="801" y="39"/>
                  </a:lnTo>
                  <a:cubicBezTo>
                    <a:pt x="571" y="480"/>
                    <a:pt x="303" y="902"/>
                    <a:pt x="1" y="1297"/>
                  </a:cubicBezTo>
                  <a:cubicBezTo>
                    <a:pt x="190" y="1226"/>
                    <a:pt x="377" y="1148"/>
                    <a:pt x="561" y="1063"/>
                  </a:cubicBezTo>
                  <a:cubicBezTo>
                    <a:pt x="1176" y="779"/>
                    <a:pt x="1800" y="434"/>
                    <a:pt x="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rot="575470">
              <a:off x="8029049" y="-343412"/>
              <a:ext cx="1070461" cy="731753"/>
            </a:xfrm>
            <a:custGeom>
              <a:rect b="b" l="l" r="r" t="t"/>
              <a:pathLst>
                <a:path extrusionOk="0" h="1845" w="2699">
                  <a:moveTo>
                    <a:pt x="2699" y="0"/>
                  </a:moveTo>
                  <a:lnTo>
                    <a:pt x="1260" y="36"/>
                  </a:lnTo>
                  <a:cubicBezTo>
                    <a:pt x="921" y="689"/>
                    <a:pt x="496" y="1299"/>
                    <a:pt x="1" y="1844"/>
                  </a:cubicBezTo>
                  <a:cubicBezTo>
                    <a:pt x="641" y="1668"/>
                    <a:pt x="1282" y="1493"/>
                    <a:pt x="1899" y="1258"/>
                  </a:cubicBezTo>
                  <a:cubicBezTo>
                    <a:pt x="2201" y="863"/>
                    <a:pt x="2469" y="441"/>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rot="575470">
              <a:off x="-5474073" y="1419232"/>
              <a:ext cx="2161546" cy="1674108"/>
            </a:xfrm>
            <a:custGeom>
              <a:rect b="b" l="l" r="r" t="t"/>
              <a:pathLst>
                <a:path extrusionOk="0" h="4221" w="5450">
                  <a:moveTo>
                    <a:pt x="0" y="598"/>
                  </a:moveTo>
                  <a:lnTo>
                    <a:pt x="0" y="598"/>
                  </a:lnTo>
                  <a:cubicBezTo>
                    <a:pt x="1" y="598"/>
                    <a:pt x="1" y="598"/>
                    <a:pt x="1" y="599"/>
                  </a:cubicBezTo>
                  <a:lnTo>
                    <a:pt x="1" y="599"/>
                  </a:lnTo>
                  <a:cubicBezTo>
                    <a:pt x="1" y="598"/>
                    <a:pt x="1" y="598"/>
                    <a:pt x="0" y="598"/>
                  </a:cubicBezTo>
                  <a:close/>
                  <a:moveTo>
                    <a:pt x="921" y="1"/>
                  </a:moveTo>
                  <a:lnTo>
                    <a:pt x="921" y="1"/>
                  </a:lnTo>
                  <a:cubicBezTo>
                    <a:pt x="1062" y="828"/>
                    <a:pt x="1385" y="1625"/>
                    <a:pt x="1861" y="2317"/>
                  </a:cubicBezTo>
                  <a:cubicBezTo>
                    <a:pt x="1137" y="1872"/>
                    <a:pt x="502" y="1285"/>
                    <a:pt x="1" y="599"/>
                  </a:cubicBezTo>
                  <a:lnTo>
                    <a:pt x="1" y="599"/>
                  </a:lnTo>
                  <a:cubicBezTo>
                    <a:pt x="506" y="1291"/>
                    <a:pt x="649" y="2269"/>
                    <a:pt x="1212" y="2992"/>
                  </a:cubicBezTo>
                  <a:cubicBezTo>
                    <a:pt x="1336" y="3150"/>
                    <a:pt x="1849" y="3892"/>
                    <a:pt x="2091" y="3892"/>
                  </a:cubicBezTo>
                  <a:cubicBezTo>
                    <a:pt x="2101" y="3892"/>
                    <a:pt x="2109" y="3891"/>
                    <a:pt x="2118" y="3888"/>
                  </a:cubicBezTo>
                  <a:cubicBezTo>
                    <a:pt x="2541" y="3778"/>
                    <a:pt x="2004" y="3107"/>
                    <a:pt x="1926" y="2960"/>
                  </a:cubicBezTo>
                  <a:lnTo>
                    <a:pt x="1926" y="2960"/>
                  </a:lnTo>
                  <a:cubicBezTo>
                    <a:pt x="2535" y="3390"/>
                    <a:pt x="3131" y="3832"/>
                    <a:pt x="3769" y="4221"/>
                  </a:cubicBezTo>
                  <a:cubicBezTo>
                    <a:pt x="3315" y="3708"/>
                    <a:pt x="2925" y="3139"/>
                    <a:pt x="2610" y="2530"/>
                  </a:cubicBezTo>
                  <a:lnTo>
                    <a:pt x="2610" y="2530"/>
                  </a:lnTo>
                  <a:cubicBezTo>
                    <a:pt x="3158" y="3033"/>
                    <a:pt x="3773" y="3467"/>
                    <a:pt x="4432" y="3815"/>
                  </a:cubicBezTo>
                  <a:cubicBezTo>
                    <a:pt x="4203" y="3499"/>
                    <a:pt x="3988" y="3173"/>
                    <a:pt x="3786" y="2839"/>
                  </a:cubicBezTo>
                  <a:lnTo>
                    <a:pt x="3786" y="2839"/>
                  </a:lnTo>
                  <a:cubicBezTo>
                    <a:pt x="4287" y="3216"/>
                    <a:pt x="4852" y="3505"/>
                    <a:pt x="5449" y="3692"/>
                  </a:cubicBezTo>
                  <a:cubicBezTo>
                    <a:pt x="4323" y="2890"/>
                    <a:pt x="3277" y="1975"/>
                    <a:pt x="2332" y="967"/>
                  </a:cubicBezTo>
                  <a:lnTo>
                    <a:pt x="2332" y="967"/>
                  </a:lnTo>
                  <a:cubicBezTo>
                    <a:pt x="2456" y="1272"/>
                    <a:pt x="2581" y="1577"/>
                    <a:pt x="2705" y="1882"/>
                  </a:cubicBezTo>
                  <a:cubicBezTo>
                    <a:pt x="1984" y="1394"/>
                    <a:pt x="1371" y="746"/>
                    <a:pt x="921"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rot="575470">
              <a:off x="-2058769" y="375145"/>
              <a:ext cx="4316350" cy="3824945"/>
            </a:xfrm>
            <a:custGeom>
              <a:rect b="b" l="l" r="r" t="t"/>
              <a:pathLst>
                <a:path extrusionOk="0" h="9644" w="10883">
                  <a:moveTo>
                    <a:pt x="8249" y="3029"/>
                  </a:moveTo>
                  <a:cubicBezTo>
                    <a:pt x="8237" y="3052"/>
                    <a:pt x="8225" y="3076"/>
                    <a:pt x="8212" y="3099"/>
                  </a:cubicBezTo>
                  <a:lnTo>
                    <a:pt x="8212" y="3099"/>
                  </a:lnTo>
                  <a:cubicBezTo>
                    <a:pt x="8225" y="3076"/>
                    <a:pt x="8237" y="3052"/>
                    <a:pt x="8249" y="3029"/>
                  </a:cubicBezTo>
                  <a:close/>
                  <a:moveTo>
                    <a:pt x="10882" y="0"/>
                  </a:moveTo>
                  <a:lnTo>
                    <a:pt x="10882" y="0"/>
                  </a:lnTo>
                  <a:cubicBezTo>
                    <a:pt x="9655" y="1770"/>
                    <a:pt x="8512" y="3596"/>
                    <a:pt x="7456" y="5472"/>
                  </a:cubicBezTo>
                  <a:cubicBezTo>
                    <a:pt x="7525" y="4627"/>
                    <a:pt x="7822" y="3850"/>
                    <a:pt x="8212" y="3099"/>
                  </a:cubicBezTo>
                  <a:lnTo>
                    <a:pt x="8212" y="3099"/>
                  </a:lnTo>
                  <a:cubicBezTo>
                    <a:pt x="7321" y="4799"/>
                    <a:pt x="6370" y="6551"/>
                    <a:pt x="4819" y="7681"/>
                  </a:cubicBezTo>
                  <a:cubicBezTo>
                    <a:pt x="3423" y="8698"/>
                    <a:pt x="1685" y="9102"/>
                    <a:pt x="1" y="9484"/>
                  </a:cubicBezTo>
                  <a:cubicBezTo>
                    <a:pt x="440" y="9591"/>
                    <a:pt x="904" y="9643"/>
                    <a:pt x="1376" y="9643"/>
                  </a:cubicBezTo>
                  <a:cubicBezTo>
                    <a:pt x="3300" y="9643"/>
                    <a:pt x="5346" y="8773"/>
                    <a:pt x="6333" y="7212"/>
                  </a:cubicBezTo>
                  <a:lnTo>
                    <a:pt x="6333" y="7212"/>
                  </a:lnTo>
                  <a:cubicBezTo>
                    <a:pt x="6109" y="7885"/>
                    <a:pt x="5788" y="8526"/>
                    <a:pt x="5382" y="9108"/>
                  </a:cubicBezTo>
                  <a:cubicBezTo>
                    <a:pt x="6232" y="8282"/>
                    <a:pt x="6984" y="7356"/>
                    <a:pt x="7617" y="6356"/>
                  </a:cubicBezTo>
                  <a:lnTo>
                    <a:pt x="7617" y="6356"/>
                  </a:lnTo>
                  <a:cubicBezTo>
                    <a:pt x="7473" y="7245"/>
                    <a:pt x="7172" y="8110"/>
                    <a:pt x="6732" y="8897"/>
                  </a:cubicBezTo>
                  <a:cubicBezTo>
                    <a:pt x="7366" y="8205"/>
                    <a:pt x="7817" y="7370"/>
                    <a:pt x="8261" y="6543"/>
                  </a:cubicBezTo>
                  <a:cubicBezTo>
                    <a:pt x="8775" y="5589"/>
                    <a:pt x="9290" y="4632"/>
                    <a:pt x="9803" y="3678"/>
                  </a:cubicBezTo>
                  <a:lnTo>
                    <a:pt x="9803" y="3678"/>
                  </a:lnTo>
                  <a:cubicBezTo>
                    <a:pt x="9279" y="4293"/>
                    <a:pt x="8754" y="4910"/>
                    <a:pt x="8228" y="5526"/>
                  </a:cubicBezTo>
                  <a:cubicBezTo>
                    <a:pt x="8963" y="3617"/>
                    <a:pt x="9851" y="1768"/>
                    <a:pt x="10882"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28"/>
            <p:cNvGrpSpPr/>
            <p:nvPr/>
          </p:nvGrpSpPr>
          <p:grpSpPr>
            <a:xfrm rot="-1236260">
              <a:off x="-5741660" y="-876553"/>
              <a:ext cx="2530183" cy="2207140"/>
              <a:chOff x="-345090" y="-3653875"/>
              <a:chExt cx="2530272" cy="2207217"/>
            </a:xfrm>
          </p:grpSpPr>
          <p:sp>
            <p:nvSpPr>
              <p:cNvPr id="1839" name="Google Shape;1839;p28"/>
              <p:cNvSpPr/>
              <p:nvPr/>
            </p:nvSpPr>
            <p:spPr>
              <a:xfrm rot="1811736">
                <a:off x="-169687" y="-3193001"/>
                <a:ext cx="2179465" cy="1285468"/>
              </a:xfrm>
              <a:custGeom>
                <a:rect b="b" l="l" r="r" t="t"/>
                <a:pathLst>
                  <a:path extrusionOk="0" h="3241" w="5495">
                    <a:moveTo>
                      <a:pt x="2432" y="0"/>
                    </a:moveTo>
                    <a:cubicBezTo>
                      <a:pt x="2426" y="0"/>
                      <a:pt x="2420" y="0"/>
                      <a:pt x="2414" y="1"/>
                    </a:cubicBezTo>
                    <a:cubicBezTo>
                      <a:pt x="2231" y="6"/>
                      <a:pt x="2065" y="110"/>
                      <a:pt x="1917" y="219"/>
                    </a:cubicBezTo>
                    <a:cubicBezTo>
                      <a:pt x="934" y="942"/>
                      <a:pt x="236" y="2043"/>
                      <a:pt x="0" y="3241"/>
                    </a:cubicBezTo>
                    <a:cubicBezTo>
                      <a:pt x="278" y="2786"/>
                      <a:pt x="593" y="2243"/>
                      <a:pt x="1068" y="1999"/>
                    </a:cubicBezTo>
                    <a:cubicBezTo>
                      <a:pt x="1428" y="1815"/>
                      <a:pt x="2408" y="1617"/>
                      <a:pt x="2813" y="1606"/>
                    </a:cubicBezTo>
                    <a:cubicBezTo>
                      <a:pt x="2833" y="1606"/>
                      <a:pt x="2852" y="1606"/>
                      <a:pt x="2871" y="1606"/>
                    </a:cubicBezTo>
                    <a:cubicBezTo>
                      <a:pt x="3883" y="1606"/>
                      <a:pt x="5447" y="2246"/>
                      <a:pt x="5493" y="2246"/>
                    </a:cubicBezTo>
                    <a:cubicBezTo>
                      <a:pt x="5494" y="2246"/>
                      <a:pt x="5495" y="2246"/>
                      <a:pt x="5494" y="2245"/>
                    </a:cubicBezTo>
                    <a:cubicBezTo>
                      <a:pt x="4740" y="1475"/>
                      <a:pt x="3857" y="760"/>
                      <a:pt x="2940" y="194"/>
                    </a:cubicBezTo>
                    <a:cubicBezTo>
                      <a:pt x="2783" y="97"/>
                      <a:pt x="261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rot="1811736">
                <a:off x="571231" y="-3220496"/>
                <a:ext cx="857904" cy="341099"/>
              </a:xfrm>
              <a:custGeom>
                <a:rect b="b" l="l" r="r" t="t"/>
                <a:pathLst>
                  <a:path extrusionOk="0" h="860" w="2163">
                    <a:moveTo>
                      <a:pt x="1225" y="0"/>
                    </a:moveTo>
                    <a:cubicBezTo>
                      <a:pt x="1219" y="0"/>
                      <a:pt x="1213" y="0"/>
                      <a:pt x="1207" y="1"/>
                    </a:cubicBezTo>
                    <a:cubicBezTo>
                      <a:pt x="1024" y="6"/>
                      <a:pt x="858" y="110"/>
                      <a:pt x="710" y="219"/>
                    </a:cubicBezTo>
                    <a:cubicBezTo>
                      <a:pt x="453" y="409"/>
                      <a:pt x="216" y="624"/>
                      <a:pt x="1" y="860"/>
                    </a:cubicBezTo>
                    <a:cubicBezTo>
                      <a:pt x="578" y="599"/>
                      <a:pt x="1210" y="459"/>
                      <a:pt x="1842" y="459"/>
                    </a:cubicBezTo>
                    <a:cubicBezTo>
                      <a:pt x="1949" y="459"/>
                      <a:pt x="2056" y="463"/>
                      <a:pt x="2163" y="471"/>
                    </a:cubicBezTo>
                    <a:cubicBezTo>
                      <a:pt x="2021" y="376"/>
                      <a:pt x="1879" y="283"/>
                      <a:pt x="1733" y="194"/>
                    </a:cubicBezTo>
                    <a:cubicBezTo>
                      <a:pt x="1576" y="97"/>
                      <a:pt x="1408"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rot="1811736">
                <a:off x="182897" y="-3044232"/>
                <a:ext cx="1473866" cy="498957"/>
              </a:xfrm>
              <a:custGeom>
                <a:rect b="b" l="l" r="r" t="t"/>
                <a:pathLst>
                  <a:path extrusionOk="0" h="1258" w="3716">
                    <a:moveTo>
                      <a:pt x="2470" y="0"/>
                    </a:moveTo>
                    <a:cubicBezTo>
                      <a:pt x="1838" y="0"/>
                      <a:pt x="1206" y="140"/>
                      <a:pt x="629" y="401"/>
                    </a:cubicBezTo>
                    <a:cubicBezTo>
                      <a:pt x="389" y="662"/>
                      <a:pt x="179" y="950"/>
                      <a:pt x="1" y="1257"/>
                    </a:cubicBezTo>
                    <a:cubicBezTo>
                      <a:pt x="728" y="775"/>
                      <a:pt x="1600" y="510"/>
                      <a:pt x="2472" y="510"/>
                    </a:cubicBezTo>
                    <a:cubicBezTo>
                      <a:pt x="2676" y="510"/>
                      <a:pt x="2879" y="524"/>
                      <a:pt x="3081" y="554"/>
                    </a:cubicBezTo>
                    <a:cubicBezTo>
                      <a:pt x="3296" y="585"/>
                      <a:pt x="3508" y="633"/>
                      <a:pt x="3715" y="693"/>
                    </a:cubicBezTo>
                    <a:cubicBezTo>
                      <a:pt x="3418" y="454"/>
                      <a:pt x="3109" y="226"/>
                      <a:pt x="2791" y="12"/>
                    </a:cubicBezTo>
                    <a:cubicBezTo>
                      <a:pt x="2684" y="4"/>
                      <a:pt x="2577" y="0"/>
                      <a:pt x="2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5" name="Shape 1845"/>
        <p:cNvGrpSpPr/>
        <p:nvPr/>
      </p:nvGrpSpPr>
      <p:grpSpPr>
        <a:xfrm>
          <a:off x="0" y="0"/>
          <a:ext cx="0" cy="0"/>
          <a:chOff x="0" y="0"/>
          <a:chExt cx="0" cy="0"/>
        </a:xfrm>
      </p:grpSpPr>
      <p:sp>
        <p:nvSpPr>
          <p:cNvPr id="1846" name="Google Shape;1846;p29"/>
          <p:cNvSpPr txBox="1"/>
          <p:nvPr>
            <p:ph type="title"/>
          </p:nvPr>
        </p:nvSpPr>
        <p:spPr>
          <a:xfrm>
            <a:off x="2164800" y="1600200"/>
            <a:ext cx="187104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s"/>
              <a:t>Instructions for use</a:t>
            </a:r>
            <a:endParaRPr/>
          </a:p>
        </p:txBody>
      </p:sp>
      <p:sp>
        <p:nvSpPr>
          <p:cNvPr id="1847" name="Google Shape;1847;p29"/>
          <p:cNvSpPr txBox="1"/>
          <p:nvPr>
            <p:ph idx="4294967295" type="body"/>
          </p:nvPr>
        </p:nvSpPr>
        <p:spPr>
          <a:xfrm>
            <a:off x="2641350" y="4366974"/>
            <a:ext cx="17757300" cy="10192800"/>
          </a:xfrm>
          <a:prstGeom prst="rect">
            <a:avLst/>
          </a:prstGeom>
        </p:spPr>
        <p:txBody>
          <a:bodyPr anchorCtr="0" anchor="t" bIns="255150" lIns="255150" spcFirstLastPara="1" rIns="255150" wrap="square" tIns="255150">
            <a:noAutofit/>
          </a:bodyPr>
          <a:lstStyle/>
          <a:p>
            <a:pPr indent="0" lvl="0" marL="0" rtl="0" algn="l">
              <a:lnSpc>
                <a:spcPct val="100000"/>
              </a:lnSpc>
              <a:spcBef>
                <a:spcPts val="0"/>
              </a:spcBef>
              <a:spcAft>
                <a:spcPts val="0"/>
              </a:spcAft>
              <a:buClr>
                <a:schemeClr val="dk1"/>
              </a:buClr>
              <a:buSzPts val="1100"/>
              <a:buFont typeface="Arial"/>
              <a:buNone/>
            </a:pPr>
            <a:r>
              <a:rPr lang="es" sz="3300">
                <a:solidFill>
                  <a:schemeClr val="lt1"/>
                </a:solidFill>
                <a:latin typeface="Arial"/>
                <a:ea typeface="Arial"/>
                <a:cs typeface="Arial"/>
                <a:sym typeface="Arial"/>
              </a:rPr>
              <a:t>If you have a free account, in order to use this template, you must credit </a:t>
            </a:r>
            <a:r>
              <a:rPr b="1" lang="es" sz="3300" u="sng">
                <a:solidFill>
                  <a:schemeClr val="hlink"/>
                </a:solidFill>
                <a:latin typeface="Arial"/>
                <a:ea typeface="Arial"/>
                <a:cs typeface="Arial"/>
                <a:sym typeface="Arial"/>
                <a:hlinkClick r:id="rId3"/>
              </a:rPr>
              <a:t>Slidesgo</a:t>
            </a:r>
            <a:r>
              <a:rPr lang="es" sz="3300">
                <a:latin typeface="Arial"/>
                <a:ea typeface="Arial"/>
                <a:cs typeface="Arial"/>
                <a:sym typeface="Arial"/>
              </a:rPr>
              <a:t> </a:t>
            </a:r>
            <a:r>
              <a:rPr lang="es" sz="3300">
                <a:solidFill>
                  <a:schemeClr val="lt1"/>
                </a:solidFill>
                <a:latin typeface="Arial"/>
                <a:ea typeface="Arial"/>
                <a:cs typeface="Arial"/>
                <a:sym typeface="Arial"/>
              </a:rPr>
              <a:t>by keeping the credits line </a:t>
            </a:r>
            <a:r>
              <a:rPr lang="es" sz="3300">
                <a:solidFill>
                  <a:schemeClr val="hlink"/>
                </a:solidFill>
                <a:latin typeface="Arial"/>
                <a:ea typeface="Arial"/>
                <a:cs typeface="Arial"/>
                <a:sym typeface="Arial"/>
              </a:rPr>
              <a:t>"</a:t>
            </a:r>
            <a:r>
              <a:rPr b="1" lang="es" sz="3300">
                <a:solidFill>
                  <a:schemeClr val="hlink"/>
                </a:solidFill>
                <a:latin typeface="Arial"/>
                <a:ea typeface="Arial"/>
                <a:cs typeface="Arial"/>
                <a:sym typeface="Arial"/>
              </a:rPr>
              <a:t>This template has been created by Slidesgo</a:t>
            </a:r>
            <a:r>
              <a:rPr lang="es" sz="3300">
                <a:solidFill>
                  <a:schemeClr val="hlink"/>
                </a:solidFill>
                <a:latin typeface="Arial"/>
                <a:ea typeface="Arial"/>
                <a:cs typeface="Arial"/>
                <a:sym typeface="Arial"/>
              </a:rPr>
              <a:t>"</a:t>
            </a:r>
            <a:r>
              <a:rPr lang="es" sz="3300">
                <a:solidFill>
                  <a:schemeClr val="lt1"/>
                </a:solidFill>
                <a:latin typeface="Arial"/>
                <a:ea typeface="Arial"/>
                <a:cs typeface="Arial"/>
                <a:sym typeface="Arial"/>
              </a:rPr>
              <a:t>. Please refer to the next slide to read the instructions for premium users.</a:t>
            </a:r>
            <a:endParaRPr sz="3300">
              <a:solidFill>
                <a:schemeClr val="lt1"/>
              </a:solidFill>
              <a:latin typeface="Arial"/>
              <a:ea typeface="Arial"/>
              <a:cs typeface="Arial"/>
              <a:sym typeface="Arial"/>
            </a:endParaRPr>
          </a:p>
          <a:p>
            <a:pPr indent="0" lvl="0" marL="0" rtl="0" algn="l">
              <a:lnSpc>
                <a:spcPct val="100000"/>
              </a:lnSpc>
              <a:spcBef>
                <a:spcPts val="1400"/>
              </a:spcBef>
              <a:spcAft>
                <a:spcPts val="0"/>
              </a:spcAft>
              <a:buClr>
                <a:schemeClr val="dk1"/>
              </a:buClr>
              <a:buSzPts val="1100"/>
              <a:buFont typeface="Arial"/>
              <a:buNone/>
            </a:pPr>
            <a:r>
              <a:rPr b="1" lang="es" sz="3300">
                <a:solidFill>
                  <a:schemeClr val="hlink"/>
                </a:solidFill>
                <a:latin typeface="Arial"/>
                <a:ea typeface="Arial"/>
                <a:cs typeface="Arial"/>
                <a:sym typeface="Arial"/>
              </a:rPr>
              <a:t>As a free user, you are allowed to:</a:t>
            </a:r>
            <a:endParaRPr b="1" sz="3300">
              <a:solidFill>
                <a:schemeClr val="hlink"/>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Modify this template.</a:t>
            </a:r>
            <a:endParaRPr sz="3300">
              <a:solidFill>
                <a:schemeClr val="lt1"/>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Use it for both personal and commercial projects.</a:t>
            </a:r>
            <a:endParaRPr sz="3300">
              <a:solidFill>
                <a:schemeClr val="lt1"/>
              </a:solidFill>
              <a:latin typeface="Arial"/>
              <a:ea typeface="Arial"/>
              <a:cs typeface="Arial"/>
              <a:sym typeface="Arial"/>
            </a:endParaRPr>
          </a:p>
          <a:p>
            <a:pPr indent="0" lvl="0" marL="0" rtl="0" algn="l">
              <a:lnSpc>
                <a:spcPct val="100000"/>
              </a:lnSpc>
              <a:spcBef>
                <a:spcPts val="1400"/>
              </a:spcBef>
              <a:spcAft>
                <a:spcPts val="0"/>
              </a:spcAft>
              <a:buClr>
                <a:schemeClr val="dk1"/>
              </a:buClr>
              <a:buSzPts val="1100"/>
              <a:buFont typeface="Arial"/>
              <a:buNone/>
            </a:pPr>
            <a:r>
              <a:rPr b="1" lang="es" sz="3300">
                <a:solidFill>
                  <a:schemeClr val="hlink"/>
                </a:solidFill>
                <a:latin typeface="Arial"/>
                <a:ea typeface="Arial"/>
                <a:cs typeface="Arial"/>
                <a:sym typeface="Arial"/>
              </a:rPr>
              <a:t>You are not allowed to:</a:t>
            </a:r>
            <a:endParaRPr b="1" sz="3300">
              <a:solidFill>
                <a:schemeClr val="hlink"/>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Sublicense, sell or rent any of Slidesgo Content (or a modified version of Slidesgo Content).</a:t>
            </a:r>
            <a:endParaRPr sz="3300">
              <a:solidFill>
                <a:schemeClr val="lt1"/>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Distribute Slidesgo Content unless it has been expressly authorized by Slidesgo.</a:t>
            </a:r>
            <a:endParaRPr sz="3300">
              <a:solidFill>
                <a:schemeClr val="lt1"/>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Include Slidesgo Content in an online or offline database or file.</a:t>
            </a:r>
            <a:endParaRPr sz="3300">
              <a:solidFill>
                <a:schemeClr val="lt1"/>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Offer Slidesgo templates (or modified versions of Slidesgo templates) for download.</a:t>
            </a:r>
            <a:endParaRPr sz="3300">
              <a:solidFill>
                <a:schemeClr val="lt1"/>
              </a:solidFill>
              <a:latin typeface="Arial"/>
              <a:ea typeface="Arial"/>
              <a:cs typeface="Arial"/>
              <a:sym typeface="Arial"/>
            </a:endParaRPr>
          </a:p>
          <a:p>
            <a:pPr indent="-529589" lvl="0" marL="1005839" rtl="0" algn="l">
              <a:lnSpc>
                <a:spcPct val="100000"/>
              </a:lnSpc>
              <a:spcBef>
                <a:spcPts val="0"/>
              </a:spcBef>
              <a:spcAft>
                <a:spcPts val="0"/>
              </a:spcAft>
              <a:buClr>
                <a:schemeClr val="lt1"/>
              </a:buClr>
              <a:buSzPts val="3300"/>
              <a:buFont typeface="Arial"/>
              <a:buChar char="●"/>
            </a:pPr>
            <a:r>
              <a:rPr lang="es" sz="3300">
                <a:solidFill>
                  <a:schemeClr val="lt1"/>
                </a:solidFill>
                <a:latin typeface="Arial"/>
                <a:ea typeface="Arial"/>
                <a:cs typeface="Arial"/>
                <a:sym typeface="Arial"/>
              </a:rPr>
              <a:t>Acquire the copyright of Slidesgo Content.</a:t>
            </a:r>
            <a:endParaRPr sz="33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33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s" sz="3300">
                <a:solidFill>
                  <a:schemeClr val="lt1"/>
                </a:solidFill>
                <a:latin typeface="Arial"/>
                <a:ea typeface="Arial"/>
                <a:cs typeface="Arial"/>
                <a:sym typeface="Arial"/>
              </a:rPr>
              <a:t>For more information about editing slides, please read our FAQs or visit Slidesgo School:</a:t>
            </a:r>
            <a:endParaRPr sz="33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s" sz="3300" u="sng">
                <a:solidFill>
                  <a:schemeClr val="hlink"/>
                </a:solidFill>
                <a:latin typeface="Arial"/>
                <a:ea typeface="Arial"/>
                <a:cs typeface="Arial"/>
                <a:sym typeface="Arial"/>
                <a:hlinkClick r:id="rId4"/>
              </a:rPr>
              <a:t>https://slidesgo.com/faqs</a:t>
            </a:r>
            <a:r>
              <a:rPr lang="es" sz="3300">
                <a:solidFill>
                  <a:schemeClr val="lt1"/>
                </a:solidFill>
                <a:latin typeface="Arial"/>
                <a:ea typeface="Arial"/>
                <a:cs typeface="Arial"/>
                <a:sym typeface="Arial"/>
              </a:rPr>
              <a:t> and </a:t>
            </a:r>
            <a:r>
              <a:rPr b="1" lang="es" sz="3300" u="sng">
                <a:solidFill>
                  <a:schemeClr val="hlink"/>
                </a:solidFill>
                <a:latin typeface="Arial"/>
                <a:ea typeface="Arial"/>
                <a:cs typeface="Arial"/>
                <a:sym typeface="Arial"/>
                <a:hlinkClick r:id="rId5"/>
              </a:rPr>
              <a:t>https://slidesgo.com/slidesgo-school</a:t>
            </a:r>
            <a:endParaRPr b="1" sz="33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33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mbian History Research Poster by Slidesgo">
  <a:themeElements>
    <a:clrScheme name="Simple Light">
      <a:dk1>
        <a:srgbClr val="5B2727"/>
      </a:dk1>
      <a:lt1>
        <a:srgbClr val="FFD5B6"/>
      </a:lt1>
      <a:dk2>
        <a:srgbClr val="FFECD9"/>
      </a:dk2>
      <a:lt2>
        <a:srgbClr val="FCAA4D"/>
      </a:lt2>
      <a:accent1>
        <a:srgbClr val="F34D1B"/>
      </a:accent1>
      <a:accent2>
        <a:srgbClr val="226E89"/>
      </a:accent2>
      <a:accent3>
        <a:srgbClr val="FFFFFF"/>
      </a:accent3>
      <a:accent4>
        <a:srgbClr val="000000"/>
      </a:accent4>
      <a:accent5>
        <a:srgbClr val="FFFFFF"/>
      </a:accent5>
      <a:accent6>
        <a:srgbClr val="FFFFFF"/>
      </a:accent6>
      <a:hlink>
        <a:srgbClr val="5B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